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1B17EA-5FB0-4F91-B766-6E6FB41CDDE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E730F6-5A8D-44DD-9F27-0B204B569286}">
      <dgm:prSet phldrT="[Текст]"/>
      <dgm:spPr/>
      <dgm:t>
        <a:bodyPr/>
        <a:lstStyle/>
        <a:p>
          <a:r>
            <a:rPr lang="kk-KZ" dirty="0" smtClean="0"/>
            <a:t>Сабақтың тақырыбы</a:t>
          </a:r>
          <a:endParaRPr lang="ru-RU" dirty="0"/>
        </a:p>
      </dgm:t>
    </dgm:pt>
    <dgm:pt modelId="{B3F85BC7-296F-403A-A76F-7E0B981D48A7}" type="parTrans" cxnId="{7EFE7DEF-E93B-4F92-AB5A-71F2E107FC76}">
      <dgm:prSet/>
      <dgm:spPr/>
      <dgm:t>
        <a:bodyPr/>
        <a:lstStyle/>
        <a:p>
          <a:endParaRPr lang="ru-RU"/>
        </a:p>
      </dgm:t>
    </dgm:pt>
    <dgm:pt modelId="{1F3CC089-557A-426A-85F0-ADC3D5A8B4BF}" type="sibTrans" cxnId="{7EFE7DEF-E93B-4F92-AB5A-71F2E107FC76}">
      <dgm:prSet/>
      <dgm:spPr/>
      <dgm:t>
        <a:bodyPr/>
        <a:lstStyle/>
        <a:p>
          <a:endParaRPr lang="ru-RU"/>
        </a:p>
      </dgm:t>
    </dgm:pt>
    <dgm:pt modelId="{083A4EE4-0168-4DAE-BEB4-22A53BA8A822}">
      <dgm:prSet phldrT="[Текст]" custT="1"/>
      <dgm:spPr/>
      <dgm:t>
        <a:bodyPr/>
        <a:lstStyle/>
        <a:p>
          <a:r>
            <a:rPr lang="kk-KZ" sz="2000" dirty="0" smtClean="0"/>
            <a:t>Компьютер жады</a:t>
          </a:r>
          <a:endParaRPr lang="ru-RU" sz="2000" dirty="0"/>
        </a:p>
      </dgm:t>
    </dgm:pt>
    <dgm:pt modelId="{3B6B6D38-5A96-491B-9E34-DD71655B72EA}" type="parTrans" cxnId="{2D20DF9F-67E8-4512-AB64-BA6FA789BBC7}">
      <dgm:prSet/>
      <dgm:spPr/>
      <dgm:t>
        <a:bodyPr/>
        <a:lstStyle/>
        <a:p>
          <a:endParaRPr lang="ru-RU"/>
        </a:p>
      </dgm:t>
    </dgm:pt>
    <dgm:pt modelId="{70A19E56-3F90-4DFA-BF69-AF508380824B}" type="sibTrans" cxnId="{2D20DF9F-67E8-4512-AB64-BA6FA789BBC7}">
      <dgm:prSet/>
      <dgm:spPr/>
      <dgm:t>
        <a:bodyPr/>
        <a:lstStyle/>
        <a:p>
          <a:endParaRPr lang="ru-RU"/>
        </a:p>
      </dgm:t>
    </dgm:pt>
    <dgm:pt modelId="{42D6E164-6AF0-4162-A596-E9E0E041F3D7}">
      <dgm:prSet phldrT="[Текст]"/>
      <dgm:spPr/>
      <dgm:t>
        <a:bodyPr/>
        <a:lstStyle/>
        <a:p>
          <a:r>
            <a:rPr lang="kk-KZ" dirty="0" smtClean="0"/>
            <a:t>7.1.1.1 компьютердің жад түрлерінің мақсаттарын сипаттау (жедел есте сақтау құрылғысы, тұрақты есте сақтау құрылғысы, сыртқы жад, кэш-жады)</a:t>
          </a:r>
          <a:endParaRPr lang="ru-RU" dirty="0"/>
        </a:p>
      </dgm:t>
    </dgm:pt>
    <dgm:pt modelId="{2A87D692-BC54-4D7B-9607-28E94DD3A68C}" type="parTrans" cxnId="{72788963-A268-4A90-BE6D-9FA8A50A07F7}">
      <dgm:prSet/>
      <dgm:spPr/>
      <dgm:t>
        <a:bodyPr/>
        <a:lstStyle/>
        <a:p>
          <a:endParaRPr lang="ru-RU"/>
        </a:p>
      </dgm:t>
    </dgm:pt>
    <dgm:pt modelId="{49745BF6-384F-467B-B735-6CB20598F99D}" type="sibTrans" cxnId="{72788963-A268-4A90-BE6D-9FA8A50A07F7}">
      <dgm:prSet/>
      <dgm:spPr/>
      <dgm:t>
        <a:bodyPr/>
        <a:lstStyle/>
        <a:p>
          <a:endParaRPr lang="ru-RU"/>
        </a:p>
      </dgm:t>
    </dgm:pt>
    <dgm:pt modelId="{4F13B9F1-2844-47EB-BC42-F8164DAF62E4}">
      <dgm:prSet phldrT="[Текст]"/>
      <dgm:spPr/>
      <dgm:t>
        <a:bodyPr/>
        <a:lstStyle/>
        <a:p>
          <a:r>
            <a:rPr lang="kk-KZ" dirty="0" smtClean="0"/>
            <a:t>Сабақтың мақсаты</a:t>
          </a:r>
          <a:endParaRPr lang="ru-RU" dirty="0"/>
        </a:p>
      </dgm:t>
    </dgm:pt>
    <dgm:pt modelId="{2D3FCEDB-7DAD-4265-B898-DD546E4A3016}" type="parTrans" cxnId="{4F4952EF-18D2-468B-BEB0-C1BB586C899A}">
      <dgm:prSet/>
      <dgm:spPr/>
      <dgm:t>
        <a:bodyPr/>
        <a:lstStyle/>
        <a:p>
          <a:endParaRPr lang="ru-RU"/>
        </a:p>
      </dgm:t>
    </dgm:pt>
    <dgm:pt modelId="{8A97D9AC-81D0-4614-AE58-2F6ED859267D}" type="sibTrans" cxnId="{4F4952EF-18D2-468B-BEB0-C1BB586C899A}">
      <dgm:prSet/>
      <dgm:spPr/>
      <dgm:t>
        <a:bodyPr/>
        <a:lstStyle/>
        <a:p>
          <a:endParaRPr lang="ru-RU"/>
        </a:p>
      </dgm:t>
    </dgm:pt>
    <dgm:pt modelId="{A949333A-FB82-4B7D-9533-6E495110F469}">
      <dgm:prSet phldrT="[Текст]"/>
      <dgm:spPr/>
      <dgm:t>
        <a:bodyPr/>
        <a:lstStyle/>
        <a:p>
          <a:r>
            <a:rPr lang="kk-KZ" dirty="0" smtClean="0"/>
            <a:t>Компьютерлік жад түрлерінің мақсатын сипаттау</a:t>
          </a:r>
          <a:endParaRPr lang="ru-RU" dirty="0"/>
        </a:p>
      </dgm:t>
    </dgm:pt>
    <dgm:pt modelId="{11885B02-5422-4FA5-96D5-4A9A1AA3229A}" type="parTrans" cxnId="{3AD5444C-DFDD-4B68-BA48-84100759E61C}">
      <dgm:prSet/>
      <dgm:spPr/>
      <dgm:t>
        <a:bodyPr/>
        <a:lstStyle/>
        <a:p>
          <a:endParaRPr lang="ru-RU"/>
        </a:p>
      </dgm:t>
    </dgm:pt>
    <dgm:pt modelId="{8B36DA2B-8576-4B3B-9981-BFB3D6B0ACE3}" type="sibTrans" cxnId="{3AD5444C-DFDD-4B68-BA48-84100759E61C}">
      <dgm:prSet/>
      <dgm:spPr/>
      <dgm:t>
        <a:bodyPr/>
        <a:lstStyle/>
        <a:p>
          <a:endParaRPr lang="ru-RU"/>
        </a:p>
      </dgm:t>
    </dgm:pt>
    <dgm:pt modelId="{0B97F4F5-681E-4ABA-B4D6-5EED30B778A6}">
      <dgm:prSet phldrT="[Текст]"/>
      <dgm:spPr/>
      <dgm:t>
        <a:bodyPr/>
        <a:lstStyle/>
        <a:p>
          <a:r>
            <a:rPr lang="kk-KZ" dirty="0" smtClean="0"/>
            <a:t>Оқу бағдарламасына сәйкес оқу мақсаттары</a:t>
          </a:r>
          <a:endParaRPr lang="ru-RU" dirty="0"/>
        </a:p>
      </dgm:t>
    </dgm:pt>
    <dgm:pt modelId="{7B6B89D9-7D1B-49F1-A6C8-98388D9C0FAC}" type="sibTrans" cxnId="{1889EC3B-1BF8-42D3-911F-911D5F4CA9A4}">
      <dgm:prSet/>
      <dgm:spPr/>
      <dgm:t>
        <a:bodyPr/>
        <a:lstStyle/>
        <a:p>
          <a:endParaRPr lang="ru-RU"/>
        </a:p>
      </dgm:t>
    </dgm:pt>
    <dgm:pt modelId="{232553E9-F5C5-48E9-AB96-93F749FF4082}" type="parTrans" cxnId="{1889EC3B-1BF8-42D3-911F-911D5F4CA9A4}">
      <dgm:prSet/>
      <dgm:spPr/>
      <dgm:t>
        <a:bodyPr/>
        <a:lstStyle/>
        <a:p>
          <a:endParaRPr lang="ru-RU"/>
        </a:p>
      </dgm:t>
    </dgm:pt>
    <dgm:pt modelId="{6C3A9DAD-3B2F-47A9-B548-28E1E12B06B8}">
      <dgm:prSet phldrT="[Текст]"/>
      <dgm:spPr/>
      <dgm:t>
        <a:bodyPr/>
        <a:lstStyle/>
        <a:p>
          <a:r>
            <a:rPr lang="kk-KZ" dirty="0" smtClean="0"/>
            <a:t>Сыртқы жадпен жұмыс істеуді үйрену</a:t>
          </a:r>
          <a:endParaRPr lang="ru-RU" dirty="0"/>
        </a:p>
      </dgm:t>
    </dgm:pt>
    <dgm:pt modelId="{C4BF977F-BBD0-4EDD-B4C6-A8D1B2FB7FAE}" type="parTrans" cxnId="{54DB3F06-6FEB-4355-8991-2482DC9E4797}">
      <dgm:prSet/>
      <dgm:spPr/>
      <dgm:t>
        <a:bodyPr/>
        <a:lstStyle/>
        <a:p>
          <a:endParaRPr lang="ru-RU"/>
        </a:p>
      </dgm:t>
    </dgm:pt>
    <dgm:pt modelId="{62D6E216-E221-4C08-9592-AAC7371A3A6D}" type="sibTrans" cxnId="{54DB3F06-6FEB-4355-8991-2482DC9E4797}">
      <dgm:prSet/>
      <dgm:spPr/>
      <dgm:t>
        <a:bodyPr/>
        <a:lstStyle/>
        <a:p>
          <a:endParaRPr lang="ru-RU"/>
        </a:p>
      </dgm:t>
    </dgm:pt>
    <dgm:pt modelId="{905ED10F-FAC2-4111-B7FB-0CE87B8084C3}">
      <dgm:prSet phldrT="[Текст]"/>
      <dgm:spPr/>
      <dgm:t>
        <a:bodyPr/>
        <a:lstStyle/>
        <a:p>
          <a:r>
            <a:rPr lang="kk-KZ" dirty="0" smtClean="0"/>
            <a:t>Компьютерлік жад түрлерін ішкі және сыртқы жад болатынын ажырату</a:t>
          </a:r>
          <a:endParaRPr lang="ru-RU" dirty="0"/>
        </a:p>
      </dgm:t>
    </dgm:pt>
    <dgm:pt modelId="{4E8B87D1-FC2F-4B7B-9DEE-79A87F36BF48}" type="parTrans" cxnId="{AB303F68-0842-4246-94D7-47EC812A8E26}">
      <dgm:prSet/>
      <dgm:spPr/>
      <dgm:t>
        <a:bodyPr/>
        <a:lstStyle/>
        <a:p>
          <a:endParaRPr lang="ru-RU"/>
        </a:p>
      </dgm:t>
    </dgm:pt>
    <dgm:pt modelId="{318BB4FF-FF9C-4B21-A164-B346467DDC06}" type="sibTrans" cxnId="{AB303F68-0842-4246-94D7-47EC812A8E26}">
      <dgm:prSet/>
      <dgm:spPr/>
      <dgm:t>
        <a:bodyPr/>
        <a:lstStyle/>
        <a:p>
          <a:endParaRPr lang="ru-RU"/>
        </a:p>
      </dgm:t>
    </dgm:pt>
    <dgm:pt modelId="{30D3F045-5018-47AC-B486-575B735AB399}">
      <dgm:prSet phldrT="[Текст]"/>
      <dgm:spPr/>
      <dgm:t>
        <a:bodyPr/>
        <a:lstStyle/>
        <a:p>
          <a:r>
            <a:rPr lang="kk-KZ" dirty="0" smtClean="0"/>
            <a:t>Бағалау критерийі</a:t>
          </a:r>
          <a:endParaRPr lang="ru-RU" dirty="0"/>
        </a:p>
      </dgm:t>
    </dgm:pt>
    <dgm:pt modelId="{6B92F8B4-4E79-49B0-9807-F8D581E1F62A}" type="parTrans" cxnId="{BA8248E0-2428-40ED-AF63-DDE6DC7AC5F2}">
      <dgm:prSet/>
      <dgm:spPr/>
      <dgm:t>
        <a:bodyPr/>
        <a:lstStyle/>
        <a:p>
          <a:endParaRPr lang="ru-RU"/>
        </a:p>
      </dgm:t>
    </dgm:pt>
    <dgm:pt modelId="{727CE25E-9533-48CC-A5F1-E94CB69E39E7}" type="sibTrans" cxnId="{BA8248E0-2428-40ED-AF63-DDE6DC7AC5F2}">
      <dgm:prSet/>
      <dgm:spPr/>
      <dgm:t>
        <a:bodyPr/>
        <a:lstStyle/>
        <a:p>
          <a:endParaRPr lang="ru-RU"/>
        </a:p>
      </dgm:t>
    </dgm:pt>
    <dgm:pt modelId="{A6C9F37F-E98B-48DD-97A1-CA1406C85223}">
      <dgm:prSet phldrT="[Текст]"/>
      <dgm:spPr/>
      <dgm:t>
        <a:bodyPr/>
        <a:lstStyle/>
        <a:p>
          <a:r>
            <a:rPr lang="kk-KZ" dirty="0" smtClean="0"/>
            <a:t>Сыртқы жадпен жұмыс істеуді үйренеді</a:t>
          </a:r>
          <a:endParaRPr lang="ru-RU" dirty="0"/>
        </a:p>
      </dgm:t>
    </dgm:pt>
    <dgm:pt modelId="{519B8CE2-4937-47F6-99EB-1D238E92AD2E}" type="parTrans" cxnId="{BB3943E2-30DD-4CE8-A4A0-677EC767D626}">
      <dgm:prSet/>
      <dgm:spPr/>
      <dgm:t>
        <a:bodyPr/>
        <a:lstStyle/>
        <a:p>
          <a:endParaRPr lang="ru-RU"/>
        </a:p>
      </dgm:t>
    </dgm:pt>
    <dgm:pt modelId="{F90E58F9-3548-4BDC-8C30-47F121794084}" type="sibTrans" cxnId="{BB3943E2-30DD-4CE8-A4A0-677EC767D626}">
      <dgm:prSet/>
      <dgm:spPr/>
      <dgm:t>
        <a:bodyPr/>
        <a:lstStyle/>
        <a:p>
          <a:endParaRPr lang="ru-RU"/>
        </a:p>
      </dgm:t>
    </dgm:pt>
    <dgm:pt modelId="{C5962A44-1A1A-4C84-9CBF-8E2561E28EFD}">
      <dgm:prSet phldrT="[Текст]"/>
      <dgm:spPr/>
      <dgm:t>
        <a:bodyPr/>
        <a:lstStyle/>
        <a:p>
          <a:r>
            <a:rPr lang="kk-KZ" dirty="0" smtClean="0"/>
            <a:t>Ішкі және сыртқы жадты ажыратады </a:t>
          </a:r>
          <a:endParaRPr lang="ru-RU" dirty="0"/>
        </a:p>
      </dgm:t>
    </dgm:pt>
    <dgm:pt modelId="{F1BF5952-7B56-45AF-A30A-20D03C68DAEE}" type="parTrans" cxnId="{2264343B-03B2-46A8-9C5E-BEE46F352001}">
      <dgm:prSet/>
      <dgm:spPr/>
      <dgm:t>
        <a:bodyPr/>
        <a:lstStyle/>
        <a:p>
          <a:endParaRPr lang="ru-RU"/>
        </a:p>
      </dgm:t>
    </dgm:pt>
    <dgm:pt modelId="{6512D50B-EAE2-47E7-BE17-B82F064D79A8}" type="sibTrans" cxnId="{2264343B-03B2-46A8-9C5E-BEE46F352001}">
      <dgm:prSet/>
      <dgm:spPr/>
      <dgm:t>
        <a:bodyPr/>
        <a:lstStyle/>
        <a:p>
          <a:endParaRPr lang="ru-RU"/>
        </a:p>
      </dgm:t>
    </dgm:pt>
    <dgm:pt modelId="{3AA8BF5A-4401-40F7-9E1F-9EC48FDD0EA5}">
      <dgm:prSet phldrT="[Текст]"/>
      <dgm:spPr/>
      <dgm:t>
        <a:bodyPr/>
        <a:lstStyle/>
        <a:p>
          <a:r>
            <a:rPr lang="kk-KZ" dirty="0" smtClean="0"/>
            <a:t>Компьютерлік жад түрлерінің мақсатын сипаттайды</a:t>
          </a:r>
          <a:endParaRPr lang="ru-RU" dirty="0"/>
        </a:p>
      </dgm:t>
    </dgm:pt>
    <dgm:pt modelId="{96BF9DE3-98C7-4D82-B5F3-F1639E39689E}" type="parTrans" cxnId="{DC2DD615-CC12-43BF-A7F8-613F196BB064}">
      <dgm:prSet/>
      <dgm:spPr/>
      <dgm:t>
        <a:bodyPr/>
        <a:lstStyle/>
        <a:p>
          <a:endParaRPr lang="ru-RU"/>
        </a:p>
      </dgm:t>
    </dgm:pt>
    <dgm:pt modelId="{BC1474CA-16AC-48A9-A883-9506ECD726C0}" type="sibTrans" cxnId="{DC2DD615-CC12-43BF-A7F8-613F196BB064}">
      <dgm:prSet/>
      <dgm:spPr/>
      <dgm:t>
        <a:bodyPr/>
        <a:lstStyle/>
        <a:p>
          <a:endParaRPr lang="ru-RU"/>
        </a:p>
      </dgm:t>
    </dgm:pt>
    <dgm:pt modelId="{F2739437-3EBC-4FFE-A539-5404CA1BC82B}" type="pres">
      <dgm:prSet presAssocID="{661B17EA-5FB0-4F91-B766-6E6FB41CDDE1}" presName="Name0" presStyleCnt="0">
        <dgm:presLayoutVars>
          <dgm:dir/>
          <dgm:animLvl val="lvl"/>
          <dgm:resizeHandles val="exact"/>
        </dgm:presLayoutVars>
      </dgm:prSet>
      <dgm:spPr/>
    </dgm:pt>
    <dgm:pt modelId="{3DF21CF5-E0C2-4495-9557-0B4544B2268F}" type="pres">
      <dgm:prSet presAssocID="{2AE730F6-5A8D-44DD-9F27-0B204B569286}" presName="linNode" presStyleCnt="0"/>
      <dgm:spPr/>
    </dgm:pt>
    <dgm:pt modelId="{32296F08-A153-4400-B493-3ACA4C239E4E}" type="pres">
      <dgm:prSet presAssocID="{2AE730F6-5A8D-44DD-9F27-0B204B569286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832C47-B250-4E9B-B8B6-5A017C0E9059}" type="pres">
      <dgm:prSet presAssocID="{2AE730F6-5A8D-44DD-9F27-0B204B569286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6D5C6D-AA43-460F-95E7-752448D1C587}" type="pres">
      <dgm:prSet presAssocID="{1F3CC089-557A-426A-85F0-ADC3D5A8B4BF}" presName="sp" presStyleCnt="0"/>
      <dgm:spPr/>
    </dgm:pt>
    <dgm:pt modelId="{96427BF7-4E2B-4838-920C-B1CC679EB24B}" type="pres">
      <dgm:prSet presAssocID="{0B97F4F5-681E-4ABA-B4D6-5EED30B778A6}" presName="linNode" presStyleCnt="0"/>
      <dgm:spPr/>
    </dgm:pt>
    <dgm:pt modelId="{951B193C-5CFF-43EE-9268-B60ABC260423}" type="pres">
      <dgm:prSet presAssocID="{0B97F4F5-681E-4ABA-B4D6-5EED30B778A6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3F5CAC-CC76-4607-B072-B49B8B56DD78}" type="pres">
      <dgm:prSet presAssocID="{0B97F4F5-681E-4ABA-B4D6-5EED30B778A6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77F646-68A2-49CB-B3B6-BEE840E9A51D}" type="pres">
      <dgm:prSet presAssocID="{7B6B89D9-7D1B-49F1-A6C8-98388D9C0FAC}" presName="sp" presStyleCnt="0"/>
      <dgm:spPr/>
    </dgm:pt>
    <dgm:pt modelId="{D8BC2CA1-E5F2-4F9D-9514-AB99B81DA341}" type="pres">
      <dgm:prSet presAssocID="{4F13B9F1-2844-47EB-BC42-F8164DAF62E4}" presName="linNode" presStyleCnt="0"/>
      <dgm:spPr/>
    </dgm:pt>
    <dgm:pt modelId="{D1328A3A-722E-4B72-B2C1-A744EF1DD229}" type="pres">
      <dgm:prSet presAssocID="{4F13B9F1-2844-47EB-BC42-F8164DAF62E4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434B0A36-4803-41F0-8409-92992F9E1CF1}" type="pres">
      <dgm:prSet presAssocID="{4F13B9F1-2844-47EB-BC42-F8164DAF62E4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7845CB-5C88-4C8D-B2C8-5A9B444AA01A}" type="pres">
      <dgm:prSet presAssocID="{8A97D9AC-81D0-4614-AE58-2F6ED859267D}" presName="sp" presStyleCnt="0"/>
      <dgm:spPr/>
    </dgm:pt>
    <dgm:pt modelId="{DC50D35C-B04F-466A-A72C-710A0EE19D83}" type="pres">
      <dgm:prSet presAssocID="{30D3F045-5018-47AC-B486-575B735AB399}" presName="linNode" presStyleCnt="0"/>
      <dgm:spPr/>
    </dgm:pt>
    <dgm:pt modelId="{A535E7DB-91CD-4ACB-9CBB-8D956C513544}" type="pres">
      <dgm:prSet presAssocID="{30D3F045-5018-47AC-B486-575B735AB399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542A9C-7BD7-410B-B1B3-11AAD450F613}" type="pres">
      <dgm:prSet presAssocID="{30D3F045-5018-47AC-B486-575B735AB39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7215B4E5-252E-4E00-95F4-C6AB33ECB3C2}" type="presOf" srcId="{0B97F4F5-681E-4ABA-B4D6-5EED30B778A6}" destId="{951B193C-5CFF-43EE-9268-B60ABC260423}" srcOrd="0" destOrd="0" presId="urn:microsoft.com/office/officeart/2005/8/layout/vList5"/>
    <dgm:cxn modelId="{23F47F28-579C-452B-9281-094B578678BE}" type="presOf" srcId="{C5962A44-1A1A-4C84-9CBF-8E2561E28EFD}" destId="{1F542A9C-7BD7-410B-B1B3-11AAD450F613}" srcOrd="0" destOrd="2" presId="urn:microsoft.com/office/officeart/2005/8/layout/vList5"/>
    <dgm:cxn modelId="{01F9ED49-94F7-41FA-9617-F8F48B6EF8D7}" type="presOf" srcId="{A949333A-FB82-4B7D-9533-6E495110F469}" destId="{434B0A36-4803-41F0-8409-92992F9E1CF1}" srcOrd="0" destOrd="0" presId="urn:microsoft.com/office/officeart/2005/8/layout/vList5"/>
    <dgm:cxn modelId="{0EA9E3A0-3904-4ADE-B79F-7A6190288C5B}" type="presOf" srcId="{3AA8BF5A-4401-40F7-9E1F-9EC48FDD0EA5}" destId="{1F542A9C-7BD7-410B-B1B3-11AAD450F613}" srcOrd="0" destOrd="0" presId="urn:microsoft.com/office/officeart/2005/8/layout/vList5"/>
    <dgm:cxn modelId="{BB3943E2-30DD-4CE8-A4A0-677EC767D626}" srcId="{30D3F045-5018-47AC-B486-575B735AB399}" destId="{A6C9F37F-E98B-48DD-97A1-CA1406C85223}" srcOrd="1" destOrd="0" parTransId="{519B8CE2-4937-47F6-99EB-1D238E92AD2E}" sibTransId="{F90E58F9-3548-4BDC-8C30-47F121794084}"/>
    <dgm:cxn modelId="{A9983634-3EDC-4CF1-AC57-34F6AFC53AC0}" type="presOf" srcId="{661B17EA-5FB0-4F91-B766-6E6FB41CDDE1}" destId="{F2739437-3EBC-4FFE-A539-5404CA1BC82B}" srcOrd="0" destOrd="0" presId="urn:microsoft.com/office/officeart/2005/8/layout/vList5"/>
    <dgm:cxn modelId="{7C2A1A98-7161-44E0-92FB-3E47B54850D7}" type="presOf" srcId="{42D6E164-6AF0-4162-A596-E9E0E041F3D7}" destId="{683F5CAC-CC76-4607-B072-B49B8B56DD78}" srcOrd="0" destOrd="0" presId="urn:microsoft.com/office/officeart/2005/8/layout/vList5"/>
    <dgm:cxn modelId="{7EFE7DEF-E93B-4F92-AB5A-71F2E107FC76}" srcId="{661B17EA-5FB0-4F91-B766-6E6FB41CDDE1}" destId="{2AE730F6-5A8D-44DD-9F27-0B204B569286}" srcOrd="0" destOrd="0" parTransId="{B3F85BC7-296F-403A-A76F-7E0B981D48A7}" sibTransId="{1F3CC089-557A-426A-85F0-ADC3D5A8B4BF}"/>
    <dgm:cxn modelId="{E29A55CC-2036-45B3-B1EF-727EDCD95672}" type="presOf" srcId="{905ED10F-FAC2-4111-B7FB-0CE87B8084C3}" destId="{434B0A36-4803-41F0-8409-92992F9E1CF1}" srcOrd="0" destOrd="2" presId="urn:microsoft.com/office/officeart/2005/8/layout/vList5"/>
    <dgm:cxn modelId="{AB303F68-0842-4246-94D7-47EC812A8E26}" srcId="{4F13B9F1-2844-47EB-BC42-F8164DAF62E4}" destId="{905ED10F-FAC2-4111-B7FB-0CE87B8084C3}" srcOrd="2" destOrd="0" parTransId="{4E8B87D1-FC2F-4B7B-9DEE-79A87F36BF48}" sibTransId="{318BB4FF-FF9C-4B21-A164-B346467DDC06}"/>
    <dgm:cxn modelId="{4F4952EF-18D2-468B-BEB0-C1BB586C899A}" srcId="{661B17EA-5FB0-4F91-B766-6E6FB41CDDE1}" destId="{4F13B9F1-2844-47EB-BC42-F8164DAF62E4}" srcOrd="2" destOrd="0" parTransId="{2D3FCEDB-7DAD-4265-B898-DD546E4A3016}" sibTransId="{8A97D9AC-81D0-4614-AE58-2F6ED859267D}"/>
    <dgm:cxn modelId="{72788963-A268-4A90-BE6D-9FA8A50A07F7}" srcId="{0B97F4F5-681E-4ABA-B4D6-5EED30B778A6}" destId="{42D6E164-6AF0-4162-A596-E9E0E041F3D7}" srcOrd="0" destOrd="0" parTransId="{2A87D692-BC54-4D7B-9607-28E94DD3A68C}" sibTransId="{49745BF6-384F-467B-B735-6CB20598F99D}"/>
    <dgm:cxn modelId="{3AD5444C-DFDD-4B68-BA48-84100759E61C}" srcId="{4F13B9F1-2844-47EB-BC42-F8164DAF62E4}" destId="{A949333A-FB82-4B7D-9533-6E495110F469}" srcOrd="0" destOrd="0" parTransId="{11885B02-5422-4FA5-96D5-4A9A1AA3229A}" sibTransId="{8B36DA2B-8576-4B3B-9981-BFB3D6B0ACE3}"/>
    <dgm:cxn modelId="{7A07FCFA-0BC5-4986-B942-2A76A439FA40}" type="presOf" srcId="{2AE730F6-5A8D-44DD-9F27-0B204B569286}" destId="{32296F08-A153-4400-B493-3ACA4C239E4E}" srcOrd="0" destOrd="0" presId="urn:microsoft.com/office/officeart/2005/8/layout/vList5"/>
    <dgm:cxn modelId="{C89CBBF3-1F93-40BF-A459-12B8B7B068DC}" type="presOf" srcId="{6C3A9DAD-3B2F-47A9-B548-28E1E12B06B8}" destId="{434B0A36-4803-41F0-8409-92992F9E1CF1}" srcOrd="0" destOrd="1" presId="urn:microsoft.com/office/officeart/2005/8/layout/vList5"/>
    <dgm:cxn modelId="{705AE74E-4D76-46D6-BA36-1DB8D03B7D50}" type="presOf" srcId="{30D3F045-5018-47AC-B486-575B735AB399}" destId="{A535E7DB-91CD-4ACB-9CBB-8D956C513544}" srcOrd="0" destOrd="0" presId="urn:microsoft.com/office/officeart/2005/8/layout/vList5"/>
    <dgm:cxn modelId="{BA8248E0-2428-40ED-AF63-DDE6DC7AC5F2}" srcId="{661B17EA-5FB0-4F91-B766-6E6FB41CDDE1}" destId="{30D3F045-5018-47AC-B486-575B735AB399}" srcOrd="3" destOrd="0" parTransId="{6B92F8B4-4E79-49B0-9807-F8D581E1F62A}" sibTransId="{727CE25E-9533-48CC-A5F1-E94CB69E39E7}"/>
    <dgm:cxn modelId="{2264343B-03B2-46A8-9C5E-BEE46F352001}" srcId="{30D3F045-5018-47AC-B486-575B735AB399}" destId="{C5962A44-1A1A-4C84-9CBF-8E2561E28EFD}" srcOrd="2" destOrd="0" parTransId="{F1BF5952-7B56-45AF-A30A-20D03C68DAEE}" sibTransId="{6512D50B-EAE2-47E7-BE17-B82F064D79A8}"/>
    <dgm:cxn modelId="{5E84752E-F3E1-4684-A7BA-FA477563E490}" type="presOf" srcId="{4F13B9F1-2844-47EB-BC42-F8164DAF62E4}" destId="{D1328A3A-722E-4B72-B2C1-A744EF1DD229}" srcOrd="0" destOrd="0" presId="urn:microsoft.com/office/officeart/2005/8/layout/vList5"/>
    <dgm:cxn modelId="{2D20DF9F-67E8-4512-AB64-BA6FA789BBC7}" srcId="{2AE730F6-5A8D-44DD-9F27-0B204B569286}" destId="{083A4EE4-0168-4DAE-BEB4-22A53BA8A822}" srcOrd="0" destOrd="0" parTransId="{3B6B6D38-5A96-491B-9E34-DD71655B72EA}" sibTransId="{70A19E56-3F90-4DFA-BF69-AF508380824B}"/>
    <dgm:cxn modelId="{5637742B-BF1A-4AEB-833A-A550CF42442C}" type="presOf" srcId="{A6C9F37F-E98B-48DD-97A1-CA1406C85223}" destId="{1F542A9C-7BD7-410B-B1B3-11AAD450F613}" srcOrd="0" destOrd="1" presId="urn:microsoft.com/office/officeart/2005/8/layout/vList5"/>
    <dgm:cxn modelId="{54DB3F06-6FEB-4355-8991-2482DC9E4797}" srcId="{4F13B9F1-2844-47EB-BC42-F8164DAF62E4}" destId="{6C3A9DAD-3B2F-47A9-B548-28E1E12B06B8}" srcOrd="1" destOrd="0" parTransId="{C4BF977F-BBD0-4EDD-B4C6-A8D1B2FB7FAE}" sibTransId="{62D6E216-E221-4C08-9592-AAC7371A3A6D}"/>
    <dgm:cxn modelId="{A9A987BF-7599-4936-B596-4027F499A2CF}" type="presOf" srcId="{083A4EE4-0168-4DAE-BEB4-22A53BA8A822}" destId="{56832C47-B250-4E9B-B8B6-5A017C0E9059}" srcOrd="0" destOrd="0" presId="urn:microsoft.com/office/officeart/2005/8/layout/vList5"/>
    <dgm:cxn modelId="{1889EC3B-1BF8-42D3-911F-911D5F4CA9A4}" srcId="{661B17EA-5FB0-4F91-B766-6E6FB41CDDE1}" destId="{0B97F4F5-681E-4ABA-B4D6-5EED30B778A6}" srcOrd="1" destOrd="0" parTransId="{232553E9-F5C5-48E9-AB96-93F749FF4082}" sibTransId="{7B6B89D9-7D1B-49F1-A6C8-98388D9C0FAC}"/>
    <dgm:cxn modelId="{DC2DD615-CC12-43BF-A7F8-613F196BB064}" srcId="{30D3F045-5018-47AC-B486-575B735AB399}" destId="{3AA8BF5A-4401-40F7-9E1F-9EC48FDD0EA5}" srcOrd="0" destOrd="0" parTransId="{96BF9DE3-98C7-4D82-B5F3-F1639E39689E}" sibTransId="{BC1474CA-16AC-48A9-A883-9506ECD726C0}"/>
    <dgm:cxn modelId="{393F39C2-4F96-4954-AEA0-4C5DF9D9B82A}" type="presParOf" srcId="{F2739437-3EBC-4FFE-A539-5404CA1BC82B}" destId="{3DF21CF5-E0C2-4495-9557-0B4544B2268F}" srcOrd="0" destOrd="0" presId="urn:microsoft.com/office/officeart/2005/8/layout/vList5"/>
    <dgm:cxn modelId="{BFA13F38-73BB-4A56-9214-49C7AF6C016C}" type="presParOf" srcId="{3DF21CF5-E0C2-4495-9557-0B4544B2268F}" destId="{32296F08-A153-4400-B493-3ACA4C239E4E}" srcOrd="0" destOrd="0" presId="urn:microsoft.com/office/officeart/2005/8/layout/vList5"/>
    <dgm:cxn modelId="{C535C5A7-B4C5-4A9B-9F9F-897613F0460D}" type="presParOf" srcId="{3DF21CF5-E0C2-4495-9557-0B4544B2268F}" destId="{56832C47-B250-4E9B-B8B6-5A017C0E9059}" srcOrd="1" destOrd="0" presId="urn:microsoft.com/office/officeart/2005/8/layout/vList5"/>
    <dgm:cxn modelId="{6BD34575-AD4F-4A70-A97A-3AEE9135793B}" type="presParOf" srcId="{F2739437-3EBC-4FFE-A539-5404CA1BC82B}" destId="{3F6D5C6D-AA43-460F-95E7-752448D1C587}" srcOrd="1" destOrd="0" presId="urn:microsoft.com/office/officeart/2005/8/layout/vList5"/>
    <dgm:cxn modelId="{67DBC4A8-C2EF-45B4-9D98-C910CF78E1EC}" type="presParOf" srcId="{F2739437-3EBC-4FFE-A539-5404CA1BC82B}" destId="{96427BF7-4E2B-4838-920C-B1CC679EB24B}" srcOrd="2" destOrd="0" presId="urn:microsoft.com/office/officeart/2005/8/layout/vList5"/>
    <dgm:cxn modelId="{5811D215-3F1D-4DA7-93D6-CDAA1BFAEC0C}" type="presParOf" srcId="{96427BF7-4E2B-4838-920C-B1CC679EB24B}" destId="{951B193C-5CFF-43EE-9268-B60ABC260423}" srcOrd="0" destOrd="0" presId="urn:microsoft.com/office/officeart/2005/8/layout/vList5"/>
    <dgm:cxn modelId="{F7023A6B-DD96-4D56-9D51-A7CA32FBDABB}" type="presParOf" srcId="{96427BF7-4E2B-4838-920C-B1CC679EB24B}" destId="{683F5CAC-CC76-4607-B072-B49B8B56DD78}" srcOrd="1" destOrd="0" presId="urn:microsoft.com/office/officeart/2005/8/layout/vList5"/>
    <dgm:cxn modelId="{3D8357CB-6AF6-4333-8A70-8400CB48A316}" type="presParOf" srcId="{F2739437-3EBC-4FFE-A539-5404CA1BC82B}" destId="{2177F646-68A2-49CB-B3B6-BEE840E9A51D}" srcOrd="3" destOrd="0" presId="urn:microsoft.com/office/officeart/2005/8/layout/vList5"/>
    <dgm:cxn modelId="{DC3C240C-DC99-46FC-BA3D-572AB928A991}" type="presParOf" srcId="{F2739437-3EBC-4FFE-A539-5404CA1BC82B}" destId="{D8BC2CA1-E5F2-4F9D-9514-AB99B81DA341}" srcOrd="4" destOrd="0" presId="urn:microsoft.com/office/officeart/2005/8/layout/vList5"/>
    <dgm:cxn modelId="{0847B74B-3004-451A-8166-2DFA7623DF86}" type="presParOf" srcId="{D8BC2CA1-E5F2-4F9D-9514-AB99B81DA341}" destId="{D1328A3A-722E-4B72-B2C1-A744EF1DD229}" srcOrd="0" destOrd="0" presId="urn:microsoft.com/office/officeart/2005/8/layout/vList5"/>
    <dgm:cxn modelId="{9C9E007D-E2E4-40CB-B127-D1CEB4472BE5}" type="presParOf" srcId="{D8BC2CA1-E5F2-4F9D-9514-AB99B81DA341}" destId="{434B0A36-4803-41F0-8409-92992F9E1CF1}" srcOrd="1" destOrd="0" presId="urn:microsoft.com/office/officeart/2005/8/layout/vList5"/>
    <dgm:cxn modelId="{217293C8-EC8C-41FC-BCC1-FFEF71E78B94}" type="presParOf" srcId="{F2739437-3EBC-4FFE-A539-5404CA1BC82B}" destId="{887845CB-5C88-4C8D-B2C8-5A9B444AA01A}" srcOrd="5" destOrd="0" presId="urn:microsoft.com/office/officeart/2005/8/layout/vList5"/>
    <dgm:cxn modelId="{7D638AC8-32ED-4FD4-A088-39358C578537}" type="presParOf" srcId="{F2739437-3EBC-4FFE-A539-5404CA1BC82B}" destId="{DC50D35C-B04F-466A-A72C-710A0EE19D83}" srcOrd="6" destOrd="0" presId="urn:microsoft.com/office/officeart/2005/8/layout/vList5"/>
    <dgm:cxn modelId="{52AC09A4-B58C-40C6-976C-E4F54C9EC849}" type="presParOf" srcId="{DC50D35C-B04F-466A-A72C-710A0EE19D83}" destId="{A535E7DB-91CD-4ACB-9CBB-8D956C513544}" srcOrd="0" destOrd="0" presId="urn:microsoft.com/office/officeart/2005/8/layout/vList5"/>
    <dgm:cxn modelId="{D9365B42-9D09-4754-8CF0-56B3DED9681B}" type="presParOf" srcId="{DC50D35C-B04F-466A-A72C-710A0EE19D83}" destId="{1F542A9C-7BD7-410B-B1B3-11AAD450F61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832C47-B250-4E9B-B8B6-5A017C0E9059}">
      <dsp:nvSpPr>
        <dsp:cNvPr id="0" name=""/>
        <dsp:cNvSpPr/>
      </dsp:nvSpPr>
      <dsp:spPr>
        <a:xfrm rot="5400000">
          <a:off x="5229738" y="-2069362"/>
          <a:ext cx="998435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 smtClean="0"/>
            <a:t>Компьютер жады</a:t>
          </a:r>
          <a:endParaRPr lang="ru-RU" sz="2000" kern="1200" dirty="0"/>
        </a:p>
      </dsp:txBody>
      <dsp:txXfrm rot="-5400000">
        <a:off x="3032976" y="176140"/>
        <a:ext cx="5343219" cy="900955"/>
      </dsp:txXfrm>
    </dsp:sp>
    <dsp:sp modelId="{32296F08-A153-4400-B493-3ACA4C239E4E}">
      <dsp:nvSpPr>
        <dsp:cNvPr id="0" name=""/>
        <dsp:cNvSpPr/>
      </dsp:nvSpPr>
      <dsp:spPr>
        <a:xfrm>
          <a:off x="0" y="2594"/>
          <a:ext cx="3032976" cy="12480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Сабақтың тақырыбы</a:t>
          </a:r>
          <a:endParaRPr lang="ru-RU" sz="2200" kern="1200" dirty="0"/>
        </a:p>
      </dsp:txBody>
      <dsp:txXfrm>
        <a:off x="60924" y="63518"/>
        <a:ext cx="2911128" cy="1126196"/>
      </dsp:txXfrm>
    </dsp:sp>
    <dsp:sp modelId="{683F5CAC-CC76-4607-B072-B49B8B56DD78}">
      <dsp:nvSpPr>
        <dsp:cNvPr id="0" name=""/>
        <dsp:cNvSpPr/>
      </dsp:nvSpPr>
      <dsp:spPr>
        <a:xfrm rot="5400000">
          <a:off x="5229738" y="-758915"/>
          <a:ext cx="998435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dirty="0" smtClean="0"/>
            <a:t>7.1.1.1 компьютердің жад түрлерінің мақсаттарын сипаттау (жедел есте сақтау құрылғысы, тұрақты есте сақтау құрылғысы, сыртқы жад, кэш-жады)</a:t>
          </a:r>
          <a:endParaRPr lang="ru-RU" sz="1400" kern="1200" dirty="0"/>
        </a:p>
      </dsp:txBody>
      <dsp:txXfrm rot="-5400000">
        <a:off x="3032976" y="1486587"/>
        <a:ext cx="5343219" cy="900955"/>
      </dsp:txXfrm>
    </dsp:sp>
    <dsp:sp modelId="{951B193C-5CFF-43EE-9268-B60ABC260423}">
      <dsp:nvSpPr>
        <dsp:cNvPr id="0" name=""/>
        <dsp:cNvSpPr/>
      </dsp:nvSpPr>
      <dsp:spPr>
        <a:xfrm>
          <a:off x="0" y="1313041"/>
          <a:ext cx="3032976" cy="12480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Оқу бағдарламасына сәйкес оқу мақсаттары</a:t>
          </a:r>
          <a:endParaRPr lang="ru-RU" sz="2200" kern="1200" dirty="0"/>
        </a:p>
      </dsp:txBody>
      <dsp:txXfrm>
        <a:off x="60924" y="1373965"/>
        <a:ext cx="2911128" cy="1126196"/>
      </dsp:txXfrm>
    </dsp:sp>
    <dsp:sp modelId="{434B0A36-4803-41F0-8409-92992F9E1CF1}">
      <dsp:nvSpPr>
        <dsp:cNvPr id="0" name=""/>
        <dsp:cNvSpPr/>
      </dsp:nvSpPr>
      <dsp:spPr>
        <a:xfrm rot="5400000">
          <a:off x="5229738" y="551532"/>
          <a:ext cx="998435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dirty="0" smtClean="0"/>
            <a:t>Компьютерлік жад түрлерінің мақсатын сипаттау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dirty="0" smtClean="0"/>
            <a:t>Сыртқы жадпен жұмыс істеуді үйрену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dirty="0" smtClean="0"/>
            <a:t>Компьютерлік жад түрлерін ішкі және сыртқы жад болатынын ажырату</a:t>
          </a:r>
          <a:endParaRPr lang="ru-RU" sz="1400" kern="1200" dirty="0"/>
        </a:p>
      </dsp:txBody>
      <dsp:txXfrm rot="-5400000">
        <a:off x="3032976" y="2797034"/>
        <a:ext cx="5343219" cy="900955"/>
      </dsp:txXfrm>
    </dsp:sp>
    <dsp:sp modelId="{D1328A3A-722E-4B72-B2C1-A744EF1DD229}">
      <dsp:nvSpPr>
        <dsp:cNvPr id="0" name=""/>
        <dsp:cNvSpPr/>
      </dsp:nvSpPr>
      <dsp:spPr>
        <a:xfrm>
          <a:off x="0" y="2623489"/>
          <a:ext cx="3032976" cy="12480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Сабақтың мақсаты</a:t>
          </a:r>
          <a:endParaRPr lang="ru-RU" sz="2200" kern="1200" dirty="0"/>
        </a:p>
      </dsp:txBody>
      <dsp:txXfrm>
        <a:off x="60924" y="2684413"/>
        <a:ext cx="2911128" cy="1126196"/>
      </dsp:txXfrm>
    </dsp:sp>
    <dsp:sp modelId="{1F542A9C-7BD7-410B-B1B3-11AAD450F613}">
      <dsp:nvSpPr>
        <dsp:cNvPr id="0" name=""/>
        <dsp:cNvSpPr/>
      </dsp:nvSpPr>
      <dsp:spPr>
        <a:xfrm rot="5400000">
          <a:off x="5229738" y="1861979"/>
          <a:ext cx="998435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dirty="0" smtClean="0"/>
            <a:t>Компьютерлік жад түрлерінің мақсатын сипаттайды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dirty="0" smtClean="0"/>
            <a:t>Сыртқы жадпен жұмыс істеуді үйренеді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400" kern="1200" dirty="0" smtClean="0"/>
            <a:t>Ішкі және сыртқы жадты ажыратады </a:t>
          </a:r>
          <a:endParaRPr lang="ru-RU" sz="1400" kern="1200" dirty="0"/>
        </a:p>
      </dsp:txBody>
      <dsp:txXfrm rot="-5400000">
        <a:off x="3032976" y="4107481"/>
        <a:ext cx="5343219" cy="900955"/>
      </dsp:txXfrm>
    </dsp:sp>
    <dsp:sp modelId="{A535E7DB-91CD-4ACB-9CBB-8D956C513544}">
      <dsp:nvSpPr>
        <dsp:cNvPr id="0" name=""/>
        <dsp:cNvSpPr/>
      </dsp:nvSpPr>
      <dsp:spPr>
        <a:xfrm>
          <a:off x="0" y="3933936"/>
          <a:ext cx="3032976" cy="12480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Бағалау критерийі</a:t>
          </a:r>
          <a:endParaRPr lang="ru-RU" sz="2200" kern="1200" dirty="0"/>
        </a:p>
      </dsp:txBody>
      <dsp:txXfrm>
        <a:off x="60924" y="3994860"/>
        <a:ext cx="2911128" cy="1126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71600" y="188640"/>
            <a:ext cx="6984776" cy="576064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№130 ЖОББМ информатика пәнінің мұғалімі </a:t>
            </a:r>
          </a:p>
          <a:p>
            <a:pPr algn="ctr"/>
            <a:r>
              <a:rPr lang="kk-KZ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АКАДИЛОВА ИЗЕТ ДЖУМАДИЛОВНА</a:t>
            </a:r>
            <a:endParaRPr lang="ru-RU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452058087"/>
              </p:ext>
            </p:extLst>
          </p:nvPr>
        </p:nvGraphicFramePr>
        <p:xfrm>
          <a:off x="395536" y="980728"/>
          <a:ext cx="842493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216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Горизонтальный свиток 6"/>
          <p:cNvSpPr/>
          <p:nvPr/>
        </p:nvSpPr>
        <p:spPr>
          <a:xfrm>
            <a:off x="1259632" y="44624"/>
            <a:ext cx="6552728" cy="817248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БЕЛСЕНДІ ӘДІС ТӘСІЛДЕР</a:t>
            </a:r>
            <a:endParaRPr lang="ru-RU" dirty="0"/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5724128" y="1002432"/>
            <a:ext cx="2736304" cy="914400"/>
          </a:xfrm>
          <a:prstGeom prst="downArrowCallou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10 сұрақ әдісі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8"/>
            <a:ext cx="1689100" cy="103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980728"/>
            <a:ext cx="3384376" cy="103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95536" y="1002432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/>
              <a:t>Сабақтың басы</a:t>
            </a:r>
            <a:endParaRPr lang="ru-RU" dirty="0"/>
          </a:p>
        </p:txBody>
      </p:sp>
      <p:sp>
        <p:nvSpPr>
          <p:cNvPr id="17" name="Горизонтальный свиток 16"/>
          <p:cNvSpPr/>
          <p:nvPr/>
        </p:nvSpPr>
        <p:spPr>
          <a:xfrm>
            <a:off x="1096070" y="3068960"/>
            <a:ext cx="6716290" cy="648072"/>
          </a:xfrm>
          <a:prstGeom prst="horizont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Саралау тапсырмалары</a:t>
            </a:r>
            <a:endParaRPr lang="ru-RU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95536" y="2011015"/>
            <a:ext cx="1512168" cy="10579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 smtClean="0">
                <a:solidFill>
                  <a:schemeClr val="tx1"/>
                </a:solidFill>
              </a:rPr>
              <a:t>Оқушылармен сәлемдесу, сыныпты түгендеу, дайындығын тексеру 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979712" y="2011015"/>
            <a:ext cx="3384376" cy="10579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 smtClean="0">
                <a:solidFill>
                  <a:schemeClr val="tx1"/>
                </a:solidFill>
              </a:rPr>
              <a:t>Ой қозғау әдісі арқылы  оқушылар Компьютер жад түрлерін анықтай отырып,  ішкі және сыртқы жад қызметтерін ажырата түсінеді</a:t>
            </a:r>
          </a:p>
          <a:p>
            <a:pPr algn="ctr"/>
            <a:r>
              <a:rPr lang="kk-KZ" sz="1200" dirty="0" smtClean="0">
                <a:solidFill>
                  <a:schemeClr val="tx1"/>
                </a:solidFill>
              </a:rPr>
              <a:t>Жеке, топтық, жұптық жұмыстарда  орындалады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508104" y="2011014"/>
            <a:ext cx="3528392" cy="105794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 smtClean="0">
                <a:solidFill>
                  <a:schemeClr val="tx1"/>
                </a:solidFill>
              </a:rPr>
              <a:t>10 сұрақ қою арқылы сабақты қорытындылаймын, 1 оқушы шығып қалған оқушыларға 10 сұраққа дейін дұрыс жауапты тапқанша қоя алады,  тағы келесі оқушы шығып жалғаса береді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78781" y="1140931"/>
            <a:ext cx="1765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Ой қозғау әдісі</a:t>
            </a:r>
            <a:endParaRPr lang="ru-RU" dirty="0"/>
          </a:p>
        </p:txBody>
      </p:sp>
      <p:sp>
        <p:nvSpPr>
          <p:cNvPr id="21" name="Блок-схема: документ 20"/>
          <p:cNvSpPr/>
          <p:nvPr/>
        </p:nvSpPr>
        <p:spPr>
          <a:xfrm>
            <a:off x="288555" y="3933056"/>
            <a:ext cx="2483245" cy="2448272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schemeClr val="tx1"/>
                </a:solidFill>
              </a:rPr>
              <a:t>БАРЛЫҒЫ</a:t>
            </a:r>
          </a:p>
          <a:p>
            <a:pPr algn="ctr"/>
            <a:endParaRPr lang="kk-KZ" sz="1400" dirty="0" smtClean="0">
              <a:solidFill>
                <a:schemeClr val="tx1"/>
              </a:solidFill>
            </a:endParaRPr>
          </a:p>
          <a:p>
            <a:pPr algn="ctr"/>
            <a:r>
              <a:rPr lang="kk-KZ" sz="1400" dirty="0" smtClean="0">
                <a:solidFill>
                  <a:schemeClr val="tx1"/>
                </a:solidFill>
              </a:rPr>
              <a:t>Кеспе қағаз тарату арқылы Ішкі және сыртқы жад түрлерін жазады және атқаратын қызметтерін жазады</a:t>
            </a:r>
          </a:p>
          <a:p>
            <a:pPr algn="ctr"/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2" name="Блок-схема: документ 31"/>
          <p:cNvSpPr/>
          <p:nvPr/>
        </p:nvSpPr>
        <p:spPr>
          <a:xfrm>
            <a:off x="2878781" y="3933056"/>
            <a:ext cx="3205387" cy="2448272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dirty="0" smtClean="0">
              <a:solidFill>
                <a:schemeClr val="tx1"/>
              </a:solidFill>
            </a:endParaRPr>
          </a:p>
          <a:p>
            <a:pPr algn="ctr"/>
            <a:r>
              <a:rPr lang="kk-KZ" sz="1400" dirty="0" smtClean="0">
                <a:solidFill>
                  <a:schemeClr val="tx1"/>
                </a:solidFill>
              </a:rPr>
              <a:t>КЕЙБІРІ</a:t>
            </a:r>
          </a:p>
          <a:p>
            <a:pPr algn="ctr"/>
            <a:endParaRPr lang="kk-KZ" sz="1400" dirty="0" smtClean="0">
              <a:solidFill>
                <a:schemeClr val="tx1"/>
              </a:solidFill>
            </a:endParaRPr>
          </a:p>
          <a:p>
            <a:pPr algn="ctr"/>
            <a:r>
              <a:rPr lang="kk-KZ" sz="1400" dirty="0" smtClean="0">
                <a:solidFill>
                  <a:schemeClr val="tx1"/>
                </a:solidFill>
              </a:rPr>
              <a:t>Практикалық тапсырма</a:t>
            </a:r>
          </a:p>
          <a:p>
            <a:pPr algn="ctr"/>
            <a:endParaRPr lang="kk-KZ" sz="1400" dirty="0" smtClean="0">
              <a:solidFill>
                <a:schemeClr val="tx1"/>
              </a:solidFill>
            </a:endParaRPr>
          </a:p>
          <a:p>
            <a:pPr algn="ctr"/>
            <a:r>
              <a:rPr lang="kk-KZ" sz="1300" dirty="0" smtClean="0">
                <a:solidFill>
                  <a:schemeClr val="tx1"/>
                </a:solidFill>
              </a:rPr>
              <a:t>Оқушылар флеш карта мен дисктерді қолданып бір компьютерден екінші компьютерге ақпарат тасымалдап сақтайды, яғни сыртқы жадтармен жұмыс істейді </a:t>
            </a:r>
            <a:endParaRPr lang="ru-RU" sz="1300" dirty="0">
              <a:solidFill>
                <a:schemeClr val="tx1"/>
              </a:solidFill>
            </a:endParaRPr>
          </a:p>
        </p:txBody>
      </p:sp>
      <p:sp>
        <p:nvSpPr>
          <p:cNvPr id="33" name="Блок-схема: документ 32"/>
          <p:cNvSpPr/>
          <p:nvPr/>
        </p:nvSpPr>
        <p:spPr>
          <a:xfrm>
            <a:off x="6372200" y="3933056"/>
            <a:ext cx="2664296" cy="2448272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dirty="0" smtClean="0">
              <a:solidFill>
                <a:schemeClr val="tx1"/>
              </a:solidFill>
            </a:endParaRPr>
          </a:p>
          <a:p>
            <a:pPr algn="ctr"/>
            <a:r>
              <a:rPr lang="kk-KZ" sz="1400" dirty="0" smtClean="0">
                <a:solidFill>
                  <a:schemeClr val="tx1"/>
                </a:solidFill>
              </a:rPr>
              <a:t>КӨПШІЛІГІ</a:t>
            </a:r>
          </a:p>
          <a:p>
            <a:pPr algn="ctr"/>
            <a:r>
              <a:rPr lang="kk-KZ" sz="1400" dirty="0" smtClean="0">
                <a:solidFill>
                  <a:schemeClr val="tx1"/>
                </a:solidFill>
              </a:rPr>
              <a:t>Топтық жұмыс</a:t>
            </a:r>
          </a:p>
          <a:p>
            <a:pPr algn="ctr"/>
            <a:r>
              <a:rPr lang="kk-KZ" sz="1400" dirty="0" smtClean="0">
                <a:solidFill>
                  <a:schemeClr val="tx1"/>
                </a:solidFill>
              </a:rPr>
              <a:t>«Ассоцияция» әдісі арқылы оқушылар ІШКІ ЖАД және СЫРТҚЫ ЖАД деп екі топқа бөлінеді, соған сәйкес анықтамаларын жазады 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435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2411760" y="260648"/>
            <a:ext cx="4896544" cy="864096"/>
          </a:xfrm>
          <a:prstGeom prst="horizont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Бағалау критерийі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51520" y="1556792"/>
            <a:ext cx="1656184" cy="792088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1 тапсырма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251520" y="2564904"/>
            <a:ext cx="1656184" cy="792088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2</a:t>
            </a:r>
            <a:r>
              <a:rPr lang="kk-KZ" dirty="0" smtClean="0">
                <a:solidFill>
                  <a:schemeClr val="tx1"/>
                </a:solidFill>
              </a:rPr>
              <a:t> тапсырма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251520" y="3645024"/>
            <a:ext cx="1656184" cy="792088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3</a:t>
            </a:r>
            <a:r>
              <a:rPr lang="kk-KZ" dirty="0" smtClean="0">
                <a:solidFill>
                  <a:schemeClr val="tx1"/>
                </a:solidFill>
              </a:rPr>
              <a:t> тапсырма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55776" y="1556792"/>
            <a:ext cx="5760640" cy="79208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kk-KZ" dirty="0" smtClean="0"/>
              <a:t>Ішкі жад  түрін және қызметін жазады;</a:t>
            </a:r>
          </a:p>
          <a:p>
            <a:pPr marL="285750" indent="-285750" algn="ctr">
              <a:buFontTx/>
              <a:buChar char="-"/>
            </a:pPr>
            <a:r>
              <a:rPr lang="kk-KZ" dirty="0" smtClean="0"/>
              <a:t>Сыртқы жад түрін және қызметін жазады;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55776" y="2564904"/>
            <a:ext cx="5760640" cy="79208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kk-KZ" dirty="0" smtClean="0"/>
              <a:t>Флеш картаны қолданады;</a:t>
            </a:r>
          </a:p>
          <a:p>
            <a:pPr marL="285750" indent="-285750" algn="ctr">
              <a:buFontTx/>
              <a:buChar char="-"/>
            </a:pPr>
            <a:r>
              <a:rPr lang="kk-KZ" dirty="0"/>
              <a:t>Д</a:t>
            </a:r>
            <a:r>
              <a:rPr lang="kk-KZ" dirty="0" smtClean="0"/>
              <a:t>исктерді қолданады;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55776" y="3573016"/>
            <a:ext cx="5760640" cy="79208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kk-KZ" dirty="0" smtClean="0"/>
              <a:t>Ішкі жад ұқсастықтарын ажыратады;</a:t>
            </a:r>
          </a:p>
          <a:p>
            <a:pPr marL="285750" indent="-285750" algn="ctr">
              <a:buFontTx/>
              <a:buChar char="-"/>
            </a:pPr>
            <a:r>
              <a:rPr lang="kk-KZ" dirty="0" smtClean="0"/>
              <a:t>Сыртқы жад айырмашылықтарын ажыратады;</a:t>
            </a:r>
            <a:endParaRPr lang="ru-RU" dirty="0"/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899592" y="4653136"/>
            <a:ext cx="7380820" cy="1800200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</a:rPr>
              <a:t>Кері байланыс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</a:rPr>
              <a:t>«Жетістік баспалдағы» арқылы  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</a:rPr>
              <a:t>Оқушылар бүгінгі сабақта нені түсінгенін, не түсінбегенін және оны алдағы уақытта қалай қолдана алатындығын түрлі түсті стикерлерге жазады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8053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538</TotalTime>
  <Words>276</Words>
  <Application>Microsoft Office PowerPoint</Application>
  <PresentationFormat>Экран (4:3)</PresentationFormat>
  <Paragraphs>49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IzetAsus</dc:creator>
  <cp:lastModifiedBy>IzetAsus</cp:lastModifiedBy>
  <cp:revision>19</cp:revision>
  <dcterms:created xsi:type="dcterms:W3CDTF">2021-08-13T05:37:31Z</dcterms:created>
  <dcterms:modified xsi:type="dcterms:W3CDTF">2021-09-05T15:44:06Z</dcterms:modified>
</cp:coreProperties>
</file>