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CC9900"/>
    <a:srgbClr val="0606E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www.archive.inform.kz/fotoarticles/20160826152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1927">
            <a:off x="-571536" y="1428736"/>
            <a:ext cx="5857916" cy="4572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08" y="785794"/>
            <a:ext cx="60007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6000" b="1" i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Ата </a:t>
            </a:r>
            <a:r>
              <a:rPr lang="kk-KZ" sz="6000" b="1" i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Заңым – </a:t>
            </a:r>
          </a:p>
          <a:p>
            <a:pPr algn="ctr"/>
            <a:r>
              <a:rPr lang="kk-KZ" sz="6000" b="1" i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ардағым!</a:t>
            </a:r>
            <a:r>
              <a:rPr lang="ru-RU" sz="6000" b="1" i="1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6000" b="1" i="1" cap="none" spc="0" dirty="0">
              <a:ln w="10541" cmpd="sng">
                <a:solidFill>
                  <a:srgbClr val="0033CC"/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static.elitar.kz/article/5cef661b37bf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16" r="27045"/>
          <a:stretch>
            <a:fillRect/>
          </a:stretch>
        </p:blipFill>
        <p:spPr bwMode="auto">
          <a:xfrm>
            <a:off x="142844" y="785794"/>
            <a:ext cx="4071966" cy="54149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571480"/>
            <a:ext cx="650085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606EA">
                        <a:shade val="30000"/>
                        <a:satMod val="115000"/>
                      </a:srgbClr>
                    </a:gs>
                    <a:gs pos="50000">
                      <a:srgbClr val="0606EA">
                        <a:shade val="67500"/>
                        <a:satMod val="115000"/>
                      </a:srgbClr>
                    </a:gs>
                    <a:gs pos="100000">
                      <a:srgbClr val="0606E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606EA">
                        <a:shade val="30000"/>
                        <a:satMod val="115000"/>
                      </a:srgbClr>
                    </a:gs>
                    <a:gs pos="50000">
                      <a:srgbClr val="0606EA">
                        <a:shade val="67500"/>
                        <a:satMod val="115000"/>
                      </a:srgbClr>
                    </a:gs>
                    <a:gs pos="100000">
                      <a:srgbClr val="0606E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тұңғыш президенті – Нұрсұлтан </a:t>
            </a:r>
          </a:p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606EA">
                        <a:shade val="30000"/>
                        <a:satMod val="115000"/>
                      </a:srgbClr>
                    </a:gs>
                    <a:gs pos="50000">
                      <a:srgbClr val="0606EA">
                        <a:shade val="67500"/>
                        <a:satMod val="115000"/>
                      </a:srgbClr>
                    </a:gs>
                    <a:gs pos="100000">
                      <a:srgbClr val="0606E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Әбішұлы Назарбаев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606EA">
                      <a:shade val="30000"/>
                      <a:satMod val="115000"/>
                    </a:srgbClr>
                  </a:gs>
                  <a:gs pos="50000">
                    <a:srgbClr val="0606EA">
                      <a:shade val="67500"/>
                      <a:satMod val="115000"/>
                    </a:srgbClr>
                  </a:gs>
                  <a:gs pos="100000">
                    <a:srgbClr val="0606E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im0-tub-ru.yandex.net/i?id=a037d06437ef008c2e50a716ef249b1b-l&amp;ref=rim&amp;n=13&amp;w=1080&amp;h=1080"/>
          <p:cNvPicPr>
            <a:picLocks noChangeAspect="1" noChangeArrowheads="1"/>
          </p:cNvPicPr>
          <p:nvPr/>
        </p:nvPicPr>
        <p:blipFill>
          <a:blip r:embed="rId3"/>
          <a:srcRect l="13028" r="19084" b="17490"/>
          <a:stretch>
            <a:fillRect/>
          </a:stretch>
        </p:blipFill>
        <p:spPr bwMode="auto">
          <a:xfrm>
            <a:off x="71406" y="642918"/>
            <a:ext cx="4643470" cy="56436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1522761"/>
            <a:ext cx="592935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президенті – </a:t>
            </a:r>
          </a:p>
          <a:p>
            <a:pPr algn="ctr"/>
            <a:r>
              <a:rPr lang="ru-RU" sz="4400" b="1" i="1" dirty="0" err="1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Қасым-Жомарт Кемелұлы Тоқаев</a:t>
            </a:r>
            <a:r>
              <a:rPr lang="ru-RU" sz="4000" b="1" i="1" dirty="0" smtClean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14422"/>
            <a:ext cx="807249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рәміздері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cdn3.vectorstock.com/i/1000x1000/66/02/kazakhstan-flag-kazakhstan-flag-vector-25856602.jpg"/>
          <p:cNvPicPr>
            <a:picLocks noChangeAspect="1" noChangeArrowheads="1"/>
          </p:cNvPicPr>
          <p:nvPr/>
        </p:nvPicPr>
        <p:blipFill>
          <a:blip r:embed="rId3"/>
          <a:srcRect b="12187"/>
          <a:stretch>
            <a:fillRect/>
          </a:stretch>
        </p:blipFill>
        <p:spPr bwMode="auto">
          <a:xfrm>
            <a:off x="1285852" y="1428736"/>
            <a:ext cx="5944963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142852"/>
            <a:ext cx="69915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40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Туы</a:t>
            </a:r>
            <a:endParaRPr lang="ru-RU" sz="4000" b="1" cap="none" spc="0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01591"/>
            <a:ext cx="7858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2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туының авторы – суретші Шәкен Ниязбеков </a:t>
            </a:r>
            <a:endParaRPr lang="ru-RU" sz="2800" b="1" cap="none" spc="0" dirty="0">
              <a:ln w="10541" cmpd="sng">
                <a:solidFill>
                  <a:srgbClr val="0033CC"/>
                </a:solidFill>
                <a:prstDash val="solid"/>
              </a:ln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42852"/>
            <a:ext cx="69915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40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Елтаңбасы</a:t>
            </a:r>
            <a:endParaRPr lang="ru-RU" sz="4000" b="1" cap="none" spc="0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18434" name="Picture 2" descr="https://opiqkz.blob.core.windows.net/kitcontent/a2ecf655-e810-446e-b34d-cce3f62de3ab/7ddf559e-dbd0-4b59-94f1-e126a547fa28/64fdde30-da7b-495e-a943-a1389e26ff08_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3528" r="5495" b="4742"/>
          <a:stretch>
            <a:fillRect/>
          </a:stretch>
        </p:blipFill>
        <p:spPr bwMode="auto">
          <a:xfrm>
            <a:off x="2357422" y="1357298"/>
            <a:ext cx="4071966" cy="3995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401591"/>
            <a:ext cx="7858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2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Елтаңбасының авторлары – </a:t>
            </a:r>
          </a:p>
          <a:p>
            <a:pPr algn="ctr"/>
            <a:r>
              <a:rPr lang="kk-KZ" sz="28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Жандарбек Мәлібеков пен Шоты Уалиханов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-37579"/>
            <a:ext cx="69294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</a:p>
          <a:p>
            <a:pPr algn="ctr"/>
            <a:r>
              <a:rPr lang="kk-KZ" sz="36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Мемлекеттік Әнұраны</a:t>
            </a:r>
            <a:endParaRPr lang="ru-RU" sz="3600" b="1" cap="none" spc="0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19458" name="Picture 2" descr="https://sun9-31.userapi.com/impf/c623900/v623900535/49707/aCKxO6BKg64.jpg?size=604x604&amp;quality=96&amp;sign=1d4fa8a679e225bb170e421718a1d07c&amp;type=album"/>
          <p:cNvPicPr>
            <a:picLocks noChangeAspect="1" noChangeArrowheads="1"/>
          </p:cNvPicPr>
          <p:nvPr/>
        </p:nvPicPr>
        <p:blipFill>
          <a:blip r:embed="rId3"/>
          <a:srcRect l="23077" t="12821" r="23077"/>
          <a:stretch>
            <a:fillRect/>
          </a:stretch>
        </p:blipFill>
        <p:spPr bwMode="auto">
          <a:xfrm>
            <a:off x="3000364" y="1142985"/>
            <a:ext cx="3000396" cy="45720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643578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Сөзін жазғандар</a:t>
            </a:r>
            <a:r>
              <a:rPr lang="en-US" sz="24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Жұмекен Нәжімеденов</a:t>
            </a:r>
          </a:p>
          <a:p>
            <a:pPr algn="ctr"/>
            <a:r>
              <a:rPr lang="kk-KZ" sz="24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Нұрсұлтан Назарбаев</a:t>
            </a:r>
          </a:p>
          <a:p>
            <a:pPr algn="ctr"/>
            <a:r>
              <a:rPr lang="kk-KZ" sz="24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Әнін жазған</a:t>
            </a:r>
            <a:r>
              <a:rPr lang="en-US" sz="24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Шәмші Қалдаяқов</a:t>
            </a:r>
            <a:endParaRPr lang="kk-KZ" sz="2400" b="1" cap="none" spc="0" dirty="0" smtClean="0">
              <a:ln w="10541" cmpd="sng">
                <a:solidFill>
                  <a:srgbClr val="0033CC"/>
                </a:solidFill>
                <a:prstDash val="solid"/>
              </a:ln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21070"/>
            <a:ext cx="80724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5.infourok.ru/uploads/ex/11ca/000b5c69-16df106a/hello_html_2a81a3dd.png"/>
          <p:cNvPicPr>
            <a:picLocks noChangeAspect="1" noChangeArrowheads="1"/>
          </p:cNvPicPr>
          <p:nvPr/>
        </p:nvPicPr>
        <p:blipFill>
          <a:blip r:embed="rId2"/>
          <a:srcRect b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21070"/>
            <a:ext cx="80724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73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07.11.19</dc:creator>
  <cp:lastModifiedBy>07.11.19</cp:lastModifiedBy>
  <cp:revision>16</cp:revision>
  <dcterms:created xsi:type="dcterms:W3CDTF">2021-07-23T13:03:30Z</dcterms:created>
  <dcterms:modified xsi:type="dcterms:W3CDTF">2021-09-02T17:12:25Z</dcterms:modified>
</cp:coreProperties>
</file>