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4" r:id="rId6"/>
    <p:sldId id="260" r:id="rId7"/>
    <p:sldId id="268" r:id="rId8"/>
    <p:sldId id="266" r:id="rId9"/>
    <p:sldId id="267" r:id="rId10"/>
    <p:sldId id="270" r:id="rId11"/>
    <p:sldId id="261" r:id="rId12"/>
    <p:sldId id="262" r:id="rId13"/>
    <p:sldId id="271" r:id="rId14"/>
    <p:sldId id="269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97" autoAdjust="0"/>
    <p:restoredTop sz="94660"/>
  </p:normalViewPr>
  <p:slideViewPr>
    <p:cSldViewPr snapToGrid="0">
      <p:cViewPr>
        <p:scale>
          <a:sx n="44" d="100"/>
          <a:sy n="44" d="100"/>
        </p:scale>
        <p:origin x="-1272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80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16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26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267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77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1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46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66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22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01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96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38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49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7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A592-D5A2-4346-8428-33F524EA65A2}" type="datetimeFigureOut">
              <a:rPr lang="ru-RU" smtClean="0"/>
              <a:t>30.01.2019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A9BA6A-A60F-4401-B554-DE5F8B1CE4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11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137" y="2442109"/>
            <a:ext cx="9826388" cy="1646302"/>
          </a:xfrm>
        </p:spPr>
        <p:txBody>
          <a:bodyPr/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Удивительные факты о теле человека</a:t>
            </a:r>
            <a:b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класс: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1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098" name="Picture 2" descr="C:\Users\izbas_000\Desktop\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53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5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0124"/>
            <a:ext cx="8596668" cy="756693"/>
          </a:xfrm>
        </p:spPr>
        <p:txBody>
          <a:bodyPr>
            <a:noAutofit/>
          </a:bodyPr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умеет мозг?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ртинки по запросу рисунок мозга мультяш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77" y="2637195"/>
            <a:ext cx="3859439" cy="17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5876" y="1142072"/>
            <a:ext cx="3403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solidFill>
                  <a:srgbClr val="C00000"/>
                </a:solidFill>
              </a:rPr>
              <a:t>думает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4706" y="4624578"/>
            <a:ext cx="28809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7030A0"/>
                </a:solidFill>
              </a:rPr>
              <a:t>Решает</a:t>
            </a:r>
          </a:p>
          <a:p>
            <a:r>
              <a:rPr lang="kk-KZ" sz="5400" b="1" dirty="0" smtClean="0">
                <a:solidFill>
                  <a:srgbClr val="7030A0"/>
                </a:solidFill>
              </a:rPr>
              <a:t>задачки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616" y="1342915"/>
            <a:ext cx="29450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Помогает </a:t>
            </a:r>
          </a:p>
          <a:p>
            <a:r>
              <a:rPr lang="kk-KZ" sz="4400" b="1" dirty="0" smtClean="0"/>
              <a:t>читать 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9594" y="3381251"/>
            <a:ext cx="291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70C0"/>
                </a:solidFill>
              </a:rPr>
              <a:t>смеятся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1790" y="4901577"/>
            <a:ext cx="3124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solidFill>
                  <a:srgbClr val="FFC000"/>
                </a:solidFill>
              </a:rPr>
              <a:t>бегать</a:t>
            </a:r>
            <a:endParaRPr lang="ru-RU" sz="7200" b="1" dirty="0">
              <a:solidFill>
                <a:srgbClr val="FFC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489982" y="2066190"/>
            <a:ext cx="1772529" cy="8458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69809" y="3697024"/>
            <a:ext cx="1254109" cy="1458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727392" y="4265827"/>
            <a:ext cx="1421384" cy="11643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455877" y="2066190"/>
            <a:ext cx="2236763" cy="9943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1"/>
          </p:cNvCxnSpPr>
          <p:nvPr/>
        </p:nvCxnSpPr>
        <p:spPr>
          <a:xfrm>
            <a:off x="6878150" y="4250879"/>
            <a:ext cx="2066556" cy="12508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2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232" y="163773"/>
            <a:ext cx="8596668" cy="579272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Прочитай и сравни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27" y="33947"/>
            <a:ext cx="1914525" cy="2390775"/>
          </a:xfrm>
          <a:prstGeom prst="rect">
            <a:avLst/>
          </a:prstGeom>
        </p:spPr>
      </p:pic>
      <p:pic>
        <p:nvPicPr>
          <p:cNvPr id="3084" name="Picture 12" descr="Картинки по запросу рисунок учительниц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336914"/>
            <a:ext cx="1904495" cy="197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20259" y="1730093"/>
            <a:ext cx="3212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</a:rPr>
              <a:t>У учительницы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6656" y="1730092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</a:rPr>
              <a:t>У друзей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932998" y="2237854"/>
            <a:ext cx="2115403" cy="60050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/>
              <a:t>глаза</a:t>
            </a:r>
            <a:endParaRPr lang="ru-RU" b="1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025944" y="2985259"/>
            <a:ext cx="2115403" cy="60050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/>
              <a:t>уши</a:t>
            </a:r>
            <a:endParaRPr lang="ru-RU" b="1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025944" y="3769531"/>
            <a:ext cx="2115403" cy="60050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/>
              <a:t>руки</a:t>
            </a:r>
            <a:endParaRPr lang="ru-RU" b="1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025943" y="4461917"/>
            <a:ext cx="2115403" cy="60050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/>
              <a:t>рот</a:t>
            </a:r>
            <a:endParaRPr lang="ru-RU" b="1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025943" y="5264293"/>
            <a:ext cx="2115403" cy="60050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/>
              <a:t>мозг</a:t>
            </a:r>
            <a:endParaRPr lang="ru-RU" b="1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025942" y="6066669"/>
            <a:ext cx="2115403" cy="60050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/>
              <a:t>сердце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59195" y="889949"/>
            <a:ext cx="6227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Для чего нужны органы чувств?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90906" y="2376690"/>
            <a:ext cx="483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Видят</a:t>
            </a:r>
            <a:r>
              <a:rPr lang="kk-KZ" sz="2400" dirty="0" smtClean="0">
                <a:solidFill>
                  <a:srgbClr val="0070C0"/>
                </a:solidFill>
              </a:rPr>
              <a:t> хорошую работу учеников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906" y="3054676"/>
            <a:ext cx="488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Слышат</a:t>
            </a:r>
            <a:r>
              <a:rPr lang="kk-KZ" sz="2400" dirty="0" smtClean="0">
                <a:solidFill>
                  <a:srgbClr val="0070C0"/>
                </a:solidFill>
              </a:rPr>
              <a:t> забавные истории детей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1232" y="3838948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Обнимает</a:t>
            </a:r>
            <a:r>
              <a:rPr lang="kk-KZ" sz="2400" dirty="0" smtClean="0">
                <a:solidFill>
                  <a:srgbClr val="0070C0"/>
                </a:solidFill>
              </a:rPr>
              <a:t> детей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1770" y="4560672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Улыбается</a:t>
            </a:r>
            <a:r>
              <a:rPr lang="kk-KZ" sz="2400" dirty="0" smtClean="0">
                <a:solidFill>
                  <a:srgbClr val="0070C0"/>
                </a:solidFill>
              </a:rPr>
              <a:t> детям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06" y="5374283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Знает</a:t>
            </a:r>
            <a:r>
              <a:rPr lang="kk-KZ" sz="2400" dirty="0" smtClean="0">
                <a:solidFill>
                  <a:srgbClr val="0070C0"/>
                </a:solidFill>
              </a:rPr>
              <a:t>, как помочь детям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0486" y="620892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Любит</a:t>
            </a:r>
            <a:r>
              <a:rPr lang="kk-KZ" sz="2400" dirty="0" smtClean="0">
                <a:solidFill>
                  <a:srgbClr val="0070C0"/>
                </a:solidFill>
              </a:rPr>
              <a:t> каждого реб</a:t>
            </a:r>
            <a:r>
              <a:rPr lang="ru-RU" sz="2400" dirty="0" err="1" smtClean="0">
                <a:solidFill>
                  <a:srgbClr val="0070C0"/>
                </a:solidFill>
              </a:rPr>
              <a:t>ёнка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6642" y="2323698"/>
            <a:ext cx="526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/>
              <a:t>Смотрят </a:t>
            </a:r>
            <a:r>
              <a:rPr lang="kk-KZ" sz="2000" dirty="0" smtClean="0">
                <a:solidFill>
                  <a:srgbClr val="C00000"/>
                </a:solidFill>
              </a:rPr>
              <a:t>друг на друга во время разговора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6642" y="3116231"/>
            <a:ext cx="494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/>
              <a:t>Слушают</a:t>
            </a:r>
            <a:r>
              <a:rPr lang="kk-KZ" sz="2000" dirty="0" smtClean="0">
                <a:solidFill>
                  <a:srgbClr val="C00000"/>
                </a:solidFill>
              </a:rPr>
              <a:t> друзей, когда у них проблемы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1345" y="3839617"/>
            <a:ext cx="252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/>
              <a:t>Дают </a:t>
            </a:r>
            <a:r>
              <a:rPr lang="kk-KZ" sz="2000" dirty="0" smtClean="0">
                <a:solidFill>
                  <a:srgbClr val="C00000"/>
                </a:solidFill>
              </a:rPr>
              <a:t>помощь другу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9685" y="4564646"/>
            <a:ext cx="4176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/>
              <a:t>Улыбается, смеётся, </a:t>
            </a:r>
            <a:r>
              <a:rPr lang="kk-KZ" sz="2000" dirty="0" smtClean="0">
                <a:solidFill>
                  <a:srgbClr val="C00000"/>
                </a:solidFill>
              </a:rPr>
              <a:t>с друзьями,</a:t>
            </a:r>
          </a:p>
          <a:p>
            <a:r>
              <a:rPr lang="kk-KZ" sz="2000" dirty="0" smtClean="0"/>
              <a:t>рассказывает</a:t>
            </a:r>
            <a:r>
              <a:rPr lang="kk-KZ" sz="2000" dirty="0" smtClean="0">
                <a:solidFill>
                  <a:srgbClr val="C00000"/>
                </a:solidFill>
              </a:rPr>
              <a:t>  истории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1345" y="5385732"/>
            <a:ext cx="4483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/>
              <a:t>Запоминает</a:t>
            </a:r>
            <a:r>
              <a:rPr lang="kk-KZ" sz="2000" dirty="0" smtClean="0">
                <a:solidFill>
                  <a:srgbClr val="C00000"/>
                </a:solidFill>
              </a:rPr>
              <a:t> важную информацию о </a:t>
            </a:r>
          </a:p>
          <a:p>
            <a:r>
              <a:rPr lang="kk-KZ" sz="2000" dirty="0" smtClean="0">
                <a:solidFill>
                  <a:srgbClr val="C00000"/>
                </a:solidFill>
              </a:rPr>
              <a:t>друзьях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89588" y="6066669"/>
            <a:ext cx="352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Любит</a:t>
            </a:r>
            <a:r>
              <a:rPr lang="kk-KZ" sz="2000" dirty="0" smtClean="0">
                <a:solidFill>
                  <a:srgbClr val="C00000"/>
                </a:solidFill>
              </a:rPr>
              <a:t> и </a:t>
            </a:r>
            <a:r>
              <a:rPr lang="kk-KZ" sz="2000" dirty="0" smtClean="0"/>
              <a:t>прощает</a:t>
            </a:r>
            <a:r>
              <a:rPr lang="kk-KZ" sz="2000" dirty="0" smtClean="0">
                <a:solidFill>
                  <a:srgbClr val="C00000"/>
                </a:solidFill>
              </a:rPr>
              <a:t> обиды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1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Видят, слышат, обнимает, знает, любит, смотрят, слушают, дают, улыбается, смеётся, рассказывает,  запоминает, прощает.</a:t>
            </a:r>
            <a:endParaRPr lang="kk-K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9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0124"/>
            <a:ext cx="8596668" cy="5929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Запиши в тетрадь  глаголы единственного и множественного числа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77334" y="1405719"/>
            <a:ext cx="4727179" cy="500872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  Единственное число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Улыбается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606450" y="1405718"/>
            <a:ext cx="4727179" cy="500872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  множественное число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смотрят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0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0124"/>
            <a:ext cx="8596668" cy="5929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Запиши в тетрадь  глаголы единственного и множественного числа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77331" y="1374522"/>
            <a:ext cx="4727179" cy="500872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Единственное число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Улыбается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Обнимает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Знает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Любит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Смеётся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Рассказывает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Прощает </a:t>
            </a:r>
            <a:endParaRPr lang="kk-KZ" sz="28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606450" y="1405718"/>
            <a:ext cx="4727179" cy="500872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множественное число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Смотрят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Слушают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дают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Слышат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видят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0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1111"/>
            <a:ext cx="8596668" cy="618699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Повтори и скажи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94495"/>
            <a:ext cx="11132024" cy="5745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орган обоняния. </a:t>
            </a:r>
            <a:endParaRPr lang="kk-KZ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Рот орган вкуса.</a:t>
            </a:r>
          </a:p>
          <a:p>
            <a:pPr marL="0" indent="0">
              <a:buNone/>
            </a:pPr>
            <a:r>
              <a:rPr lang="kk-KZ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 орган слуха.</a:t>
            </a:r>
          </a:p>
          <a:p>
            <a:pPr marL="0" indent="0">
              <a:buNone/>
            </a:pPr>
            <a:r>
              <a:rPr lang="kk-KZ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орган  зрения.</a:t>
            </a:r>
          </a:p>
          <a:p>
            <a:pPr marL="0" indent="0">
              <a:buNone/>
            </a:pPr>
            <a:r>
              <a:rPr lang="kk-KZ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 орган  осязания.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1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361255"/>
              </p:ext>
            </p:extLst>
          </p:nvPr>
        </p:nvGraphicFramePr>
        <p:xfrm>
          <a:off x="1714953" y="2764974"/>
          <a:ext cx="5996315" cy="205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Объект упаковщика для оболочки" showAsIcon="1" r:id="rId3" imgW="1402200" imgH="480960" progId="Package">
                  <p:embed/>
                </p:oleObj>
              </mc:Choice>
              <mc:Fallback>
                <p:oleObj name="Объект упаковщика для оболочки" showAsIcon="1" r:id="rId3" imgW="140220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953" y="2764974"/>
                        <a:ext cx="5996315" cy="2057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76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исунок мальч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16" y="570932"/>
            <a:ext cx="2857500" cy="44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882" y="213816"/>
            <a:ext cx="9866621" cy="714233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tx1"/>
                </a:solidFill>
              </a:rPr>
              <a:t>Подумай и скажи. Что у человека по 2, а что по одной?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589957" y="1064526"/>
            <a:ext cx="3370996" cy="4121623"/>
          </a:xfrm>
          <a:prstGeom prst="flowChartAlternateProcess">
            <a:avLst/>
          </a:prstGeom>
          <a:solidFill>
            <a:srgbClr val="F2C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</a:p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</a:t>
            </a:r>
          </a:p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</a:t>
            </a:r>
          </a:p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</a:t>
            </a:r>
          </a:p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</a:p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 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257187" y="1064526"/>
            <a:ext cx="3930555" cy="4121623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800" dirty="0">
                <a:solidFill>
                  <a:schemeClr val="tx1"/>
                </a:solidFill>
              </a:rPr>
              <a:t>Сердце –</a:t>
            </a:r>
            <a:r>
              <a:rPr lang="kk-KZ" sz="2800" dirty="0" smtClean="0">
                <a:solidFill>
                  <a:schemeClr val="tx1"/>
                </a:solidFill>
              </a:rPr>
              <a:t>жүрек</a:t>
            </a:r>
            <a:endParaRPr lang="kk-KZ" sz="2800" dirty="0">
              <a:solidFill>
                <a:schemeClr val="tx1"/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800" dirty="0">
                <a:solidFill>
                  <a:schemeClr val="tx1"/>
                </a:solidFill>
              </a:rPr>
              <a:t>Почки-бүйрек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800" dirty="0">
                <a:solidFill>
                  <a:schemeClr val="tx1"/>
                </a:solidFill>
              </a:rPr>
              <a:t>Мозг-ми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800" dirty="0">
                <a:solidFill>
                  <a:schemeClr val="tx1"/>
                </a:solidFill>
              </a:rPr>
              <a:t>Лёгкие-өкпе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800" dirty="0">
                <a:solidFill>
                  <a:schemeClr val="tx1"/>
                </a:solidFill>
              </a:rPr>
              <a:t>Печень-бауыр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800" dirty="0">
                <a:solidFill>
                  <a:schemeClr val="tx1"/>
                </a:solidFill>
              </a:rPr>
              <a:t>Желудок-асқазан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4166" y="5186149"/>
            <a:ext cx="96473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Скажи по образцу: 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две(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.....</a:t>
            </a:r>
          </a:p>
          <a:p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 человека один (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.....</a:t>
            </a:r>
          </a:p>
          <a:p>
            <a:r>
              <a:rPr lang="kk-KZ" sz="3200" dirty="0"/>
              <a:t> </a:t>
            </a:r>
            <a:r>
              <a:rPr lang="kk-KZ" sz="3200" dirty="0" smtClean="0"/>
              <a:t>         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89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2050" name="Picture 2" descr="C:\Users\izbas_000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968343" y="4071258"/>
            <a:ext cx="3472546" cy="25254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1682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05" y="268406"/>
            <a:ext cx="10391000" cy="700585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Работа с тетрадью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05" y="968990"/>
            <a:ext cx="10841377" cy="5663821"/>
          </a:xfrm>
        </p:spPr>
        <p:txBody>
          <a:bodyPr/>
          <a:lstStyle/>
          <a:p>
            <a:pPr marL="0" indent="0">
              <a:buNone/>
            </a:pPr>
            <a:r>
              <a:rPr lang="kk-KZ" sz="3200" b="1" dirty="0">
                <a:solidFill>
                  <a:schemeClr val="tx1"/>
                </a:solidFill>
              </a:rPr>
              <a:t>Запиши </a:t>
            </a:r>
            <a:r>
              <a:rPr lang="kk-KZ" sz="3200" b="1" dirty="0" smtClean="0">
                <a:solidFill>
                  <a:schemeClr val="tx1"/>
                </a:solidFill>
              </a:rPr>
              <a:t>в тетрадь внутренних </a:t>
            </a:r>
            <a:r>
              <a:rPr lang="kk-KZ" sz="3200" b="1" dirty="0">
                <a:solidFill>
                  <a:schemeClr val="tx1"/>
                </a:solidFill>
              </a:rPr>
              <a:t>органов </a:t>
            </a:r>
            <a:r>
              <a:rPr lang="kk-KZ" sz="3200" b="1" dirty="0" smtClean="0">
                <a:solidFill>
                  <a:schemeClr val="tx1"/>
                </a:solidFill>
              </a:rPr>
              <a:t>человека</a:t>
            </a:r>
          </a:p>
          <a:p>
            <a:pPr marL="0" indent="0">
              <a:buNone/>
            </a:pPr>
            <a:endParaRPr lang="kk-KZ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k-KZ" sz="4400" b="1" dirty="0" smtClean="0">
                <a:solidFill>
                  <a:schemeClr val="tx1"/>
                </a:solidFill>
              </a:rPr>
              <a:t>Образец:  </a:t>
            </a:r>
            <a:r>
              <a:rPr lang="kk-KZ" sz="5400" b="1" i="1" dirty="0" smtClean="0">
                <a:solidFill>
                  <a:schemeClr val="tx1"/>
                </a:solidFill>
              </a:rPr>
              <a:t>Мозг, сердце, ...</a:t>
            </a:r>
            <a:endParaRPr lang="ru-RU" sz="5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67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7170" name="Picture 2" descr="C:\Users\izbas_000\Desktop\img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286" y="2569029"/>
            <a:ext cx="9906000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42646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4800" dirty="0" smtClean="0"/>
              <a:t>*Физминутка</a:t>
            </a:r>
            <a:endParaRPr lang="kk-KZ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Назвать  части тела человека на 3 языках.  </a:t>
            </a: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2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5122" name="Picture 2" descr="C:\Users\izbas_000\Desktop\0003-003-Edinstvennoe-i-mnozhestvennoe-chislo-glag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4867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260</Words>
  <Application>Microsoft Office PowerPoint</Application>
  <PresentationFormat>Произвольный</PresentationFormat>
  <Paragraphs>145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Грань</vt:lpstr>
      <vt:lpstr>Объект упаковщика для оболочки</vt:lpstr>
      <vt:lpstr>Тема: Удивительные факты о теле человека предмет: Русский язык класс:2 </vt:lpstr>
      <vt:lpstr>Повтори и скажи</vt:lpstr>
      <vt:lpstr>Презентация PowerPoint</vt:lpstr>
      <vt:lpstr>Подумай и скажи. Что у человека по 2, а что по одной?</vt:lpstr>
      <vt:lpstr>Презентация PowerPoint</vt:lpstr>
      <vt:lpstr>Работа с тетрадью</vt:lpstr>
      <vt:lpstr>Презентация PowerPoint</vt:lpstr>
      <vt:lpstr>*Физминутка</vt:lpstr>
      <vt:lpstr>Презентация PowerPoint</vt:lpstr>
      <vt:lpstr>Презентация PowerPoint</vt:lpstr>
      <vt:lpstr>Что умеет мозг?</vt:lpstr>
      <vt:lpstr>Прочитай и сравни</vt:lpstr>
      <vt:lpstr>Презентация PowerPoint</vt:lpstr>
      <vt:lpstr>Запиши в тетрадь  глаголы единственного и множественного числа</vt:lpstr>
      <vt:lpstr>Запиши в тетрадь  глаголы единственного и множественного числа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Айсауле Избастиева</cp:lastModifiedBy>
  <cp:revision>26</cp:revision>
  <dcterms:created xsi:type="dcterms:W3CDTF">2018-01-26T06:21:21Z</dcterms:created>
  <dcterms:modified xsi:type="dcterms:W3CDTF">2019-01-30T07:17:05Z</dcterms:modified>
</cp:coreProperties>
</file>