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23"/>
  </p:notesMasterIdLst>
  <p:sldIdLst>
    <p:sldId id="271" r:id="rId2"/>
    <p:sldId id="263" r:id="rId3"/>
    <p:sldId id="273" r:id="rId4"/>
    <p:sldId id="274" r:id="rId5"/>
    <p:sldId id="275" r:id="rId6"/>
    <p:sldId id="276" r:id="rId7"/>
    <p:sldId id="277" r:id="rId8"/>
    <p:sldId id="278" r:id="rId9"/>
    <p:sldId id="279" r:id="rId10"/>
    <p:sldId id="280" r:id="rId11"/>
    <p:sldId id="281" r:id="rId12"/>
    <p:sldId id="282" r:id="rId13"/>
    <p:sldId id="283" r:id="rId14"/>
    <p:sldId id="284" r:id="rId15"/>
    <p:sldId id="285" r:id="rId16"/>
    <p:sldId id="286" r:id="rId17"/>
    <p:sldId id="287" r:id="rId18"/>
    <p:sldId id="288" r:id="rId19"/>
    <p:sldId id="289" r:id="rId20"/>
    <p:sldId id="290" r:id="rId21"/>
    <p:sldId id="291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Пользователь" initials="П" lastIdx="1" clrIdx="0">
    <p:extLst>
      <p:ext uri="{19B8F6BF-5375-455C-9EA6-DF929625EA0E}">
        <p15:presenceInfo xmlns:p15="http://schemas.microsoft.com/office/powerpoint/2012/main" userId="Пользователь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E4E95A-24A9-4D4B-A412-0AC922817E83}" type="datetimeFigureOut">
              <a:rPr lang="ru-RU" smtClean="0"/>
              <a:t>29.04.2021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9C4C93-F8F7-48DA-BE49-F887294678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067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39C4C93-F8F7-48DA-BE49-F887294678FA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08441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39C4C93-F8F7-48DA-BE49-F887294678FA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9055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39C4C93-F8F7-48DA-BE49-F887294678FA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311991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39C4C93-F8F7-48DA-BE49-F887294678FA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830064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39C4C93-F8F7-48DA-BE49-F887294678FA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798080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39C4C93-F8F7-48DA-BE49-F887294678FA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629524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39C4C93-F8F7-48DA-BE49-F887294678FA}" type="slidenum">
              <a:rPr lang="ru-RU" smtClean="0"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724996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39C4C93-F8F7-48DA-BE49-F887294678FA}" type="slidenum">
              <a:rPr lang="ru-RU" smtClean="0"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568111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39C4C93-F8F7-48DA-BE49-F887294678FA}" type="slidenum">
              <a:rPr lang="ru-RU" smtClean="0"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383686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39C4C93-F8F7-48DA-BE49-F887294678FA}" type="slidenum">
              <a:rPr lang="ru-RU" smtClean="0"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393466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39C4C93-F8F7-48DA-BE49-F887294678FA}" type="slidenum">
              <a:rPr lang="ru-RU" smtClean="0"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34618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39C4C93-F8F7-48DA-BE49-F887294678FA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19378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39C4C93-F8F7-48DA-BE49-F887294678FA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61031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39C4C93-F8F7-48DA-BE49-F887294678FA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4251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39C4C93-F8F7-48DA-BE49-F887294678FA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20238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39C4C93-F8F7-48DA-BE49-F887294678FA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26270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39C4C93-F8F7-48DA-BE49-F887294678FA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09733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39C4C93-F8F7-48DA-BE49-F887294678FA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132231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39C4C93-F8F7-48DA-BE49-F887294678FA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63923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7D7B5-B915-4F88-AE29-8F41D753A049}" type="datetimeFigureOut">
              <a:rPr lang="ru-RU" smtClean="0"/>
              <a:t>29.04.2021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B04993C0-E8AE-4DF5-88E9-02F9958044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5963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7D7B5-B915-4F88-AE29-8F41D753A049}" type="datetimeFigureOut">
              <a:rPr lang="ru-RU" smtClean="0"/>
              <a:t>29.04.2021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04993C0-E8AE-4DF5-88E9-02F9958044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54594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7D7B5-B915-4F88-AE29-8F41D753A049}" type="datetimeFigureOut">
              <a:rPr lang="ru-RU" smtClean="0"/>
              <a:t>29.04.2021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04993C0-E8AE-4DF5-88E9-02F99580441C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624661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7D7B5-B915-4F88-AE29-8F41D753A049}" type="datetimeFigureOut">
              <a:rPr lang="ru-RU" smtClean="0"/>
              <a:t>29.04.2021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04993C0-E8AE-4DF5-88E9-02F9958044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04501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7D7B5-B915-4F88-AE29-8F41D753A049}" type="datetimeFigureOut">
              <a:rPr lang="ru-RU" smtClean="0"/>
              <a:t>29.04.2021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04993C0-E8AE-4DF5-88E9-02F99580441C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044659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7D7B5-B915-4F88-AE29-8F41D753A049}" type="datetimeFigureOut">
              <a:rPr lang="ru-RU" smtClean="0"/>
              <a:t>29.04.2021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04993C0-E8AE-4DF5-88E9-02F9958044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68607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7D7B5-B915-4F88-AE29-8F41D753A049}" type="datetimeFigureOut">
              <a:rPr lang="ru-RU" smtClean="0"/>
              <a:t>29.04.2021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993C0-E8AE-4DF5-88E9-02F9958044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37738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7D7B5-B915-4F88-AE29-8F41D753A049}" type="datetimeFigureOut">
              <a:rPr lang="ru-RU" smtClean="0"/>
              <a:t>29.04.2021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993C0-E8AE-4DF5-88E9-02F9958044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27316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7D7B5-B915-4F88-AE29-8F41D753A049}" type="datetimeFigureOut">
              <a:rPr lang="ru-RU" smtClean="0"/>
              <a:t>29.04.2021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993C0-E8AE-4DF5-88E9-02F9958044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801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7D7B5-B915-4F88-AE29-8F41D753A049}" type="datetimeFigureOut">
              <a:rPr lang="ru-RU" smtClean="0"/>
              <a:t>29.04.2021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04993C0-E8AE-4DF5-88E9-02F9958044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1470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7D7B5-B915-4F88-AE29-8F41D753A049}" type="datetimeFigureOut">
              <a:rPr lang="ru-RU" smtClean="0"/>
              <a:t>29.04.2021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04993C0-E8AE-4DF5-88E9-02F9958044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7166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7D7B5-B915-4F88-AE29-8F41D753A049}" type="datetimeFigureOut">
              <a:rPr lang="ru-RU" smtClean="0"/>
              <a:t>29.04.2021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04993C0-E8AE-4DF5-88E9-02F9958044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1315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7D7B5-B915-4F88-AE29-8F41D753A049}" type="datetimeFigureOut">
              <a:rPr lang="ru-RU" smtClean="0"/>
              <a:t>29.04.2021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993C0-E8AE-4DF5-88E9-02F9958044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3197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7D7B5-B915-4F88-AE29-8F41D753A049}" type="datetimeFigureOut">
              <a:rPr lang="ru-RU" smtClean="0"/>
              <a:t>29.04.2021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993C0-E8AE-4DF5-88E9-02F9958044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82335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7D7B5-B915-4F88-AE29-8F41D753A049}" type="datetimeFigureOut">
              <a:rPr lang="ru-RU" smtClean="0"/>
              <a:t>29.04.2021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993C0-E8AE-4DF5-88E9-02F9958044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1087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7D7B5-B915-4F88-AE29-8F41D753A049}" type="datetimeFigureOut">
              <a:rPr lang="ru-RU" smtClean="0"/>
              <a:t>29.04.2021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04993C0-E8AE-4DF5-88E9-02F9958044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1786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77D7B5-B915-4F88-AE29-8F41D753A049}" type="datetimeFigureOut">
              <a:rPr lang="ru-RU" smtClean="0"/>
              <a:t>29.04.2021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B04993C0-E8AE-4DF5-88E9-02F9958044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7654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3.xml"/><Relationship Id="rId13" Type="http://schemas.openxmlformats.org/officeDocument/2006/relationships/slide" Target="slide4.xml"/><Relationship Id="rId18" Type="http://schemas.openxmlformats.org/officeDocument/2006/relationships/slide" Target="slide5.xml"/><Relationship Id="rId3" Type="http://schemas.openxmlformats.org/officeDocument/2006/relationships/slide" Target="slide2.xml"/><Relationship Id="rId21" Type="http://schemas.openxmlformats.org/officeDocument/2006/relationships/slide" Target="slide17.xml"/><Relationship Id="rId7" Type="http://schemas.openxmlformats.org/officeDocument/2006/relationships/slide" Target="slide18.xml"/><Relationship Id="rId12" Type="http://schemas.openxmlformats.org/officeDocument/2006/relationships/slide" Target="slide19.xml"/><Relationship Id="rId17" Type="http://schemas.openxmlformats.org/officeDocument/2006/relationships/slide" Target="slide20.xml"/><Relationship Id="rId2" Type="http://schemas.openxmlformats.org/officeDocument/2006/relationships/hyperlink" Target="2%20&#1089;&#1083;&#1072;&#1081;&#1076;" TargetMode="External"/><Relationship Id="rId16" Type="http://schemas.openxmlformats.org/officeDocument/2006/relationships/slide" Target="slide16.xml"/><Relationship Id="rId20" Type="http://schemas.openxmlformats.org/officeDocument/2006/relationships/slide" Target="slide13.xml"/><Relationship Id="rId1" Type="http://schemas.openxmlformats.org/officeDocument/2006/relationships/slideLayout" Target="../slideLayouts/slideLayout7.xml"/><Relationship Id="rId6" Type="http://schemas.openxmlformats.org/officeDocument/2006/relationships/slide" Target="slide14.xml"/><Relationship Id="rId11" Type="http://schemas.openxmlformats.org/officeDocument/2006/relationships/slide" Target="slide15.xml"/><Relationship Id="rId5" Type="http://schemas.openxmlformats.org/officeDocument/2006/relationships/slide" Target="slide10.xml"/><Relationship Id="rId15" Type="http://schemas.openxmlformats.org/officeDocument/2006/relationships/slide" Target="slide12.xml"/><Relationship Id="rId10" Type="http://schemas.openxmlformats.org/officeDocument/2006/relationships/slide" Target="slide11.xml"/><Relationship Id="rId19" Type="http://schemas.openxmlformats.org/officeDocument/2006/relationships/slide" Target="slide9.xml"/><Relationship Id="rId4" Type="http://schemas.openxmlformats.org/officeDocument/2006/relationships/slide" Target="slide6.xml"/><Relationship Id="rId9" Type="http://schemas.openxmlformats.org/officeDocument/2006/relationships/slide" Target="slide7.xml"/><Relationship Id="rId14" Type="http://schemas.openxmlformats.org/officeDocument/2006/relationships/slide" Target="slide8.xml"/><Relationship Id="rId22" Type="http://schemas.openxmlformats.org/officeDocument/2006/relationships/slide" Target="slide2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: скругленные углы 1">
            <a:extLst>
              <a:ext uri="{FF2B5EF4-FFF2-40B4-BE49-F238E27FC236}">
                <a16:creationId xmlns:a16="http://schemas.microsoft.com/office/drawing/2014/main" id="{BF84AE01-2E4E-4C23-8B60-29226161A0E0}"/>
              </a:ext>
            </a:extLst>
          </p:cNvPr>
          <p:cNvSpPr/>
          <p:nvPr/>
        </p:nvSpPr>
        <p:spPr>
          <a:xfrm>
            <a:off x="351693" y="444886"/>
            <a:ext cx="3727938" cy="1091419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Логикалық сұрақтар</a:t>
            </a:r>
            <a:endParaRPr lang="ru-RU" sz="3600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id="{DE5EBEC3-1004-4CD6-9720-A9C1FF46D8E0}"/>
              </a:ext>
            </a:extLst>
          </p:cNvPr>
          <p:cNvSpPr/>
          <p:nvPr/>
        </p:nvSpPr>
        <p:spPr>
          <a:xfrm>
            <a:off x="351693" y="1842281"/>
            <a:ext cx="3727938" cy="78779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Түрік қағанаты</a:t>
            </a:r>
            <a:endParaRPr lang="ru-RU" sz="3600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4169072B-78FE-47D9-A703-3EB69A6B390C}"/>
              </a:ext>
            </a:extLst>
          </p:cNvPr>
          <p:cNvSpPr/>
          <p:nvPr/>
        </p:nvSpPr>
        <p:spPr>
          <a:xfrm>
            <a:off x="351693" y="3087858"/>
            <a:ext cx="3727938" cy="78779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Қазақ-Жоңғар</a:t>
            </a:r>
            <a:endParaRPr lang="ru-RU" sz="3600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99D3E88B-9728-4C4E-A8EC-AFF78C1BAED2}"/>
              </a:ext>
            </a:extLst>
          </p:cNvPr>
          <p:cNvSpPr/>
          <p:nvPr/>
        </p:nvSpPr>
        <p:spPr>
          <a:xfrm>
            <a:off x="351693" y="4333435"/>
            <a:ext cx="3727938" cy="78779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Көтерілістер</a:t>
            </a:r>
            <a:endParaRPr lang="ru-RU" sz="3600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396302FF-D1FF-4E29-A6EF-5EF6BC715268}"/>
              </a:ext>
            </a:extLst>
          </p:cNvPr>
          <p:cNvSpPr/>
          <p:nvPr/>
        </p:nvSpPr>
        <p:spPr>
          <a:xfrm>
            <a:off x="351693" y="5579012"/>
            <a:ext cx="3727938" cy="107500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Суреттер сөйлейді</a:t>
            </a:r>
            <a:endParaRPr lang="ru-RU" sz="3600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: скругленные углы 6">
            <a:hlinkClick r:id="rId2" action="ppaction://program"/>
            <a:extLst>
              <a:ext uri="{FF2B5EF4-FFF2-40B4-BE49-F238E27FC236}">
                <a16:creationId xmlns:a16="http://schemas.microsoft.com/office/drawing/2014/main" id="{30CA0E8E-5BEC-4EE4-B59F-EAFEABA3DD0E}"/>
              </a:ext>
            </a:extLst>
          </p:cNvPr>
          <p:cNvSpPr/>
          <p:nvPr/>
        </p:nvSpPr>
        <p:spPr>
          <a:xfrm>
            <a:off x="6541468" y="644467"/>
            <a:ext cx="933157" cy="787791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 action="ppaction://hlinksldjump"/>
              </a:rPr>
              <a:t>10</a:t>
            </a:r>
            <a:endParaRPr lang="ru-RU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: скругленные углы 7">
            <a:extLst>
              <a:ext uri="{FF2B5EF4-FFF2-40B4-BE49-F238E27FC236}">
                <a16:creationId xmlns:a16="http://schemas.microsoft.com/office/drawing/2014/main" id="{FF2A2137-CC82-4D9F-9F27-4851B3F06A0D}"/>
              </a:ext>
            </a:extLst>
          </p:cNvPr>
          <p:cNvSpPr/>
          <p:nvPr/>
        </p:nvSpPr>
        <p:spPr>
          <a:xfrm>
            <a:off x="6541467" y="1854294"/>
            <a:ext cx="933157" cy="787791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 action="ppaction://hlinksldjump"/>
              </a:rPr>
              <a:t>10</a:t>
            </a:r>
            <a:endParaRPr lang="ru-RU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: скругленные углы 8">
            <a:extLst>
              <a:ext uri="{FF2B5EF4-FFF2-40B4-BE49-F238E27FC236}">
                <a16:creationId xmlns:a16="http://schemas.microsoft.com/office/drawing/2014/main" id="{C8CD40FC-F665-425A-976B-DB86A1B9435C}"/>
              </a:ext>
            </a:extLst>
          </p:cNvPr>
          <p:cNvSpPr/>
          <p:nvPr/>
        </p:nvSpPr>
        <p:spPr>
          <a:xfrm>
            <a:off x="6578981" y="3087857"/>
            <a:ext cx="933157" cy="787791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 action="ppaction://hlinksldjump"/>
              </a:rPr>
              <a:t>10</a:t>
            </a:r>
            <a:endParaRPr lang="ru-RU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7C787C49-566A-43AF-B047-95008843DA87}"/>
              </a:ext>
            </a:extLst>
          </p:cNvPr>
          <p:cNvSpPr/>
          <p:nvPr/>
        </p:nvSpPr>
        <p:spPr>
          <a:xfrm>
            <a:off x="6578980" y="4333434"/>
            <a:ext cx="933157" cy="787791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6" action="ppaction://hlinksldjump"/>
              </a:rPr>
              <a:t>10</a:t>
            </a:r>
            <a:endParaRPr lang="ru-RU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: скругленные углы 10">
            <a:extLst>
              <a:ext uri="{FF2B5EF4-FFF2-40B4-BE49-F238E27FC236}">
                <a16:creationId xmlns:a16="http://schemas.microsoft.com/office/drawing/2014/main" id="{0296D43E-7495-4ADE-B5AE-6B7B51CA4E73}"/>
              </a:ext>
            </a:extLst>
          </p:cNvPr>
          <p:cNvSpPr/>
          <p:nvPr/>
        </p:nvSpPr>
        <p:spPr>
          <a:xfrm>
            <a:off x="6578980" y="5722615"/>
            <a:ext cx="933157" cy="787791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7" action="ppaction://hlinksldjump"/>
              </a:rPr>
              <a:t>10</a:t>
            </a:r>
            <a:endParaRPr lang="ru-RU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: скругленные углы 11">
            <a:extLst>
              <a:ext uri="{FF2B5EF4-FFF2-40B4-BE49-F238E27FC236}">
                <a16:creationId xmlns:a16="http://schemas.microsoft.com/office/drawing/2014/main" id="{BD16E2EF-AB1F-40FB-B741-6666376F3F29}"/>
              </a:ext>
            </a:extLst>
          </p:cNvPr>
          <p:cNvSpPr/>
          <p:nvPr/>
        </p:nvSpPr>
        <p:spPr>
          <a:xfrm>
            <a:off x="7941204" y="644467"/>
            <a:ext cx="933157" cy="787791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8" action="ppaction://hlinksldjump"/>
              </a:rPr>
              <a:t>20</a:t>
            </a:r>
            <a:endParaRPr lang="ru-RU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: скругленные углы 12">
            <a:extLst>
              <a:ext uri="{FF2B5EF4-FFF2-40B4-BE49-F238E27FC236}">
                <a16:creationId xmlns:a16="http://schemas.microsoft.com/office/drawing/2014/main" id="{D67E3DE3-60AD-437A-BB63-4B86E9F779B5}"/>
              </a:ext>
            </a:extLst>
          </p:cNvPr>
          <p:cNvSpPr/>
          <p:nvPr/>
        </p:nvSpPr>
        <p:spPr>
          <a:xfrm>
            <a:off x="7941204" y="1842279"/>
            <a:ext cx="933157" cy="787791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9" action="ppaction://hlinksldjump"/>
              </a:rPr>
              <a:t>20</a:t>
            </a:r>
            <a:endParaRPr lang="ru-RU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: скругленные углы 13">
            <a:extLst>
              <a:ext uri="{FF2B5EF4-FFF2-40B4-BE49-F238E27FC236}">
                <a16:creationId xmlns:a16="http://schemas.microsoft.com/office/drawing/2014/main" id="{EB1A0262-A1D2-4F3B-B910-FC512219A7C4}"/>
              </a:ext>
            </a:extLst>
          </p:cNvPr>
          <p:cNvSpPr/>
          <p:nvPr/>
        </p:nvSpPr>
        <p:spPr>
          <a:xfrm>
            <a:off x="7941204" y="3091964"/>
            <a:ext cx="933157" cy="787791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10" action="ppaction://hlinksldjump"/>
              </a:rPr>
              <a:t>20</a:t>
            </a:r>
            <a:endParaRPr lang="ru-RU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: скругленные углы 14">
            <a:extLst>
              <a:ext uri="{FF2B5EF4-FFF2-40B4-BE49-F238E27FC236}">
                <a16:creationId xmlns:a16="http://schemas.microsoft.com/office/drawing/2014/main" id="{A6AA174B-D73C-45E6-B711-4096FB48C402}"/>
              </a:ext>
            </a:extLst>
          </p:cNvPr>
          <p:cNvSpPr/>
          <p:nvPr/>
        </p:nvSpPr>
        <p:spPr>
          <a:xfrm>
            <a:off x="7941204" y="4333434"/>
            <a:ext cx="933157" cy="787791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11" action="ppaction://hlinksldjump"/>
              </a:rPr>
              <a:t>20</a:t>
            </a:r>
            <a:endParaRPr lang="ru-RU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: скругленные углы 15">
            <a:extLst>
              <a:ext uri="{FF2B5EF4-FFF2-40B4-BE49-F238E27FC236}">
                <a16:creationId xmlns:a16="http://schemas.microsoft.com/office/drawing/2014/main" id="{81CCA267-E97F-49F8-BA01-AF4709A63A70}"/>
              </a:ext>
            </a:extLst>
          </p:cNvPr>
          <p:cNvSpPr/>
          <p:nvPr/>
        </p:nvSpPr>
        <p:spPr>
          <a:xfrm>
            <a:off x="7951758" y="5722616"/>
            <a:ext cx="933157" cy="787791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12" action="ppaction://hlinksldjump"/>
              </a:rPr>
              <a:t>20</a:t>
            </a:r>
            <a:endParaRPr lang="ru-RU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: скругленные углы 16">
            <a:extLst>
              <a:ext uri="{FF2B5EF4-FFF2-40B4-BE49-F238E27FC236}">
                <a16:creationId xmlns:a16="http://schemas.microsoft.com/office/drawing/2014/main" id="{A0B4101D-D099-40DA-AD0E-ABDA0417CB76}"/>
              </a:ext>
            </a:extLst>
          </p:cNvPr>
          <p:cNvSpPr/>
          <p:nvPr/>
        </p:nvSpPr>
        <p:spPr>
          <a:xfrm>
            <a:off x="9340940" y="620731"/>
            <a:ext cx="933157" cy="787791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13" action="ppaction://hlinksldjump"/>
              </a:rPr>
              <a:t>30</a:t>
            </a:r>
            <a:endParaRPr lang="ru-RU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: скругленные углы 17">
            <a:extLst>
              <a:ext uri="{FF2B5EF4-FFF2-40B4-BE49-F238E27FC236}">
                <a16:creationId xmlns:a16="http://schemas.microsoft.com/office/drawing/2014/main" id="{A230998B-7260-45E1-9E42-F626AB77AF3D}"/>
              </a:ext>
            </a:extLst>
          </p:cNvPr>
          <p:cNvSpPr/>
          <p:nvPr/>
        </p:nvSpPr>
        <p:spPr>
          <a:xfrm>
            <a:off x="9392519" y="1854294"/>
            <a:ext cx="933157" cy="787791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14" action="ppaction://hlinksldjump"/>
              </a:rPr>
              <a:t>30</a:t>
            </a:r>
            <a:endParaRPr lang="ru-RU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: скругленные углы 18">
            <a:extLst>
              <a:ext uri="{FF2B5EF4-FFF2-40B4-BE49-F238E27FC236}">
                <a16:creationId xmlns:a16="http://schemas.microsoft.com/office/drawing/2014/main" id="{0EB026AB-6987-4289-A09F-6E6C29A0953A}"/>
              </a:ext>
            </a:extLst>
          </p:cNvPr>
          <p:cNvSpPr/>
          <p:nvPr/>
        </p:nvSpPr>
        <p:spPr>
          <a:xfrm>
            <a:off x="9397201" y="3087857"/>
            <a:ext cx="933157" cy="787791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15" action="ppaction://hlinksldjump"/>
              </a:rPr>
              <a:t>30</a:t>
            </a:r>
            <a:endParaRPr lang="ru-RU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: скругленные углы 19">
            <a:extLst>
              <a:ext uri="{FF2B5EF4-FFF2-40B4-BE49-F238E27FC236}">
                <a16:creationId xmlns:a16="http://schemas.microsoft.com/office/drawing/2014/main" id="{DBFD5A94-7C41-4ABF-AE3B-0F19412AC1FA}"/>
              </a:ext>
            </a:extLst>
          </p:cNvPr>
          <p:cNvSpPr/>
          <p:nvPr/>
        </p:nvSpPr>
        <p:spPr>
          <a:xfrm>
            <a:off x="9392519" y="4333434"/>
            <a:ext cx="933157" cy="787791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16" action="ppaction://hlinksldjump"/>
              </a:rPr>
              <a:t>30</a:t>
            </a:r>
            <a:endParaRPr lang="ru-RU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Прямоугольник: скругленные углы 20">
            <a:extLst>
              <a:ext uri="{FF2B5EF4-FFF2-40B4-BE49-F238E27FC236}">
                <a16:creationId xmlns:a16="http://schemas.microsoft.com/office/drawing/2014/main" id="{9DE3EC10-B874-47ED-A553-000C5E635CB3}"/>
              </a:ext>
            </a:extLst>
          </p:cNvPr>
          <p:cNvSpPr/>
          <p:nvPr/>
        </p:nvSpPr>
        <p:spPr>
          <a:xfrm>
            <a:off x="9397205" y="5722616"/>
            <a:ext cx="933157" cy="787791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17" action="ppaction://hlinksldjump"/>
              </a:rPr>
              <a:t>30</a:t>
            </a:r>
            <a:endParaRPr lang="ru-RU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Прямоугольник: скругленные углы 21">
            <a:extLst>
              <a:ext uri="{FF2B5EF4-FFF2-40B4-BE49-F238E27FC236}">
                <a16:creationId xmlns:a16="http://schemas.microsoft.com/office/drawing/2014/main" id="{D2DEEEAF-2562-46B1-855D-01B4714F380D}"/>
              </a:ext>
            </a:extLst>
          </p:cNvPr>
          <p:cNvSpPr/>
          <p:nvPr/>
        </p:nvSpPr>
        <p:spPr>
          <a:xfrm>
            <a:off x="10740676" y="596701"/>
            <a:ext cx="933157" cy="787791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18" action="ppaction://hlinksldjump"/>
              </a:rPr>
              <a:t>40</a:t>
            </a:r>
            <a:endParaRPr lang="ru-RU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: скругленные углы 22">
            <a:extLst>
              <a:ext uri="{FF2B5EF4-FFF2-40B4-BE49-F238E27FC236}">
                <a16:creationId xmlns:a16="http://schemas.microsoft.com/office/drawing/2014/main" id="{1FD2431F-92A8-4520-B01B-4A1AC4306D48}"/>
              </a:ext>
            </a:extLst>
          </p:cNvPr>
          <p:cNvSpPr/>
          <p:nvPr/>
        </p:nvSpPr>
        <p:spPr>
          <a:xfrm>
            <a:off x="10740676" y="1842279"/>
            <a:ext cx="933157" cy="787791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19" action="ppaction://hlinksldjump"/>
              </a:rPr>
              <a:t>40</a:t>
            </a:r>
            <a:endParaRPr lang="ru-RU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Прямоугольник: скругленные углы 23">
            <a:extLst>
              <a:ext uri="{FF2B5EF4-FFF2-40B4-BE49-F238E27FC236}">
                <a16:creationId xmlns:a16="http://schemas.microsoft.com/office/drawing/2014/main" id="{E1365B02-3243-422C-948C-F81959F0B6EA}"/>
              </a:ext>
            </a:extLst>
          </p:cNvPr>
          <p:cNvSpPr/>
          <p:nvPr/>
        </p:nvSpPr>
        <p:spPr>
          <a:xfrm>
            <a:off x="10740675" y="3087858"/>
            <a:ext cx="933157" cy="787791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0" action="ppaction://hlinksldjump"/>
              </a:rPr>
              <a:t>40</a:t>
            </a:r>
            <a:endParaRPr lang="ru-RU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: скругленные углы 24">
            <a:extLst>
              <a:ext uri="{FF2B5EF4-FFF2-40B4-BE49-F238E27FC236}">
                <a16:creationId xmlns:a16="http://schemas.microsoft.com/office/drawing/2014/main" id="{5ECC1045-B9C6-4E5A-B1D2-BD1F37F6C813}"/>
              </a:ext>
            </a:extLst>
          </p:cNvPr>
          <p:cNvSpPr/>
          <p:nvPr/>
        </p:nvSpPr>
        <p:spPr>
          <a:xfrm>
            <a:off x="10740675" y="4333434"/>
            <a:ext cx="933157" cy="787791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1" action="ppaction://hlinksldjump"/>
              </a:rPr>
              <a:t>40</a:t>
            </a:r>
            <a:endParaRPr lang="ru-RU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Прямоугольник: скругленные углы 25">
            <a:extLst>
              <a:ext uri="{FF2B5EF4-FFF2-40B4-BE49-F238E27FC236}">
                <a16:creationId xmlns:a16="http://schemas.microsoft.com/office/drawing/2014/main" id="{BFE99262-D49D-47A7-9428-C5450A08103D}"/>
              </a:ext>
            </a:extLst>
          </p:cNvPr>
          <p:cNvSpPr/>
          <p:nvPr/>
        </p:nvSpPr>
        <p:spPr>
          <a:xfrm>
            <a:off x="10740674" y="5722616"/>
            <a:ext cx="933157" cy="787791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2" action="ppaction://hlinksldjump"/>
              </a:rPr>
              <a:t>40</a:t>
            </a:r>
            <a:endParaRPr lang="ru-RU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0524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A00FD89C-251F-476E-BFDD-61DF2B82D07B}"/>
              </a:ext>
            </a:extLst>
          </p:cNvPr>
          <p:cNvSpPr/>
          <p:nvPr/>
        </p:nvSpPr>
        <p:spPr>
          <a:xfrm>
            <a:off x="2363373" y="618978"/>
            <a:ext cx="8088922" cy="281002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Жоңғар шапқыншылығынан қатты ойрандалған аумақ?</a:t>
            </a:r>
            <a:endParaRPr lang="ru-RU" sz="3600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трелка: влево 4">
            <a:hlinkClick r:id="rId3" action="ppaction://hlinksldjump"/>
            <a:extLst>
              <a:ext uri="{FF2B5EF4-FFF2-40B4-BE49-F238E27FC236}">
                <a16:creationId xmlns:a16="http://schemas.microsoft.com/office/drawing/2014/main" id="{04F2CEB5-DCBD-4BEB-A5A3-52D4E3A6CC7D}"/>
              </a:ext>
            </a:extLst>
          </p:cNvPr>
          <p:cNvSpPr/>
          <p:nvPr/>
        </p:nvSpPr>
        <p:spPr>
          <a:xfrm>
            <a:off x="10452295" y="5739619"/>
            <a:ext cx="1434905" cy="759655"/>
          </a:xfrm>
          <a:prstGeom prst="left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 action="ppaction://hlinksldjump"/>
              </a:rPr>
              <a:t>Артқа</a:t>
            </a:r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46B54E27-2129-4D81-B25A-F10711DE342D}"/>
              </a:ext>
            </a:extLst>
          </p:cNvPr>
          <p:cNvSpPr/>
          <p:nvPr/>
        </p:nvSpPr>
        <p:spPr>
          <a:xfrm>
            <a:off x="2363373" y="4009292"/>
            <a:ext cx="2532184" cy="78779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Жетісу</a:t>
            </a:r>
            <a:endParaRPr lang="ru-RU" sz="3600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6936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A00FD89C-251F-476E-BFDD-61DF2B82D07B}"/>
              </a:ext>
            </a:extLst>
          </p:cNvPr>
          <p:cNvSpPr/>
          <p:nvPr/>
        </p:nvSpPr>
        <p:spPr>
          <a:xfrm>
            <a:off x="2363373" y="618978"/>
            <a:ext cx="8088922" cy="281002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1723 жылы Жоңғарияның барлық күш қуатын қазақ еліне қарсы жұмсауға мүмкіндік алу себебі?</a:t>
            </a:r>
            <a:endParaRPr lang="ru-RU" sz="3600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трелка: влево 4">
            <a:hlinkClick r:id="rId3" action="ppaction://hlinksldjump"/>
            <a:extLst>
              <a:ext uri="{FF2B5EF4-FFF2-40B4-BE49-F238E27FC236}">
                <a16:creationId xmlns:a16="http://schemas.microsoft.com/office/drawing/2014/main" id="{04F2CEB5-DCBD-4BEB-A5A3-52D4E3A6CC7D}"/>
              </a:ext>
            </a:extLst>
          </p:cNvPr>
          <p:cNvSpPr/>
          <p:nvPr/>
        </p:nvSpPr>
        <p:spPr>
          <a:xfrm>
            <a:off x="10452295" y="5739619"/>
            <a:ext cx="1434905" cy="759655"/>
          </a:xfrm>
          <a:prstGeom prst="left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 action="ppaction://hlinksldjump"/>
              </a:rPr>
              <a:t>Артқа</a:t>
            </a:r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46B54E27-2129-4D81-B25A-F10711DE342D}"/>
              </a:ext>
            </a:extLst>
          </p:cNvPr>
          <p:cNvSpPr/>
          <p:nvPr/>
        </p:nvSpPr>
        <p:spPr>
          <a:xfrm>
            <a:off x="2363372" y="4009292"/>
            <a:ext cx="3732627" cy="192727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Цин императоры Кансидің өлімі</a:t>
            </a:r>
            <a:endParaRPr lang="ru-RU" sz="3600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0071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A00FD89C-251F-476E-BFDD-61DF2B82D07B}"/>
              </a:ext>
            </a:extLst>
          </p:cNvPr>
          <p:cNvSpPr/>
          <p:nvPr/>
        </p:nvSpPr>
        <p:spPr>
          <a:xfrm>
            <a:off x="2363373" y="618978"/>
            <a:ext cx="8088922" cy="281002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Жоңғария дербес ел ретінде жер бетінен жойылды?</a:t>
            </a:r>
            <a:endParaRPr lang="ru-RU" sz="3600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трелка: влево 4">
            <a:hlinkClick r:id="rId3" action="ppaction://hlinksldjump"/>
            <a:extLst>
              <a:ext uri="{FF2B5EF4-FFF2-40B4-BE49-F238E27FC236}">
                <a16:creationId xmlns:a16="http://schemas.microsoft.com/office/drawing/2014/main" id="{04F2CEB5-DCBD-4BEB-A5A3-52D4E3A6CC7D}"/>
              </a:ext>
            </a:extLst>
          </p:cNvPr>
          <p:cNvSpPr/>
          <p:nvPr/>
        </p:nvSpPr>
        <p:spPr>
          <a:xfrm>
            <a:off x="10452295" y="5739619"/>
            <a:ext cx="1434905" cy="759655"/>
          </a:xfrm>
          <a:prstGeom prst="left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 action="ppaction://hlinksldjump"/>
              </a:rPr>
              <a:t>Артқа</a:t>
            </a:r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46B54E27-2129-4D81-B25A-F10711DE342D}"/>
              </a:ext>
            </a:extLst>
          </p:cNvPr>
          <p:cNvSpPr/>
          <p:nvPr/>
        </p:nvSpPr>
        <p:spPr>
          <a:xfrm>
            <a:off x="2363372" y="4009292"/>
            <a:ext cx="2869809" cy="111134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1758 жылы</a:t>
            </a:r>
            <a:endParaRPr lang="ru-RU" sz="3600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3139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A00FD89C-251F-476E-BFDD-61DF2B82D07B}"/>
              </a:ext>
            </a:extLst>
          </p:cNvPr>
          <p:cNvSpPr/>
          <p:nvPr/>
        </p:nvSpPr>
        <p:spPr>
          <a:xfrm>
            <a:off x="2363373" y="618978"/>
            <a:ext cx="8088922" cy="281002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Жоңғарларға қарсы күрескен Қабанбай батырдың жары?</a:t>
            </a:r>
            <a:endParaRPr lang="ru-RU" sz="3600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трелка: влево 4">
            <a:hlinkClick r:id="rId3" action="ppaction://hlinksldjump"/>
            <a:extLst>
              <a:ext uri="{FF2B5EF4-FFF2-40B4-BE49-F238E27FC236}">
                <a16:creationId xmlns:a16="http://schemas.microsoft.com/office/drawing/2014/main" id="{04F2CEB5-DCBD-4BEB-A5A3-52D4E3A6CC7D}"/>
              </a:ext>
            </a:extLst>
          </p:cNvPr>
          <p:cNvSpPr/>
          <p:nvPr/>
        </p:nvSpPr>
        <p:spPr>
          <a:xfrm>
            <a:off x="10452295" y="5739619"/>
            <a:ext cx="1434905" cy="759655"/>
          </a:xfrm>
          <a:prstGeom prst="left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 action="ppaction://hlinksldjump"/>
              </a:rPr>
              <a:t>Артқа</a:t>
            </a:r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46B54E27-2129-4D81-B25A-F10711DE342D}"/>
              </a:ext>
            </a:extLst>
          </p:cNvPr>
          <p:cNvSpPr/>
          <p:nvPr/>
        </p:nvSpPr>
        <p:spPr>
          <a:xfrm>
            <a:off x="2363373" y="4009292"/>
            <a:ext cx="2532184" cy="78779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Гаухар</a:t>
            </a:r>
            <a:endParaRPr lang="ru-RU" sz="3600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6298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A00FD89C-251F-476E-BFDD-61DF2B82D07B}"/>
              </a:ext>
            </a:extLst>
          </p:cNvPr>
          <p:cNvSpPr/>
          <p:nvPr/>
        </p:nvSpPr>
        <p:spPr>
          <a:xfrm>
            <a:off x="2363373" y="618978"/>
            <a:ext cx="8088922" cy="281002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1802 жылы Көкшетауда дүниеге келген тарихи тұлға?</a:t>
            </a:r>
            <a:endParaRPr lang="ru-RU" sz="3600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трелка: влево 4">
            <a:hlinkClick r:id="rId3" action="ppaction://hlinksldjump"/>
            <a:extLst>
              <a:ext uri="{FF2B5EF4-FFF2-40B4-BE49-F238E27FC236}">
                <a16:creationId xmlns:a16="http://schemas.microsoft.com/office/drawing/2014/main" id="{04F2CEB5-DCBD-4BEB-A5A3-52D4E3A6CC7D}"/>
              </a:ext>
            </a:extLst>
          </p:cNvPr>
          <p:cNvSpPr/>
          <p:nvPr/>
        </p:nvSpPr>
        <p:spPr>
          <a:xfrm>
            <a:off x="10452295" y="5739619"/>
            <a:ext cx="1434905" cy="759655"/>
          </a:xfrm>
          <a:prstGeom prst="left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 action="ppaction://hlinksldjump"/>
              </a:rPr>
              <a:t>Артқа</a:t>
            </a:r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46B54E27-2129-4D81-B25A-F10711DE342D}"/>
              </a:ext>
            </a:extLst>
          </p:cNvPr>
          <p:cNvSpPr/>
          <p:nvPr/>
        </p:nvSpPr>
        <p:spPr>
          <a:xfrm>
            <a:off x="2363372" y="4009292"/>
            <a:ext cx="3010485" cy="125202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Кенесары Қасымұлы</a:t>
            </a:r>
            <a:endParaRPr lang="ru-RU" sz="3600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914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A00FD89C-251F-476E-BFDD-61DF2B82D07B}"/>
              </a:ext>
            </a:extLst>
          </p:cNvPr>
          <p:cNvSpPr/>
          <p:nvPr/>
        </p:nvSpPr>
        <p:spPr>
          <a:xfrm>
            <a:off x="2363373" y="618978"/>
            <a:ext cx="8088922" cy="281002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Қазіргі Қызылорда қаласы</a:t>
            </a:r>
            <a:r>
              <a:rPr lang="en-US" sz="3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XIX</a:t>
            </a:r>
            <a:r>
              <a:rPr lang="kk-KZ" sz="3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ғасырда аталды?</a:t>
            </a:r>
            <a:endParaRPr lang="ru-RU" sz="3600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трелка: влево 4">
            <a:hlinkClick r:id="rId3" action="ppaction://hlinksldjump"/>
            <a:extLst>
              <a:ext uri="{FF2B5EF4-FFF2-40B4-BE49-F238E27FC236}">
                <a16:creationId xmlns:a16="http://schemas.microsoft.com/office/drawing/2014/main" id="{04F2CEB5-DCBD-4BEB-A5A3-52D4E3A6CC7D}"/>
              </a:ext>
            </a:extLst>
          </p:cNvPr>
          <p:cNvSpPr/>
          <p:nvPr/>
        </p:nvSpPr>
        <p:spPr>
          <a:xfrm>
            <a:off x="10452295" y="5739619"/>
            <a:ext cx="1434905" cy="759655"/>
          </a:xfrm>
          <a:prstGeom prst="left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 action="ppaction://hlinksldjump"/>
              </a:rPr>
              <a:t>Артқа</a:t>
            </a:r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46B54E27-2129-4D81-B25A-F10711DE342D}"/>
              </a:ext>
            </a:extLst>
          </p:cNvPr>
          <p:cNvSpPr/>
          <p:nvPr/>
        </p:nvSpPr>
        <p:spPr>
          <a:xfrm>
            <a:off x="2363373" y="4009292"/>
            <a:ext cx="2532184" cy="78779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Ақмешіт</a:t>
            </a:r>
            <a:endParaRPr lang="ru-RU" sz="3600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0195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A00FD89C-251F-476E-BFDD-61DF2B82D07B}"/>
              </a:ext>
            </a:extLst>
          </p:cNvPr>
          <p:cNvSpPr/>
          <p:nvPr/>
        </p:nvSpPr>
        <p:spPr>
          <a:xfrm>
            <a:off x="2363373" y="618978"/>
            <a:ext cx="8088922" cy="281002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1858 жылы Ресеймен келісімге келіп, патша билігін мойындаған көтеріліс басшысы?</a:t>
            </a:r>
            <a:endParaRPr lang="ru-RU" sz="3600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трелка: влево 4">
            <a:hlinkClick r:id="rId3" action="ppaction://hlinksldjump"/>
            <a:extLst>
              <a:ext uri="{FF2B5EF4-FFF2-40B4-BE49-F238E27FC236}">
                <a16:creationId xmlns:a16="http://schemas.microsoft.com/office/drawing/2014/main" id="{04F2CEB5-DCBD-4BEB-A5A3-52D4E3A6CC7D}"/>
              </a:ext>
            </a:extLst>
          </p:cNvPr>
          <p:cNvSpPr/>
          <p:nvPr/>
        </p:nvSpPr>
        <p:spPr>
          <a:xfrm>
            <a:off x="10452295" y="5739619"/>
            <a:ext cx="1434905" cy="759655"/>
          </a:xfrm>
          <a:prstGeom prst="left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 action="ppaction://hlinksldjump"/>
              </a:rPr>
              <a:t>Артқа</a:t>
            </a:r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46B54E27-2129-4D81-B25A-F10711DE342D}"/>
              </a:ext>
            </a:extLst>
          </p:cNvPr>
          <p:cNvSpPr/>
          <p:nvPr/>
        </p:nvSpPr>
        <p:spPr>
          <a:xfrm>
            <a:off x="2363373" y="4009292"/>
            <a:ext cx="3545058" cy="801859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Есет батыр</a:t>
            </a:r>
            <a:endParaRPr lang="ru-RU" sz="3600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5776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A00FD89C-251F-476E-BFDD-61DF2B82D07B}"/>
              </a:ext>
            </a:extLst>
          </p:cNvPr>
          <p:cNvSpPr/>
          <p:nvPr/>
        </p:nvSpPr>
        <p:spPr>
          <a:xfrm>
            <a:off x="2363373" y="618978"/>
            <a:ext cx="8088922" cy="281002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1837 жылы 15 қарашада Исатай әскерімен жазалаушы отрядтар арасындағы шайқас?</a:t>
            </a:r>
            <a:endParaRPr lang="ru-RU" sz="3600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трелка: влево 4">
            <a:hlinkClick r:id="rId3" action="ppaction://hlinksldjump"/>
            <a:extLst>
              <a:ext uri="{FF2B5EF4-FFF2-40B4-BE49-F238E27FC236}">
                <a16:creationId xmlns:a16="http://schemas.microsoft.com/office/drawing/2014/main" id="{04F2CEB5-DCBD-4BEB-A5A3-52D4E3A6CC7D}"/>
              </a:ext>
            </a:extLst>
          </p:cNvPr>
          <p:cNvSpPr/>
          <p:nvPr/>
        </p:nvSpPr>
        <p:spPr>
          <a:xfrm>
            <a:off x="10452295" y="5739619"/>
            <a:ext cx="1434905" cy="759655"/>
          </a:xfrm>
          <a:prstGeom prst="left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 action="ppaction://hlinksldjump"/>
              </a:rPr>
              <a:t>Артқа</a:t>
            </a:r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46B54E27-2129-4D81-B25A-F10711DE342D}"/>
              </a:ext>
            </a:extLst>
          </p:cNvPr>
          <p:cNvSpPr/>
          <p:nvPr/>
        </p:nvSpPr>
        <p:spPr>
          <a:xfrm>
            <a:off x="2363373" y="4009292"/>
            <a:ext cx="3334042" cy="1139483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Тастөбе шайқасы</a:t>
            </a:r>
            <a:endParaRPr lang="ru-RU" sz="3600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7288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A00FD89C-251F-476E-BFDD-61DF2B82D07B}"/>
              </a:ext>
            </a:extLst>
          </p:cNvPr>
          <p:cNvSpPr/>
          <p:nvPr/>
        </p:nvSpPr>
        <p:spPr>
          <a:xfrm>
            <a:off x="2642382" y="189914"/>
            <a:ext cx="6907236" cy="914399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Суретте қандай оқиға бейнеленген және авторы кім?</a:t>
            </a:r>
            <a:endParaRPr lang="ru-RU" sz="2800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трелка: влево 4">
            <a:hlinkClick r:id="rId3" action="ppaction://hlinksldjump"/>
            <a:extLst>
              <a:ext uri="{FF2B5EF4-FFF2-40B4-BE49-F238E27FC236}">
                <a16:creationId xmlns:a16="http://schemas.microsoft.com/office/drawing/2014/main" id="{04F2CEB5-DCBD-4BEB-A5A3-52D4E3A6CC7D}"/>
              </a:ext>
            </a:extLst>
          </p:cNvPr>
          <p:cNvSpPr/>
          <p:nvPr/>
        </p:nvSpPr>
        <p:spPr>
          <a:xfrm>
            <a:off x="10452295" y="5739619"/>
            <a:ext cx="1434905" cy="759655"/>
          </a:xfrm>
          <a:prstGeom prst="left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 action="ppaction://hlinksldjump"/>
              </a:rPr>
              <a:t>Артқа</a:t>
            </a:r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46B54E27-2129-4D81-B25A-F10711DE342D}"/>
              </a:ext>
            </a:extLst>
          </p:cNvPr>
          <p:cNvSpPr/>
          <p:nvPr/>
        </p:nvSpPr>
        <p:spPr>
          <a:xfrm>
            <a:off x="316524" y="5753687"/>
            <a:ext cx="4093698" cy="914399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Түркісіб темір жолы, Әбілхан Қастеев</a:t>
            </a:r>
            <a:endParaRPr lang="ru-RU" sz="2400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1ED0D2B-DEF0-429C-AB29-704BE85F29E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7427" y="1267956"/>
            <a:ext cx="6700912" cy="432208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803013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A00FD89C-251F-476E-BFDD-61DF2B82D07B}"/>
              </a:ext>
            </a:extLst>
          </p:cNvPr>
          <p:cNvSpPr/>
          <p:nvPr/>
        </p:nvSpPr>
        <p:spPr>
          <a:xfrm>
            <a:off x="2642382" y="189914"/>
            <a:ext cx="6907236" cy="914399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Суреттегі тұлға кім?</a:t>
            </a:r>
            <a:endParaRPr lang="ru-RU" sz="2800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трелка: влево 4">
            <a:hlinkClick r:id="rId3" action="ppaction://hlinksldjump"/>
            <a:extLst>
              <a:ext uri="{FF2B5EF4-FFF2-40B4-BE49-F238E27FC236}">
                <a16:creationId xmlns:a16="http://schemas.microsoft.com/office/drawing/2014/main" id="{04F2CEB5-DCBD-4BEB-A5A3-52D4E3A6CC7D}"/>
              </a:ext>
            </a:extLst>
          </p:cNvPr>
          <p:cNvSpPr/>
          <p:nvPr/>
        </p:nvSpPr>
        <p:spPr>
          <a:xfrm>
            <a:off x="10452295" y="5739619"/>
            <a:ext cx="1434905" cy="759655"/>
          </a:xfrm>
          <a:prstGeom prst="left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 action="ppaction://hlinksldjump"/>
              </a:rPr>
              <a:t>Артқа</a:t>
            </a:r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46B54E27-2129-4D81-B25A-F10711DE342D}"/>
              </a:ext>
            </a:extLst>
          </p:cNvPr>
          <p:cNvSpPr/>
          <p:nvPr/>
        </p:nvSpPr>
        <p:spPr>
          <a:xfrm>
            <a:off x="316524" y="5753687"/>
            <a:ext cx="4093698" cy="914399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Әлкей Хақанұлы Марғұлан</a:t>
            </a:r>
            <a:endParaRPr lang="ru-RU" sz="2400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501E420B-EAFF-4417-9F4A-272D8C4B3C1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5921" y="1309448"/>
            <a:ext cx="4093697" cy="532180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219187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A00FD89C-251F-476E-BFDD-61DF2B82D07B}"/>
              </a:ext>
            </a:extLst>
          </p:cNvPr>
          <p:cNvSpPr/>
          <p:nvPr/>
        </p:nvSpPr>
        <p:spPr>
          <a:xfrm>
            <a:off x="2363373" y="618978"/>
            <a:ext cx="8088922" cy="281002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Үстел үстінде үш стакан шие тұр. Марат бір стакан шиені жеп қойды. Неше стакан қалды?</a:t>
            </a:r>
            <a:endParaRPr lang="ru-RU" sz="3600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трелка: влево 4">
            <a:hlinkClick r:id="rId3" action="ppaction://hlinksldjump"/>
            <a:extLst>
              <a:ext uri="{FF2B5EF4-FFF2-40B4-BE49-F238E27FC236}">
                <a16:creationId xmlns:a16="http://schemas.microsoft.com/office/drawing/2014/main" id="{04F2CEB5-DCBD-4BEB-A5A3-52D4E3A6CC7D}"/>
              </a:ext>
            </a:extLst>
          </p:cNvPr>
          <p:cNvSpPr/>
          <p:nvPr/>
        </p:nvSpPr>
        <p:spPr>
          <a:xfrm>
            <a:off x="10452295" y="5739619"/>
            <a:ext cx="1434905" cy="759655"/>
          </a:xfrm>
          <a:prstGeom prst="left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" action="ppaction://hlinkshowjump?jump=previousslide"/>
              </a:rPr>
              <a:t>Артқа</a:t>
            </a:r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46B54E27-2129-4D81-B25A-F10711DE342D}"/>
              </a:ext>
            </a:extLst>
          </p:cNvPr>
          <p:cNvSpPr/>
          <p:nvPr/>
        </p:nvSpPr>
        <p:spPr>
          <a:xfrm>
            <a:off x="2363373" y="4009292"/>
            <a:ext cx="1280159" cy="78779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3600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5306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A00FD89C-251F-476E-BFDD-61DF2B82D07B}"/>
              </a:ext>
            </a:extLst>
          </p:cNvPr>
          <p:cNvSpPr/>
          <p:nvPr/>
        </p:nvSpPr>
        <p:spPr>
          <a:xfrm>
            <a:off x="2642382" y="189914"/>
            <a:ext cx="6907236" cy="914399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Суретте қандай оқиға бейнеленген және авторы кім?</a:t>
            </a:r>
            <a:endParaRPr lang="ru-RU" sz="2800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трелка: влево 4">
            <a:hlinkClick r:id="rId3" action="ppaction://hlinksldjump"/>
            <a:extLst>
              <a:ext uri="{FF2B5EF4-FFF2-40B4-BE49-F238E27FC236}">
                <a16:creationId xmlns:a16="http://schemas.microsoft.com/office/drawing/2014/main" id="{04F2CEB5-DCBD-4BEB-A5A3-52D4E3A6CC7D}"/>
              </a:ext>
            </a:extLst>
          </p:cNvPr>
          <p:cNvSpPr/>
          <p:nvPr/>
        </p:nvSpPr>
        <p:spPr>
          <a:xfrm>
            <a:off x="10452295" y="5739619"/>
            <a:ext cx="1434905" cy="759655"/>
          </a:xfrm>
          <a:prstGeom prst="left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 action="ppaction://hlinksldjump"/>
              </a:rPr>
              <a:t>Артқа</a:t>
            </a:r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46B54E27-2129-4D81-B25A-F10711DE342D}"/>
              </a:ext>
            </a:extLst>
          </p:cNvPr>
          <p:cNvSpPr/>
          <p:nvPr/>
        </p:nvSpPr>
        <p:spPr>
          <a:xfrm>
            <a:off x="316524" y="5753687"/>
            <a:ext cx="4093698" cy="914399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1916 жылғы көтеріліс, Әбілхан Қастеев</a:t>
            </a:r>
            <a:endParaRPr lang="ru-RU" sz="2400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3F34BE5D-82B8-4DF6-939E-2E560B2A508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4542" y="1401987"/>
            <a:ext cx="6347753" cy="433763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271742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A00FD89C-251F-476E-BFDD-61DF2B82D07B}"/>
              </a:ext>
            </a:extLst>
          </p:cNvPr>
          <p:cNvSpPr/>
          <p:nvPr/>
        </p:nvSpPr>
        <p:spPr>
          <a:xfrm>
            <a:off x="2642382" y="189914"/>
            <a:ext cx="6907236" cy="914399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Суреттегі тұлға кім?</a:t>
            </a:r>
            <a:endParaRPr lang="ru-RU" sz="2800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трелка: влево 4">
            <a:hlinkClick r:id="rId3" action="ppaction://hlinksldjump"/>
            <a:extLst>
              <a:ext uri="{FF2B5EF4-FFF2-40B4-BE49-F238E27FC236}">
                <a16:creationId xmlns:a16="http://schemas.microsoft.com/office/drawing/2014/main" id="{04F2CEB5-DCBD-4BEB-A5A3-52D4E3A6CC7D}"/>
              </a:ext>
            </a:extLst>
          </p:cNvPr>
          <p:cNvSpPr/>
          <p:nvPr/>
        </p:nvSpPr>
        <p:spPr>
          <a:xfrm>
            <a:off x="10452295" y="5739619"/>
            <a:ext cx="1434905" cy="759655"/>
          </a:xfrm>
          <a:prstGeom prst="left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 action="ppaction://hlinksldjump"/>
              </a:rPr>
              <a:t>Артқа</a:t>
            </a:r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46B54E27-2129-4D81-B25A-F10711DE342D}"/>
              </a:ext>
            </a:extLst>
          </p:cNvPr>
          <p:cNvSpPr/>
          <p:nvPr/>
        </p:nvSpPr>
        <p:spPr>
          <a:xfrm>
            <a:off x="316524" y="5753687"/>
            <a:ext cx="4093698" cy="914399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Мұхаметжан Тынышбайұлы</a:t>
            </a:r>
            <a:endParaRPr lang="ru-RU" sz="2400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BED7B6EA-B6A1-47F0-95F8-551CDC20566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0978" y="1373286"/>
            <a:ext cx="4407877" cy="48383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233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A00FD89C-251F-476E-BFDD-61DF2B82D07B}"/>
              </a:ext>
            </a:extLst>
          </p:cNvPr>
          <p:cNvSpPr/>
          <p:nvPr/>
        </p:nvSpPr>
        <p:spPr>
          <a:xfrm>
            <a:off x="2363373" y="618978"/>
            <a:ext cx="8088922" cy="281002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Дәрігер 3 дәрі беріп мұны жарты сағат сайын ішу керектігін айтады. Осы үш дәріні ішіп бітіруге қанша уақыт кетеді?</a:t>
            </a:r>
            <a:endParaRPr lang="ru-RU" sz="3600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трелка: влево 4">
            <a:hlinkClick r:id="rId3" action="ppaction://hlinksldjump"/>
            <a:extLst>
              <a:ext uri="{FF2B5EF4-FFF2-40B4-BE49-F238E27FC236}">
                <a16:creationId xmlns:a16="http://schemas.microsoft.com/office/drawing/2014/main" id="{04F2CEB5-DCBD-4BEB-A5A3-52D4E3A6CC7D}"/>
              </a:ext>
            </a:extLst>
          </p:cNvPr>
          <p:cNvSpPr/>
          <p:nvPr/>
        </p:nvSpPr>
        <p:spPr>
          <a:xfrm>
            <a:off x="10452295" y="5739619"/>
            <a:ext cx="1434905" cy="759655"/>
          </a:xfrm>
          <a:prstGeom prst="left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 action="ppaction://hlinksldjump"/>
              </a:rPr>
              <a:t>Артқа</a:t>
            </a:r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46B54E27-2129-4D81-B25A-F10711DE342D}"/>
              </a:ext>
            </a:extLst>
          </p:cNvPr>
          <p:cNvSpPr/>
          <p:nvPr/>
        </p:nvSpPr>
        <p:spPr>
          <a:xfrm>
            <a:off x="2363373" y="4009292"/>
            <a:ext cx="2532184" cy="78779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сағат</a:t>
            </a:r>
            <a:endParaRPr lang="ru-RU" sz="3600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5272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A00FD89C-251F-476E-BFDD-61DF2B82D07B}"/>
              </a:ext>
            </a:extLst>
          </p:cNvPr>
          <p:cNvSpPr/>
          <p:nvPr/>
        </p:nvSpPr>
        <p:spPr>
          <a:xfrm>
            <a:off x="2363372" y="618978"/>
            <a:ext cx="8623495" cy="406556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2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Әкесі баласынан сабақтың тапсырмаларын сұрап, әр дұрыс жауап бергені үшін 8 теңге, ал әр қате жауабы үшін 5 теңге кері алуда. 26-шы сұраққа келгенде, ешкімнің берешегі, алашағы қалмай, 0-ге, яғни бастапқы қалпына түседі. Бала қанша сұраққа дұрыс жауап берді?</a:t>
            </a:r>
            <a:endParaRPr lang="ru-RU" sz="3200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трелка: влево 4">
            <a:hlinkClick r:id="rId3" action="ppaction://hlinksldjump"/>
            <a:extLst>
              <a:ext uri="{FF2B5EF4-FFF2-40B4-BE49-F238E27FC236}">
                <a16:creationId xmlns:a16="http://schemas.microsoft.com/office/drawing/2014/main" id="{04F2CEB5-DCBD-4BEB-A5A3-52D4E3A6CC7D}"/>
              </a:ext>
            </a:extLst>
          </p:cNvPr>
          <p:cNvSpPr/>
          <p:nvPr/>
        </p:nvSpPr>
        <p:spPr>
          <a:xfrm>
            <a:off x="10452295" y="5739619"/>
            <a:ext cx="1434905" cy="759655"/>
          </a:xfrm>
          <a:prstGeom prst="left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 action="ppaction://hlinksldjump"/>
              </a:rPr>
              <a:t>Артқа</a:t>
            </a:r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46B54E27-2129-4D81-B25A-F10711DE342D}"/>
              </a:ext>
            </a:extLst>
          </p:cNvPr>
          <p:cNvSpPr/>
          <p:nvPr/>
        </p:nvSpPr>
        <p:spPr>
          <a:xfrm>
            <a:off x="2363373" y="5331655"/>
            <a:ext cx="2532184" cy="78779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ru-RU" sz="3600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6750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A00FD89C-251F-476E-BFDD-61DF2B82D07B}"/>
              </a:ext>
            </a:extLst>
          </p:cNvPr>
          <p:cNvSpPr/>
          <p:nvPr/>
        </p:nvSpPr>
        <p:spPr>
          <a:xfrm>
            <a:off x="2363372" y="618977"/>
            <a:ext cx="8876713" cy="444539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2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Ұлымен серуендеп келе жатқан кісіге көптен көрмеген танысы кезігеді. Әңгіме барысында танысы қанша бала-шағаң бар деп сұрайды. Әлгі кісі мына ұлымның әпкелері мен ағаларының саны бір-біріне тең. Ал ең үлкен қызымның сіңлілерінің саны інілерінің санынан екі есе аз деп жауап береді. Сонда қанша ұл қанша қызы бар??</a:t>
            </a:r>
            <a:endParaRPr lang="ru-RU" sz="3200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трелка: влево 4">
            <a:hlinkClick r:id="rId3" action="ppaction://hlinksldjump"/>
            <a:extLst>
              <a:ext uri="{FF2B5EF4-FFF2-40B4-BE49-F238E27FC236}">
                <a16:creationId xmlns:a16="http://schemas.microsoft.com/office/drawing/2014/main" id="{04F2CEB5-DCBD-4BEB-A5A3-52D4E3A6CC7D}"/>
              </a:ext>
            </a:extLst>
          </p:cNvPr>
          <p:cNvSpPr/>
          <p:nvPr/>
        </p:nvSpPr>
        <p:spPr>
          <a:xfrm>
            <a:off x="10452295" y="5739619"/>
            <a:ext cx="1434905" cy="759655"/>
          </a:xfrm>
          <a:prstGeom prst="left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 action="ppaction://hlinksldjump"/>
              </a:rPr>
              <a:t>Артқа</a:t>
            </a:r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46B54E27-2129-4D81-B25A-F10711DE342D}"/>
              </a:ext>
            </a:extLst>
          </p:cNvPr>
          <p:cNvSpPr/>
          <p:nvPr/>
        </p:nvSpPr>
        <p:spPr>
          <a:xfrm>
            <a:off x="2363373" y="5331655"/>
            <a:ext cx="3362178" cy="1322363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ru-RU" sz="36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ұл</a:t>
            </a:r>
            <a:r>
              <a:rPr lang="ru-RU" sz="3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3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ru-RU" sz="3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ru-RU" sz="36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қызы</a:t>
            </a:r>
            <a:r>
              <a:rPr lang="ru-RU" sz="3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бар</a:t>
            </a:r>
          </a:p>
        </p:txBody>
      </p:sp>
    </p:spTree>
    <p:extLst>
      <p:ext uri="{BB962C8B-B14F-4D97-AF65-F5344CB8AC3E}">
        <p14:creationId xmlns:p14="http://schemas.microsoft.com/office/powerpoint/2010/main" val="3236935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D88E1BF8-0F4B-491A-986C-FF522B5601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7444" y="736678"/>
            <a:ext cx="8638465" cy="538464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5" name="Стрелка: влево 4">
            <a:hlinkClick r:id="rId3" action="ppaction://hlinksldjump"/>
            <a:extLst>
              <a:ext uri="{FF2B5EF4-FFF2-40B4-BE49-F238E27FC236}">
                <a16:creationId xmlns:a16="http://schemas.microsoft.com/office/drawing/2014/main" id="{95050071-2345-472A-943B-8505794B336F}"/>
              </a:ext>
            </a:extLst>
          </p:cNvPr>
          <p:cNvSpPr/>
          <p:nvPr/>
        </p:nvSpPr>
        <p:spPr>
          <a:xfrm>
            <a:off x="10452295" y="5950635"/>
            <a:ext cx="1434905" cy="759655"/>
          </a:xfrm>
          <a:prstGeom prst="left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 action="ppaction://hlinksldjump"/>
              </a:rPr>
              <a:t>Артқа</a:t>
            </a:r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35319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A00FD89C-251F-476E-BFDD-61DF2B82D07B}"/>
              </a:ext>
            </a:extLst>
          </p:cNvPr>
          <p:cNvSpPr/>
          <p:nvPr/>
        </p:nvSpPr>
        <p:spPr>
          <a:xfrm>
            <a:off x="2363372" y="618977"/>
            <a:ext cx="8876713" cy="444539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Түріктердің билеушілері шыққан әулет?</a:t>
            </a:r>
            <a:endParaRPr lang="ru-RU" sz="3600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трелка: влево 4">
            <a:hlinkClick r:id="rId3" action="ppaction://hlinksldjump"/>
            <a:extLst>
              <a:ext uri="{FF2B5EF4-FFF2-40B4-BE49-F238E27FC236}">
                <a16:creationId xmlns:a16="http://schemas.microsoft.com/office/drawing/2014/main" id="{04F2CEB5-DCBD-4BEB-A5A3-52D4E3A6CC7D}"/>
              </a:ext>
            </a:extLst>
          </p:cNvPr>
          <p:cNvSpPr/>
          <p:nvPr/>
        </p:nvSpPr>
        <p:spPr>
          <a:xfrm>
            <a:off x="10452295" y="5739619"/>
            <a:ext cx="1434905" cy="759655"/>
          </a:xfrm>
          <a:prstGeom prst="left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 action="ppaction://hlinksldjump"/>
              </a:rPr>
              <a:t>Артқа</a:t>
            </a:r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46B54E27-2129-4D81-B25A-F10711DE342D}"/>
              </a:ext>
            </a:extLst>
          </p:cNvPr>
          <p:cNvSpPr/>
          <p:nvPr/>
        </p:nvSpPr>
        <p:spPr>
          <a:xfrm>
            <a:off x="2363373" y="5331655"/>
            <a:ext cx="3362178" cy="1322363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Ашина</a:t>
            </a:r>
            <a:endParaRPr lang="ru-RU" sz="3600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0858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A00FD89C-251F-476E-BFDD-61DF2B82D07B}"/>
              </a:ext>
            </a:extLst>
          </p:cNvPr>
          <p:cNvSpPr/>
          <p:nvPr/>
        </p:nvSpPr>
        <p:spPr>
          <a:xfrm>
            <a:off x="2363372" y="618977"/>
            <a:ext cx="8876713" cy="444539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Түрік қағанының ордасында болған Византия елшісі?</a:t>
            </a:r>
            <a:endParaRPr lang="ru-RU" sz="3600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трелка: влево 4">
            <a:hlinkClick r:id="rId3" action="ppaction://hlinksldjump"/>
            <a:extLst>
              <a:ext uri="{FF2B5EF4-FFF2-40B4-BE49-F238E27FC236}">
                <a16:creationId xmlns:a16="http://schemas.microsoft.com/office/drawing/2014/main" id="{04F2CEB5-DCBD-4BEB-A5A3-52D4E3A6CC7D}"/>
              </a:ext>
            </a:extLst>
          </p:cNvPr>
          <p:cNvSpPr/>
          <p:nvPr/>
        </p:nvSpPr>
        <p:spPr>
          <a:xfrm>
            <a:off x="10452295" y="5739619"/>
            <a:ext cx="1434905" cy="759655"/>
          </a:xfrm>
          <a:prstGeom prst="left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 action="ppaction://hlinksldjump"/>
              </a:rPr>
              <a:t>Артқа</a:t>
            </a:r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46B54E27-2129-4D81-B25A-F10711DE342D}"/>
              </a:ext>
            </a:extLst>
          </p:cNvPr>
          <p:cNvSpPr/>
          <p:nvPr/>
        </p:nvSpPr>
        <p:spPr>
          <a:xfrm>
            <a:off x="2363373" y="5331655"/>
            <a:ext cx="3362178" cy="1322363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Земарх</a:t>
            </a:r>
            <a:endParaRPr lang="ru-RU" sz="3600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49266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A00FD89C-251F-476E-BFDD-61DF2B82D07B}"/>
              </a:ext>
            </a:extLst>
          </p:cNvPr>
          <p:cNvSpPr/>
          <p:nvPr/>
        </p:nvSpPr>
        <p:spPr>
          <a:xfrm>
            <a:off x="2363372" y="618977"/>
            <a:ext cx="8876713" cy="444539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Түрік қағанатының үстемдігі Солтүстік Кавказ бен Қара теңіздің солтүстік жағалауына жеткен кезең?</a:t>
            </a:r>
            <a:endParaRPr lang="ru-RU" sz="3600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трелка: влево 4">
            <a:hlinkClick r:id="rId3" action="ppaction://hlinksldjump"/>
            <a:extLst>
              <a:ext uri="{FF2B5EF4-FFF2-40B4-BE49-F238E27FC236}">
                <a16:creationId xmlns:a16="http://schemas.microsoft.com/office/drawing/2014/main" id="{04F2CEB5-DCBD-4BEB-A5A3-52D4E3A6CC7D}"/>
              </a:ext>
            </a:extLst>
          </p:cNvPr>
          <p:cNvSpPr/>
          <p:nvPr/>
        </p:nvSpPr>
        <p:spPr>
          <a:xfrm>
            <a:off x="10452295" y="5739619"/>
            <a:ext cx="1434905" cy="759655"/>
          </a:xfrm>
          <a:prstGeom prst="left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 action="ppaction://hlinksldjump"/>
              </a:rPr>
              <a:t>Артқа</a:t>
            </a:r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46B54E27-2129-4D81-B25A-F10711DE342D}"/>
              </a:ext>
            </a:extLst>
          </p:cNvPr>
          <p:cNvSpPr/>
          <p:nvPr/>
        </p:nvSpPr>
        <p:spPr>
          <a:xfrm>
            <a:off x="2363373" y="5331655"/>
            <a:ext cx="3362178" cy="1322363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 </a:t>
            </a:r>
            <a:r>
              <a:rPr lang="kk-KZ" sz="3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ғасырдың 70 жылдары</a:t>
            </a:r>
            <a:endParaRPr lang="ru-RU" sz="3600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7656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322</TotalTime>
  <Words>376</Words>
  <Application>Microsoft Office PowerPoint</Application>
  <PresentationFormat>Широкоэкранный</PresentationFormat>
  <Paragraphs>103</Paragraphs>
  <Slides>21</Slides>
  <Notes>19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7" baseType="lpstr">
      <vt:lpstr>Arial</vt:lpstr>
      <vt:lpstr>Calibri</vt:lpstr>
      <vt:lpstr>Century Gothic</vt:lpstr>
      <vt:lpstr>Times New Roman</vt:lpstr>
      <vt:lpstr>Wingdings 3</vt:lpstr>
      <vt:lpstr>Легкий дым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54</cp:revision>
  <dcterms:created xsi:type="dcterms:W3CDTF">2021-01-18T15:43:14Z</dcterms:created>
  <dcterms:modified xsi:type="dcterms:W3CDTF">2021-04-29T18:09:08Z</dcterms:modified>
</cp:coreProperties>
</file>