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78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04172-EAE0-413D-B74D-9B7387B9646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B7A15-375C-4F1F-8D33-B53570B8F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rhivurokov.ru/videouroki/html/2017/03/17/v_58cb5ebba4b97/99683796_2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7848871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Без названия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420888"/>
            <a:ext cx="4320480" cy="3312368"/>
          </a:xfrm>
          <a:prstGeom prst="roundRect">
            <a:avLst>
              <a:gd name="adj" fmla="val 8594"/>
            </a:avLst>
          </a:prstGeom>
          <a:noFill/>
          <a:ln>
            <a:solidFill>
              <a:schemeClr val="accent1">
                <a:shade val="50000"/>
              </a:schemeClr>
            </a:solidFill>
          </a:ln>
          <a:effectLst>
            <a:outerShdw blurRad="50800" dist="50800" dir="5400000" algn="ctr" rotWithShape="0">
              <a:schemeClr val="bg1">
                <a:alpha val="53000"/>
              </a:scheme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Кітаппен жұмыс.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3- тапсырма. 101 бет.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136904" cy="5688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Қалыптастырушы бағалау: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7170" name="Picture 2" descr="C:\Users\user\Desktop\Без названия (5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2160240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1" name="Picture 3" descr="C:\Users\user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708920"/>
            <a:ext cx="2304256" cy="2088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user\Desktop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05064"/>
            <a:ext cx="2162175" cy="2114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 descr="C:\Users\user\Desktop\Без названия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1556792"/>
            <a:ext cx="2333625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4" name="Picture 6" descr="C:\Users\user\Desktop\Без названия (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4077072"/>
            <a:ext cx="2171700" cy="2105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Сергіту сәті: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Бейнематериал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8194" name="Picture 2" descr="C:\Users\user\Desktop\Без названия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0568" y="2348880"/>
            <a:ext cx="5941751" cy="3508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Тәжірибе жұмысы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196752"/>
            <a:ext cx="3024336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Users\user\Desktop\img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96752"/>
            <a:ext cx="302895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C:\Users\user\Desktop\Без названия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645024"/>
            <a:ext cx="2207890" cy="2466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Picture 5" descr="C:\Users\user\Desktop\Без названия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861048"/>
            <a:ext cx="2466975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3" name="Picture 7" descr="C:\Users\user\Desktop\images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3645024"/>
            <a:ext cx="2619375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«Жалғасын тап» әдісі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Сусыз .... жоқ.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Судың да  ..... бар.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Таулы жер .... болмас,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.... жер құрақсыз болмас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42" name="Picture 2" descr="C:\Users\user\Desktop\Без названия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924944"/>
            <a:ext cx="2664296" cy="2376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Үй тапсырмасы:   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7-тапсырма 102 бет.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Кері байланыс: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user\Desktop\ФО\hello_html_567e7d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76872"/>
            <a:ext cx="65527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Психологиялық </a:t>
            </a:r>
            <a:r>
              <a:rPr lang="kk-KZ" sz="5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ахуал </a:t>
            </a:r>
            <a: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«</a:t>
            </a:r>
            <a:r>
              <a:rPr lang="kk-KZ" sz="4800" dirty="0">
                <a:latin typeface="Times New Roman" pitchFamily="18" charset="0"/>
                <a:cs typeface="Times New Roman" pitchFamily="18" charset="0"/>
              </a:rPr>
              <a:t>Бір - бірімізге серікпіз,</a:t>
            </a:r>
            <a:br>
              <a:rPr lang="kk-KZ" sz="4800" dirty="0">
                <a:latin typeface="Times New Roman" pitchFamily="18" charset="0"/>
                <a:cs typeface="Times New Roman" pitchFamily="18" charset="0"/>
              </a:rPr>
            </a:br>
            <a:r>
              <a:rPr lang="kk-KZ" sz="4800" dirty="0">
                <a:latin typeface="Times New Roman" pitchFamily="18" charset="0"/>
                <a:cs typeface="Times New Roman" pitchFamily="18" charset="0"/>
              </a:rPr>
              <a:t>Бірлікке мәңгі берікпіз»</a:t>
            </a:r>
            <a:br>
              <a:rPr lang="kk-KZ" sz="4800" dirty="0">
                <a:latin typeface="Times New Roman" pitchFamily="18" charset="0"/>
                <a:cs typeface="Times New Roman" pitchFamily="18" charset="0"/>
              </a:rPr>
            </a:br>
            <a:r>
              <a:rPr lang="kk-KZ" sz="4800" dirty="0">
                <a:latin typeface="Times New Roman" pitchFamily="18" charset="0"/>
                <a:cs typeface="Times New Roman" pitchFamily="18" charset="0"/>
              </a:rPr>
              <a:t>«Мақсатымыз білім алу,</a:t>
            </a:r>
            <a:br>
              <a:rPr lang="kk-KZ" sz="4800" dirty="0">
                <a:latin typeface="Times New Roman" pitchFamily="18" charset="0"/>
                <a:cs typeface="Times New Roman" pitchFamily="18" charset="0"/>
              </a:rPr>
            </a:br>
            <a:r>
              <a:rPr lang="kk-KZ" sz="4800" dirty="0">
                <a:latin typeface="Times New Roman" pitchFamily="18" charset="0"/>
                <a:cs typeface="Times New Roman" pitchFamily="18" charset="0"/>
              </a:rPr>
              <a:t>Міндетіміз еңбектену</a:t>
            </a:r>
            <a:br>
              <a:rPr lang="kk-KZ" sz="4800" dirty="0">
                <a:latin typeface="Times New Roman" pitchFamily="18" charset="0"/>
                <a:cs typeface="Times New Roman" pitchFamily="18" charset="0"/>
              </a:rPr>
            </a:br>
            <a:r>
              <a:rPr lang="kk-KZ" sz="4800" dirty="0">
                <a:latin typeface="Times New Roman" pitchFamily="18" charset="0"/>
                <a:cs typeface="Times New Roman" pitchFamily="18" charset="0"/>
              </a:rPr>
              <a:t>5 - ке қолды жеткізу»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Үй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жұмысын тексеру	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4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Көңілді </a:t>
            </a:r>
            <a:r>
              <a:rPr lang="kk-KZ" sz="4400" b="1" dirty="0">
                <a:latin typeface="Times New Roman" pitchFamily="18" charset="0"/>
                <a:cs typeface="Times New Roman" pitchFamily="18" charset="0"/>
              </a:rPr>
              <a:t>доп» </a:t>
            </a:r>
            <a:endParaRPr lang="kk-KZ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sz="4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3" cstate="print">
            <a:lum bright="-3000" contrast="25000"/>
          </a:blip>
          <a:srcRect/>
          <a:stretch>
            <a:fillRect/>
          </a:stretch>
        </p:blipFill>
        <p:spPr bwMode="auto">
          <a:xfrm>
            <a:off x="2195736" y="2564904"/>
            <a:ext cx="5112568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sx="83000" sy="83000" algn="tl" rotWithShape="0">
              <a:srgbClr val="000000">
                <a:alpha val="61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«Адасқан әріптер» әдісі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lv-LV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lv-LV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lv-LV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lv-LV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lv-LV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452320" y="2924944"/>
            <a:ext cx="0" cy="28803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lv-LV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y</a:t>
            </a:r>
            <a:r>
              <a:rPr lang="lv-LV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lv-LV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lv-LV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lv-LV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lv-LV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Судың пайдасы.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36096" y="764704"/>
            <a:ext cx="0" cy="28803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771800" y="548680"/>
            <a:ext cx="0" cy="144016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923928" y="620688"/>
            <a:ext cx="0" cy="144016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Users\user\Desktop\Без названия (9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132857"/>
            <a:ext cx="5400600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Сөздік жұмысы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Пайда – польза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 қорыту – пищеварение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Тасымалдау- транспортировать 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Жарақаттану –  травма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Сауықтыру – оздоровление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Тәбеті болмау –  отсутствие аппетита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Ериді -  растворяется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Ермейді – не растворяется</a:t>
            </a: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Тұщы су-пресная вода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Ауыз су -питьевая вода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Пайдалы-полезная 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Зиянды  -вредный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Ағза-организм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user\Desktop\Без названия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76872"/>
            <a:ext cx="187220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Класстер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39752" y="2420888"/>
            <a:ext cx="4536504" cy="2664296"/>
          </a:xfrm>
          <a:prstGeom prst="roundRect">
            <a:avLst/>
          </a:prstGeom>
          <a:solidFill>
            <a:schemeClr val="accent6">
              <a:lumMod val="40000"/>
              <a:lumOff val="60000"/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Судың пайдасы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8396129">
            <a:off x="6716499" y="1818218"/>
            <a:ext cx="848877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8653170">
            <a:off x="1358950" y="4907678"/>
            <a:ext cx="955185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666273">
            <a:off x="6777306" y="4977432"/>
            <a:ext cx="917467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3438083">
            <a:off x="1561975" y="1792581"/>
            <a:ext cx="954827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Қалыптастырушы бағалау: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«Шапалақ ұру»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Без названия (1)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50946"/>
            <a:ext cx="5760640" cy="3838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Дәрігерлер судың пайдасы туралы не айтады?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Без названия (1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403244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use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9933" y="3789040"/>
            <a:ext cx="3086483" cy="215607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119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 Психологиялық ахуал  </vt:lpstr>
      <vt:lpstr> Үй жұмысын тексеру  </vt:lpstr>
      <vt:lpstr> «Адасқан әріптер» әдісі </vt:lpstr>
      <vt:lpstr> S y d y n     p a  d a s y. Судың пайдасы.   </vt:lpstr>
      <vt:lpstr>Сөздік жұмысы</vt:lpstr>
      <vt:lpstr>Класстер</vt:lpstr>
      <vt:lpstr>Қалыптастырушы бағалау: «Шапалақ ұру»</vt:lpstr>
      <vt:lpstr>Дәрігерлер судың пайдасы туралы не айтады?</vt:lpstr>
      <vt:lpstr> Кітаппен жұмыс.    </vt:lpstr>
      <vt:lpstr>Слайд 11</vt:lpstr>
      <vt:lpstr> Қалыптастырушы бағалау: </vt:lpstr>
      <vt:lpstr> Сергіту сәті: </vt:lpstr>
      <vt:lpstr>  Тәжірибе жұмысы  </vt:lpstr>
      <vt:lpstr> «Жалғасын тап» әдісі </vt:lpstr>
      <vt:lpstr>Үй тапсырмасы:    7-тапсырма 102 бет.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2019-11-15T17:35:21Z</dcterms:created>
  <dcterms:modified xsi:type="dcterms:W3CDTF">2019-11-20T18:28:33Z</dcterms:modified>
</cp:coreProperties>
</file>