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4" r:id="rId3"/>
    <p:sldId id="265" r:id="rId4"/>
    <p:sldId id="275" r:id="rId5"/>
    <p:sldId id="274" r:id="rId6"/>
    <p:sldId id="272" r:id="rId7"/>
    <p:sldId id="271" r:id="rId8"/>
    <p:sldId id="259" r:id="rId9"/>
    <p:sldId id="260" r:id="rId10"/>
    <p:sldId id="266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B1C53-E54D-4306-BA88-640192952813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BB4F3-C4B2-464E-B01E-4C48C4CF4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&#1053;&#1080;&#1082;&#1086;&#1075;&#1076;&#1072;%20&#1085;&#1077;%20&#1089;&#1076;&#1072;&#1074;&#1072;&#1090;&#1100;&#1089;&#1103;!%20&#1054;&#1095;&#1077;&#1085;&#1100;%20&#1089;&#1080;&#1083;&#1100;&#1085;&#1086;&#1077;%20&#1074;&#1080;&#1076;&#1077;&#1086;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5555%2001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357430"/>
            <a:ext cx="8070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ФУНКЦИОНАЛЬНОЙ ГРАМОТНОСТИ УЧАЩИХСЯ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ПРИМЕНЕНИЕМ ЭФФЕКТИВНЫХ ТЕХНОЛОГИЙ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546" y="428604"/>
            <a:ext cx="462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Алматинская область Жамбылский район</a:t>
            </a:r>
            <a:endParaRPr lang="kk-K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785794"/>
            <a:ext cx="781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КГУ «Средняя школа имени Т. Рыскулова с пришкольным интернатом»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694" y="4714884"/>
            <a:ext cx="3226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Момбаева Айгуль Тукеновна</a:t>
            </a:r>
            <a:endParaRPr lang="kk-KZ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20457"/>
            <a:ext cx="79296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Обучение на основе «учебных ситуаций»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образовательная задача которых состоит в организации условий, провоцирующих детское действие; 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Ситуация «Соедини по смыслу начало и конец предложений»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Посмотри на рисунки. Они нарисованы по порядку? Почему ты так думаешь? Возьми карандаш и обозначь номера в клеточках.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714620"/>
            <a:ext cx="3286148" cy="378621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714620"/>
            <a:ext cx="4714908" cy="371477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714620"/>
            <a:ext cx="3343275" cy="378621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4143404" cy="35004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14686"/>
            <a:ext cx="4143404" cy="335758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14686"/>
            <a:ext cx="4143404" cy="350043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142853"/>
            <a:ext cx="842968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ровневая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дифференциация обучения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использование которой вносит определённые изменения в стиль взаимодействия учителя с учениками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главная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 задача и обязанность учителя – помочь ребёнку принять и выполнить принятое им решение; 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Найди и прочитай в тексте предложения к каждой картинке.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Составь «тонкие» и «толстые» вопросы по тексту.</a:t>
            </a: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Внимательно перечитай еще раз текст. Прочитай текст с «дырочками», называя пропущенные слова.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785794"/>
            <a:ext cx="857255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азвитие казахстанских учащихся  проходит путем внедрения активных форм обучения, в ходе которых предполагается, что учащиеся будут самостоятельно развивать функциональную грамотность, активно «добывать» знания, с огромным желанием развивать коммуникативные навыки общения со сверстниками, и творчески подходить к решению проблем.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357298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Эффективные образовательные технологии:</a:t>
            </a: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71472" y="1857364"/>
            <a:ext cx="7929618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роблемно-диалогическая технология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освоения новых знаний, позволяющая формировать организационные, интеллектуальные и другие умения, в том числе умение самостоятельно осуществлять деятельность учения;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Активизация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знаний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Могу ли я обидеть человека?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457200" algn="l"/>
              </a:tabLs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Кого будет защищать Н.В.Гоголь на этот раз?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428604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учим не для школы, а для жизни. Не просто дать знания, а научить учиться  –  вот наша задача.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357562"/>
            <a:ext cx="81439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Информационные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коммуникационные технологии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которых позволяет формировать основу таких важнейших интеллектуальных умений, как сравнение и обобщение, анализ и синтез.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икогда не сдаваться! Очень сильное видео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214291"/>
            <a:ext cx="8501122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555 0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85720" y="142852"/>
            <a:ext cx="8715436" cy="6500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800105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проектной деятельности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обеспечивающая условия для формирования организационных, интеллектуальных, коммуникативных и оценочных умений. Это подготовка различных плакатов, памяток, моделей, викторин, конкурсов, мини-исследований, предусматривающих обязательную презентацию полученных результатов; 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21" y="1643050"/>
            <a:ext cx="87154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 Используя каждую букву слова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"личность",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запишите личностные качества.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 –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–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 –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 –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–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–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 –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4857760"/>
            <a:ext cx="8465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 Подберите слова - синонимы к слову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"функционировать"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429264"/>
            <a:ext cx="5372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 Дайте определение слову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"грамотность"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4296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формирования  правильной читательской деятельности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создающая условия для развития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важнейших коммуникативных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умений; 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571612"/>
            <a:ext cx="2136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текстом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928802"/>
            <a:ext cx="83582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Прочитай текст.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Ливень.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Земля долго ждала дождя. Дождь начался на рассвете.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Ветер волной пробежал по ниве, пригнул одинокую берёзку у оврага и вдруг взметнул столбы пыли, расстелил до земли колосья ржи. Упали первые крупные, тяжёлые капли. Они падали всё чаще и чаще, пошли мелкой дробью, потом разом хлынул неукротимый ливень.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Ливень шумел по косогорам, земля набухла и почернела. После долгих засушливых дней она задышала и ожила. Живительная влага напоила поле.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Дождь кончился внезапно. С неба брызнули солнечные лучи. Солнце и тёплый ветер подсушили колосья, рожь поднялась. В небо глянули синие глаза васильков.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(90 слов)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(По Г. Николаевой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857892"/>
            <a:ext cx="3056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 Озаглавь части текста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14290"/>
            <a:ext cx="30650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  Определи тему текста.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714356"/>
            <a:ext cx="77867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 Определи тип текста: повествование, описание, рассуждение.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1357298"/>
            <a:ext cx="6215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 сделал ветер? Выпиши глаголы из текста.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857364"/>
            <a:ext cx="6572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ветер → ……. по ниве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ветер →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…….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столбы пыли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ветер →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…….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берёзку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ветер →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…….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колосья ржи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48" y="3214686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Выпиши из последнего абзаца предложение, содержание которого соответствует рисунку.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Вариант 1, с. 8 4 класс Ливень По Николаев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929066"/>
            <a:ext cx="7286676" cy="2381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428604"/>
            <a:ext cx="862717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*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Выпиши из третьего абзаца предложение, которое соответствует схеме.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6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Крылова. 4 класс Вариант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643866" cy="10096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2857496"/>
            <a:ext cx="785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Вставь пропущенные буквы. Спиши предложения, дополняя каждое именем прилагательным.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786190"/>
            <a:ext cx="8215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Св…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ркнула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….. молния. Прок…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тился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….. удар грома. Прибл…жалась ….. гроза. Полил …… дождь. …… капли стучали по стеклу.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413</Words>
  <PresentationFormat>Экран (4:3)</PresentationFormat>
  <Paragraphs>54</Paragraphs>
  <Slides>11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56</cp:revision>
  <dcterms:created xsi:type="dcterms:W3CDTF">2019-01-22T12:58:42Z</dcterms:created>
  <dcterms:modified xsi:type="dcterms:W3CDTF">2019-01-28T17:11:40Z</dcterms:modified>
</cp:coreProperties>
</file>