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9" r:id="rId3"/>
    <p:sldId id="286" r:id="rId4"/>
    <p:sldId id="257" r:id="rId5"/>
    <p:sldId id="282" r:id="rId6"/>
    <p:sldId id="258" r:id="rId7"/>
    <p:sldId id="259" r:id="rId8"/>
    <p:sldId id="260" r:id="rId9"/>
    <p:sldId id="261" r:id="rId10"/>
    <p:sldId id="274" r:id="rId11"/>
    <p:sldId id="273" r:id="rId12"/>
    <p:sldId id="275" r:id="rId13"/>
    <p:sldId id="276" r:id="rId14"/>
    <p:sldId id="278" r:id="rId15"/>
    <p:sldId id="281" r:id="rId16"/>
    <p:sldId id="277" r:id="rId17"/>
    <p:sldId id="279" r:id="rId18"/>
    <p:sldId id="280" r:id="rId19"/>
    <p:sldId id="285" r:id="rId20"/>
    <p:sldId id="284" r:id="rId21"/>
    <p:sldId id="272" r:id="rId22"/>
    <p:sldId id="288" r:id="rId23"/>
    <p:sldId id="283" r:id="rId24"/>
    <p:sldId id="271" r:id="rId25"/>
    <p:sldId id="262" r:id="rId26"/>
    <p:sldId id="28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8680A-D8DC-4395-8927-292A1EB52687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73DEA-E745-4909-AFB6-AD62A1BB8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0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57600B-FC63-4D33-B3EA-9E338336F76A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00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5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06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1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27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67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08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13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017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3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82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2FFDA-DFE8-4CCC-B067-C4113A9643CC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73482-4F9D-4B0E-9C6D-654C0BF066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gif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png"/><Relationship Id="rId5" Type="http://schemas.openxmlformats.org/officeDocument/2006/relationships/image" Target="../media/image21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акма\15575a735079b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"/>
            <a:ext cx="8640960" cy="656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4504" y="116632"/>
            <a:ext cx="5238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«Балдәурен» ясли бақшасы КМҚК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52836" y="1124744"/>
            <a:ext cx="5238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Ұйымдастырылған оқу қызметі</a:t>
            </a:r>
          </a:p>
          <a:p>
            <a:pPr algn="ctr"/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«Шығармашылық»</a:t>
            </a:r>
          </a:p>
          <a:p>
            <a:pPr algn="ctr"/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 саласы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«Сурет салу»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78449" y="2492896"/>
            <a:ext cx="5663894" cy="1152127"/>
          </a:xfrm>
          <a:prstGeom prst="rect">
            <a:avLst/>
          </a:prstGeom>
        </p:spPr>
        <p:txBody>
          <a:bodyPr wrap="square">
            <a:prstTxWarp prst="textChevronInverted">
              <a:avLst/>
            </a:prstTxWarp>
            <a:spAutoFit/>
          </a:bodyPr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en-US" sz="2800" b="1" i="1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800" b="1" i="1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«Ертегідегі құстар»</a:t>
            </a:r>
            <a:endParaRPr lang="ru-RU" sz="2800" b="1" i="1" dirty="0">
              <a:solidFill>
                <a:srgbClr val="00206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8402" y="4725144"/>
            <a:ext cx="5238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k-KZ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Өткізген тәрбиеші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Орынбасарова Ақмарал Бауыржанқызы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C:\Users\admin\Pictures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C:\Users\admin\Pictures\i (1)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C:\Users\admin\Pictures\i (2)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 descr="C:\Users\admin\Pictures\1459095579_109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8484">
            <a:off x="6832975" y="248544"/>
            <a:ext cx="2880973" cy="246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20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admin\Desktop\акма\desktopwallpapers.org.ua-1876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5" y="116632"/>
            <a:ext cx="8835825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1960" y="1739714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Вот это дааа - Неожиданный звук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19872" y="5373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0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акма\рамка-цветков-бабочек-птицы-черная-106686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81108" y="4133591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1-ші жұмыртқаның ашылуы Әуенмен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-Балалар ішінен не шықты?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-Ұя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-Балалар бұл ұя бізге тапсырма әкеліпті Бұл тапсырма бізден құстың ұясына байланысты  тиым сөздер сұрайды екен Кәне кім айтады?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dmin\Desktop\акма\Bird_s_nest_Song_thrush_wcpul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92696"/>
            <a:ext cx="5622664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619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admin\Desktop\акма\desktopwallpapers.org.ua-1876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5" y="116632"/>
            <a:ext cx="8835825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1960" y="1739714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Вот это дааа - Неожиданный звук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80300" y="5013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9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акма\Chick_006_Newborn_Egg_Cartoon_preview_a899.pn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8680"/>
            <a:ext cx="5364104" cy="593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112474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-Ой балалар бұл балапан ғой Бұл балапанның да бізге тапсырмасы бар екен Бізден құстар туралы тақпақтар сұрайды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vuki_prirody_-_Zvuk_ptic_nadvigayucshejsya_grozy_i_dozhdy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1847" y="5445224"/>
            <a:ext cx="609600" cy="609600"/>
          </a:xfrm>
          <a:prstGeom prst="rect">
            <a:avLst/>
          </a:prstGeom>
        </p:spPr>
      </p:pic>
      <p:pic>
        <p:nvPicPr>
          <p:cNvPr id="8194" name="Picture 2" descr="C:\Users\admin\Pictures\zhivotnye157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060848"/>
            <a:ext cx="3857625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82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admin\Desktop\акма\desktopwallpapers.org.ua-1876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5" y="0"/>
            <a:ext cx="8907833" cy="5805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1960" y="1739714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10. - Сказочный звук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07160" y="4365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1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chto-takoie-niezavisimost_2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8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admin\Desktop\акма\desktopwallpapers.org.ua-1876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5" y="116632"/>
            <a:ext cx="8835825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1960" y="1739714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admin\Desktop\акма\img4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0. - Сказочный звук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9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dmin\Desktop\акма\img4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4" y="0"/>
            <a:ext cx="90873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20190209_2113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188"/>
            <a:ext cx="48600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20190209_2113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0"/>
            <a:ext cx="4283968" cy="682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733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dmin\Desktop\акма\img_user_file_5a7de4d5e405b_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78802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акма\7156123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"/>
            <a:ext cx="4427984" cy="688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568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g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48" y="311308"/>
            <a:ext cx="7344815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997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акма\15575a735079b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"/>
            <a:ext cx="8640960" cy="656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7664" y="980728"/>
            <a:ext cx="5749371" cy="4320480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pPr algn="ctr"/>
            <a:r>
              <a:rPr lang="kk-KZ" sz="28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</a:t>
            </a:r>
            <a:r>
              <a:rPr lang="kk-KZ" sz="2800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Құстар туралы білімдерін жетілдіру, құстардың бейнесін қағаз бетіне түсіре білу біліктілігін машықтандыру, құстарға деген қамқорлық пен сүйіспеншілікке баулу.</a:t>
            </a:r>
            <a:endParaRPr lang="ru-RU" sz="2800" i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admin\Pictures\pi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80928"/>
            <a:ext cx="298782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75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admin\Desktop\article1041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512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акма\рамка-цветков-бабочек-птицы-черная-106686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1196752"/>
            <a:ext cx="64807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Сұрақ-жауап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-Балалар ертегі сіздерге ұнады ма?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-Бәйтерек қай қалада орналасқан екен?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-Самұрық құстың жұмыртқасы неге ұқсайды екен?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-Жұмыртқасын кім жегісі келді?	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Суретпен жұмыс «Ертегідегі құстар»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ертегідегі таңлық құсының суретін салады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619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admin\Desktop\20190209_2114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0"/>
            <a:ext cx="43559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\Desktop\20190209_2113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88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196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6" descr="MCj04166460000[1]"/>
          <p:cNvPicPr>
            <a:picLocks noChangeAspect="1" noChangeArrowheads="1"/>
          </p:cNvPicPr>
          <p:nvPr/>
        </p:nvPicPr>
        <p:blipFill>
          <a:blip r:embed="rId3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4572000"/>
            <a:ext cx="2073275" cy="195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4-конечная звезда 13"/>
          <p:cNvSpPr/>
          <p:nvPr/>
        </p:nvSpPr>
        <p:spPr>
          <a:xfrm>
            <a:off x="357188" y="5143500"/>
            <a:ext cx="914400" cy="91440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08" name="Прямоугольник 10"/>
          <p:cNvSpPr>
            <a:spLocks noChangeArrowheads="1"/>
          </p:cNvSpPr>
          <p:nvPr/>
        </p:nvSpPr>
        <p:spPr bwMode="auto">
          <a:xfrm>
            <a:off x="2286000" y="2828925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688" y="404664"/>
            <a:ext cx="4572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сәті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Орманға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барайық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defRPr/>
            </a:pP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Жан-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жағымызға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қарайық</a:t>
            </a:r>
            <a:endParaRPr lang="ru-RU" sz="3200" b="1" i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Аю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шықты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қорбаңдап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defRPr/>
            </a:pP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Қасқыр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шықты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ырылдап</a:t>
            </a:r>
            <a:endParaRPr lang="ru-RU" sz="3200" b="1" i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Р-Р-Р-Р-Р</a:t>
            </a:r>
          </a:p>
          <a:p>
            <a:pPr algn="ctr">
              <a:defRPr/>
            </a:pP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Қоян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шықты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секіріп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defRPr/>
            </a:pP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Түлкі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шықты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майысып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defRPr/>
            </a:pP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Қорықпаңдар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defRPr/>
            </a:pP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алыңдар</a:t>
            </a:r>
            <a:r>
              <a:rPr lang="ru-RU" sz="3200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i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81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акма\рамка-цветков-бабочек-птицы-черная-106686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548680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Дидактикалық ойын 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тақтайда құстың суреті тұр Осыған қатысты кім қандай сипаттама бере алады?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-Аспан-құстар аспанда ұшады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-ұяшық-құстар өмір сүреді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-нан қоқымы-құстардың сүйікті асы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-алақан-көрген жерімізде құстарды аялап жүрейік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619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Сұрақ-жауап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-Балалар бүгін біз қандай тақырыппен таныстық?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-Ертегі сіздерге ұнады ма?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-Құстарға қамқор болуымыз үшін не істеуіміз қажет?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Мадақтама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/>
              <a:t> </a:t>
            </a:r>
            <a:endParaRPr lang="ru-RU" dirty="0"/>
          </a:p>
          <a:p>
            <a:endParaRPr lang="ru-RU" dirty="0"/>
          </a:p>
        </p:txBody>
      </p:sp>
      <p:pic>
        <p:nvPicPr>
          <p:cNvPr id="9218" name="Picture 2" descr="C:\Users\admin\Pictures\1459095579_109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0"/>
            <a:ext cx="3635896" cy="277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3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IMG-20190208-WA0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547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акма\15575a735079b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"/>
            <a:ext cx="8640960" cy="656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1017938"/>
            <a:ext cx="5238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Амандасу шеңбері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Амандасу үлкенге</a:t>
            </a:r>
          </a:p>
          <a:p>
            <a:pPr algn="ctr"/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Тәрбиенің басы ғой</a:t>
            </a:r>
          </a:p>
          <a:p>
            <a:pPr algn="ctr"/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 қанекей бәріміз</a:t>
            </a:r>
          </a:p>
          <a:p>
            <a:pPr algn="ctr"/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Сәлем дейік үлкенге</a:t>
            </a:r>
          </a:p>
          <a:p>
            <a:pPr algn="ctr"/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</a:t>
            </a:r>
            <a:r>
              <a:rPr lang="kk-KZ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 қонақтармен амандасып алайықшы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dmin\Desktop\20190209_211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771800" cy="6857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02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esktop\акма\15575a735079b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81" y="80251"/>
            <a:ext cx="8640960" cy="656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963338"/>
            <a:ext cx="66967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Тәрбиеші: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Балалар, барлығыңызды </a:t>
            </a: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«жүректен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жүрекке»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шеңберіне шақырамын.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Балалар, біздер құстарға деген сүйіспеншілігімізді білдірейікші! ( Тәрбиеші құс мүсінін алақанына салып, келесі балаға ұсынады.)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Егер менің қолыма құс келіп қонса, мен оны аялап мәпелер едім - деп, балапанды балаларға ұсынады.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Егер менің қолыма құс келіп қонса, мен оны жуындырар едім. </a:t>
            </a:r>
            <a:b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Егер менің қолыма құс келіп қонса, мен оған әдемілеп ұя жасап берер едім. </a:t>
            </a:r>
            <a:b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-Егер менің қолыма құс келіп қонса, мен оның аузына дәм салар едім. </a:t>
            </a:r>
            <a:b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Егер менің қолыма құс келіп қонса мен оның қанаттарын тазалар едім. </a:t>
            </a:r>
            <a:b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Егер менің қолыма құс келіп қонса, мен оны құшағыма қысар едім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-Балалар біздің бүгінгі оқу қызметіміз құстар тақырыбында болмақ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dmin\Desktop\20190209_2112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4282"/>
            <a:ext cx="2267744" cy="2283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20190209_2112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2" y="-29441"/>
            <a:ext cx="1547664" cy="4394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58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fon41_small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1547813" y="1989138"/>
            <a:ext cx="712787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2286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  <a:defRPr/>
            </a:pPr>
            <a:r>
              <a:rPr lang="ru-RU" altLang="ru-RU" b="1" i="1" dirty="0" err="1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altLang="ru-RU" b="1" i="1" dirty="0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қызметіне</a:t>
            </a:r>
            <a:r>
              <a:rPr lang="ru-RU" altLang="ru-RU" b="1" i="1" dirty="0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altLang="ru-RU" b="1" i="1" dirty="0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қатысу</a:t>
            </a:r>
            <a:endParaRPr lang="ru-RU" altLang="ru-RU" b="1" i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  <a:defRPr/>
            </a:pPr>
            <a:r>
              <a:rPr lang="ru-RU" altLang="ru-RU" b="1" i="1" dirty="0" err="1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Тәрбиешіні</a:t>
            </a:r>
            <a:r>
              <a:rPr lang="ru-RU" altLang="ru-RU" b="1" i="1" dirty="0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мұқият</a:t>
            </a:r>
            <a:r>
              <a:rPr lang="ru-RU" altLang="ru-RU" b="1" i="1" dirty="0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тыңдау</a:t>
            </a:r>
            <a:endParaRPr lang="ru-RU" altLang="ru-RU" b="1" i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  <a:defRPr/>
            </a:pPr>
            <a:r>
              <a:rPr lang="ru-RU" altLang="ru-RU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ru-RU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altLang="ru-RU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altLang="ru-RU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қабылдау</a:t>
            </a:r>
            <a:endParaRPr lang="ru-RU" altLang="ru-RU" b="1" i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  <a:defRPr/>
            </a:pPr>
            <a:r>
              <a:rPr lang="ru-RU" altLang="ru-RU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Тапсырманы</a:t>
            </a:r>
            <a:r>
              <a:rPr lang="ru-RU" altLang="ru-RU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тиянақты</a:t>
            </a:r>
            <a:r>
              <a:rPr lang="ru-RU" altLang="ru-RU" b="1" i="1" dirty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орындау</a:t>
            </a:r>
            <a:endParaRPr lang="ru-RU" altLang="ru-RU" b="1" i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Rectangle 1"/>
          <p:cNvSpPr>
            <a:spLocks noChangeArrowheads="1"/>
          </p:cNvSpPr>
          <p:nvPr/>
        </p:nvSpPr>
        <p:spPr bwMode="auto">
          <a:xfrm>
            <a:off x="683568" y="1165225"/>
            <a:ext cx="741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prstTxWarp prst="textWave4">
              <a:avLst/>
            </a:prstTxWarp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altLang="ru-RU" sz="2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өзіміздің</a:t>
            </a:r>
            <a:r>
              <a:rPr lang="ru-RU" altLang="ru-RU" sz="2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құрастырып</a:t>
            </a:r>
            <a:r>
              <a:rPr lang="ru-RU" altLang="ru-RU" sz="2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жазған</a:t>
            </a:r>
            <a:r>
              <a:rPr lang="ru-RU" altLang="ru-RU" sz="2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тобымыздың</a:t>
            </a:r>
            <a:r>
              <a:rPr lang="ru-RU" altLang="ru-RU" sz="2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ережесіне</a:t>
            </a:r>
            <a:r>
              <a:rPr lang="ru-RU" altLang="ru-RU" sz="2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көңіл</a:t>
            </a:r>
            <a:r>
              <a:rPr lang="ru-RU" altLang="ru-RU" sz="2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бөлейік</a:t>
            </a:r>
            <a:r>
              <a:rPr lang="ru-RU" altLang="ru-RU" sz="24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3676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admin\Desktop\акма\104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70" y="0"/>
            <a:ext cx="91574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7115" y="1268760"/>
            <a:ext cx="63367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 қанекей айтыңдаршы қандай құстарды білеміз?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(-Қарлығаш торғай аққу қарға сауысқан тоқылдақ)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Әңгімелесу: Сұрақтар қояды.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-Балалар,қазір жылдың қай мезгілі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?(Қыс)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райында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Сендер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шыбын,қоңыз,көбелек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көресіңдер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қайда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кетті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Ағаш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қуыстарына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тығылып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қалды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dmin\Desktop\20190209_211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1680" cy="2852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20190209_2113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39" y="4941169"/>
            <a:ext cx="2915816" cy="18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88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admin\Desktop\акма\104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70" y="0"/>
            <a:ext cx="9157469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632" y="1196752"/>
            <a:ext cx="720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Тәрбиеші Құстарға тиіспей, оларға қамқор болу керек. Адамдар құстарға ағаштан жем салғыш жасап,ішіне жем салып,құстар келіп қонады екен 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 құстарға қамқор болуымыз қажет 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Қостілдік жұмыс: 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Құстар – птицы – birds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 – яйцо - egg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dmin\Desktop\IMG-20190208-WA0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698451"/>
            <a:ext cx="3419872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258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admin\Desktop\акма\Painting-Wooden-eggs-DIY-painted-graffiti-toys-Pretend-font-b-play-b-font-Kitchen-education-fon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51571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мына жерден не байқадыңдар?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-Жұмыртқа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183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акма\рамка-цветков-бабочек-птицы-черная-106686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акма\desktopwallpapers.org.ua-18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6" y="836712"/>
            <a:ext cx="3902075" cy="2925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dmin\Desktop\акма\desktopwallpapers.org.ua-18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60659"/>
            <a:ext cx="3902075" cy="2925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акма\desktopwallpapers.org.ua-18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6" y="989112"/>
            <a:ext cx="3902075" cy="2925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акма\desktopwallpapers.org.ua-18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682" y="3932237"/>
            <a:ext cx="3902075" cy="2925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31113" y="1739714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2240" y="1761464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24401" y="4852085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4657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352</Words>
  <Application>Microsoft Office PowerPoint</Application>
  <PresentationFormat>Экран (4:3)</PresentationFormat>
  <Paragraphs>80</Paragraphs>
  <Slides>26</Slides>
  <Notes>1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12</cp:revision>
  <dcterms:created xsi:type="dcterms:W3CDTF">2019-01-29T16:28:42Z</dcterms:created>
  <dcterms:modified xsi:type="dcterms:W3CDTF">2019-02-09T18:06:45Z</dcterms:modified>
</cp:coreProperties>
</file>