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5" r:id="rId2"/>
    <p:sldId id="258" r:id="rId3"/>
    <p:sldId id="259" r:id="rId4"/>
    <p:sldId id="272" r:id="rId5"/>
    <p:sldId id="274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9E7DBFA0-ECD5-4790-92B3-DBBEA722D062}" type="slidenum">
              <a:t>‹#›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4763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4F1F747-68DD-4522-972A-DD627A0C240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0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0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20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8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89999A-81B6-4AA0-AF01-D4BD7EB879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4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D9EECB-3C9D-47DA-B5EA-722288117EE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3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C7C5A2-1A0C-4FDD-A12B-9EB79F5D2AA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95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BC7493-EF99-4F03-9439-E7B4A426D13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8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F22B4F-66F2-49DD-94AB-0A43B8CC06F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37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BD5050-3F91-4F29-9975-2D12B9A2957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4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3C58CA-BA82-4873-B96B-4039C12D429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63E024-E097-4D80-8EA6-F5ED2A7E40B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44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CECCA4-AF08-4554-BBE6-E76CE5B5491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62FF4-81AF-4FEA-B815-37C7EA6857C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9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8103E8-30AC-4E4C-9E5B-9A45F6C978FB}" type="datetime1">
              <a:rPr lang="ru-RU" smtClean="0"/>
              <a:pPr lvl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E7ED75-2063-4348-9017-E492F625341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51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/>
          <p:nvPr/>
        </p:nvSpPr>
        <p:spPr>
          <a:xfrm>
            <a:off x="0" y="0"/>
            <a:ext cx="9143640" cy="28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79637"/>
              </a:gs>
              <a:gs pos="100000">
                <a:srgbClr val="9CC745"/>
              </a:gs>
            </a:gsLst>
            <a:lin ang="16200000"/>
          </a:gradFill>
          <a:ln w="9360">
            <a:solidFill>
              <a:srgbClr val="98B85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Прямоугольник 7"/>
          <p:cNvSpPr/>
          <p:nvPr/>
        </p:nvSpPr>
        <p:spPr>
          <a:xfrm>
            <a:off x="0" y="6524640"/>
            <a:ext cx="9143640" cy="33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79637"/>
              </a:gs>
              <a:gs pos="100000">
                <a:srgbClr val="9CC745"/>
              </a:gs>
            </a:gsLst>
            <a:lin ang="16200000"/>
          </a:gradFill>
          <a:ln w="9360">
            <a:solidFill>
              <a:srgbClr val="98B855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54000" y="333360"/>
            <a:ext cx="1564919" cy="14824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6" name="Содержимое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defPPr>
            <a:lvl1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1pPr>
            <a:lvl2pPr marL="864000" lvl="1" indent="-324000" algn="l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2pPr>
            <a:lvl3pPr marL="1295999" lvl="2" indent="-288000" algn="l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3pPr>
            <a:lvl4pPr marL="1728000" lvl="3" indent="-216000" algn="l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4pPr>
            <a:lvl5pPr marL="2160000" lvl="4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5pPr>
            <a:lvl6pPr marL="2592000" lvl="5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6pPr>
            <a:lvl7pPr marL="3024000" lvl="6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7pPr>
            <a:lvl8pPr marL="3456000" lvl="7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8pPr>
            <a:lvl9pPr marL="3887999" lvl="8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48103E8-30AC-4E4C-9E5B-9A45F6C978FB}" type="datetime1">
              <a:rPr lang="ru-RU"/>
              <a:pPr lvl="0"/>
              <a:t>27.11.2021</a:t>
            </a:fld>
            <a:endParaRPr lang="ru-RU"/>
          </a:p>
        </p:txBody>
      </p:sp>
      <p:sp>
        <p:nvSpPr>
          <p:cNvPr id="8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9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19F1FCA-BF42-4260-9F4C-30B9CCB4B119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Times New Roman" pitchFamily="18"/>
          <a:ea typeface="Microsoft YaHei" pitchFamily="2"/>
          <a:cs typeface="Times New Roman" pitchFamily="18"/>
        </a:defRPr>
      </a:lvl1pPr>
    </p:titleStyle>
    <p:bodyStyle>
      <a:lvl1pPr lvl="0" rt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1pPr>
      <a:lvl2pPr lvl="1" rtl="0">
        <a:buSzPct val="75000"/>
        <a:buFont typeface="StarSymbol"/>
        <a:buChar char="–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2pPr>
      <a:lvl3pPr lvl="2" rt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3pPr>
      <a:lvl4pPr lvl="3" rtl="0">
        <a:buSzPct val="75000"/>
        <a:buFont typeface="StarSymbol"/>
        <a:buChar char="–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4pPr>
      <a:lvl5pPr lvl="4" rt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5pPr>
      <a:lvl6pPr lvl="5" rt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6pPr>
      <a:lvl7pPr lvl="6" rt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7pPr>
      <a:lvl8pPr lvl="7" rt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8pPr>
      <a:lvl9pPr marL="0" marR="0" lvl="0" indent="0" algn="l" rtl="0" hangingPunct="0">
        <a:spcBef>
          <a:spcPts val="638"/>
        </a:spcBef>
        <a:spcAft>
          <a:spcPts val="0"/>
        </a:spcAft>
        <a:buSzPct val="45000"/>
        <a:buFont typeface="Arial" pitchFamily="32"/>
        <a:buChar char="•"/>
        <a:tabLst/>
        <a:defRPr lang="ru-RU" sz="3200" b="0" i="0" u="none" strike="noStrike" spc="0">
          <a:solidFill>
            <a:srgbClr val="000000"/>
          </a:solidFill>
          <a:latin typeface="Times New Roman" pitchFamily="18"/>
          <a:cs typeface="Times New Roman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95536" y="548680"/>
            <a:ext cx="8229240" cy="1142640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Просмотр видеофрагмента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Ответить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 вопросы: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951672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вещества содержатся в сигаретах?</a:t>
            </a: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болезни вызывает курение?</a:t>
            </a: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 думаете, чем является курение для людей?</a:t>
            </a:r>
          </a:p>
        </p:txBody>
      </p:sp>
    </p:spTree>
    <p:extLst>
      <p:ext uri="{BB962C8B-B14F-4D97-AF65-F5344CB8AC3E}">
        <p14:creationId xmlns:p14="http://schemas.microsoft.com/office/powerpoint/2010/main" val="34301653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Тема урока:&#10;Дыхание у растений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95536" y="126876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/>
              <a:t>Тема урока</a:t>
            </a:r>
            <a:r>
              <a:rPr lang="ru-RU" b="1" dirty="0" smtClean="0"/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Заболевания дыхательной системы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Цели обучения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26760" y="1007999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/>
              <a:t>Цели </a:t>
            </a:r>
            <a:r>
              <a:rPr lang="ru-RU" b="1" dirty="0" smtClean="0"/>
              <a:t>обучения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467544" y="2852936"/>
            <a:ext cx="7900559" cy="1026719"/>
          </a:xfrm>
        </p:spPr>
        <p:txBody>
          <a:bodyPr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defPPr>
            <a:lvl1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1pPr>
            <a:lvl2pPr marL="864000" lvl="1" indent="-324000" algn="l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2pPr>
            <a:lvl3pPr marL="1295999" lvl="2" indent="-288000" algn="l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3pPr>
            <a:lvl4pPr marL="1728000" lvl="3" indent="-216000" algn="l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4pPr>
            <a:lvl5pPr marL="2160000" lvl="4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5pPr>
            <a:lvl6pPr marL="2592000" lvl="5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6pPr>
            <a:lvl7pPr marL="3024000" lvl="6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7pPr>
            <a:lvl8pPr marL="3456000" lvl="7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8pPr>
            <a:lvl9pPr marL="3887999" lvl="8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6"/>
                <a:ea typeface="Microsoft YaHei" pitchFamily="2"/>
                <a:cs typeface="Times New Roman" pitchFamily="16"/>
              </a:defRPr>
            </a:lvl9pPr>
          </a:lstStyle>
          <a:p>
            <a:pPr lvl="0" algn="ctr">
              <a:buNone/>
            </a:pPr>
            <a:r>
              <a:rPr lang="ru-RU" dirty="0">
                <a:latin typeface="Times New Roman" pitchFamily="18"/>
                <a:cs typeface="Times New Roman" pitchFamily="18"/>
              </a:rPr>
              <a:t>объяснять причины и меры профилактики заболеваний органов дыхания</a:t>
            </a:r>
          </a:p>
        </p:txBody>
      </p:sp>
      <p:sp>
        <p:nvSpPr>
          <p:cNvPr id="4" name="Заголовок 1"/>
          <p:cNvSpPr/>
          <p:nvPr/>
        </p:nvSpPr>
        <p:spPr>
          <a:xfrm>
            <a:off x="690839" y="3263760"/>
            <a:ext cx="7886520" cy="189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68760" tIns="34200" rIns="68760" bIns="342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76672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Стратегии по эффективному предупреждению болезней органов дыхания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7" y="2276872"/>
            <a:ext cx="5256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пара – астма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 пара – рак легких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 пара – грипп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 пара – пневмония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5 пара - бронхит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6 пара - туберкулез</a:t>
            </a:r>
          </a:p>
        </p:txBody>
      </p:sp>
    </p:spTree>
    <p:extLst>
      <p:ext uri="{BB962C8B-B14F-4D97-AF65-F5344CB8AC3E}">
        <p14:creationId xmlns:p14="http://schemas.microsoft.com/office/powerpoint/2010/main" val="41330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7667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Заполнить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рабочей тетради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таблицу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47277"/>
              </p:ext>
            </p:extLst>
          </p:nvPr>
        </p:nvGraphicFramePr>
        <p:xfrm>
          <a:off x="251520" y="2492896"/>
          <a:ext cx="8532441" cy="288032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41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Заболевание 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Симптомы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профилактики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3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Рефлексия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967334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 было интересного  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Чему научился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Какие трудности испытывал на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620688"/>
            <a:ext cx="3063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96</Words>
  <Application>Microsoft Office PowerPoint</Application>
  <PresentationFormat>Экран (4:3)</PresentationFormat>
  <Paragraphs>30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Microsoft YaHei</vt:lpstr>
      <vt:lpstr>Arial</vt:lpstr>
      <vt:lpstr>Arial Unicode MS</vt:lpstr>
      <vt:lpstr>Calibri</vt:lpstr>
      <vt:lpstr>Mangal</vt:lpstr>
      <vt:lpstr>StarSymbol</vt:lpstr>
      <vt:lpstr>Tahoma</vt:lpstr>
      <vt:lpstr>Times New Roman</vt:lpstr>
      <vt:lpstr>Обычный 1</vt:lpstr>
      <vt:lpstr>Просмотр видеофрагмента  Ответить на вопросы: </vt:lpstr>
      <vt:lpstr>Тема урока:  Заболевания дыхательной системы</vt:lpstr>
      <vt:lpstr>Цели обучения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Daniyar</dc:creator>
  <cp:lastModifiedBy>Akerke Mamiyeva</cp:lastModifiedBy>
  <cp:revision>7</cp:revision>
  <dcterms:modified xsi:type="dcterms:W3CDTF">2021-11-27T05:23:09Z</dcterms:modified>
</cp:coreProperties>
</file>