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712" r:id="rId2"/>
  </p:sldMasterIdLst>
  <p:sldIdLst>
    <p:sldId id="283" r:id="rId3"/>
    <p:sldId id="284" r:id="rId4"/>
    <p:sldId id="270" r:id="rId5"/>
    <p:sldId id="273" r:id="rId6"/>
    <p:sldId id="271" r:id="rId7"/>
    <p:sldId id="258" r:id="rId8"/>
    <p:sldId id="260" r:id="rId9"/>
    <p:sldId id="263" r:id="rId10"/>
    <p:sldId id="282" r:id="rId11"/>
    <p:sldId id="275" r:id="rId12"/>
    <p:sldId id="276" r:id="rId13"/>
    <p:sldId id="278" r:id="rId14"/>
    <p:sldId id="279" r:id="rId15"/>
    <p:sldId id="280" r:id="rId16"/>
    <p:sldId id="286" r:id="rId17"/>
    <p:sldId id="289" r:id="rId18"/>
    <p:sldId id="290" r:id="rId19"/>
    <p:sldId id="285" r:id="rId20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jpeg"/><Relationship Id="rId4" Type="http://schemas.openxmlformats.org/officeDocument/2006/relationships/image" Target="../media/image25.jpe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26.jpeg"/><Relationship Id="rId4" Type="http://schemas.openxmlformats.org/officeDocument/2006/relationships/image" Target="../media/image29.jpe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image" Target="../media/image30.jpeg"/><Relationship Id="rId4" Type="http://schemas.openxmlformats.org/officeDocument/2006/relationships/image" Target="../media/image33.jpe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image" Target="../media/image20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jpeg"/><Relationship Id="rId1" Type="http://schemas.openxmlformats.org/officeDocument/2006/relationships/image" Target="../media/image7.jpeg"/><Relationship Id="rId4" Type="http://schemas.openxmlformats.org/officeDocument/2006/relationships/image" Target="../media/image8.jpe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Relationship Id="rId4" Type="http://schemas.openxmlformats.org/officeDocument/2006/relationships/image" Target="../media/image21.jpe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jpeg"/><Relationship Id="rId4" Type="http://schemas.openxmlformats.org/officeDocument/2006/relationships/image" Target="../media/image25.jpe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26.jpeg"/><Relationship Id="rId4" Type="http://schemas.openxmlformats.org/officeDocument/2006/relationships/image" Target="../media/image29.jpe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image" Target="../media/image30.jpeg"/><Relationship Id="rId4" Type="http://schemas.openxmlformats.org/officeDocument/2006/relationships/image" Target="../media/image33.jpe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20.jpeg"/><Relationship Id="rId1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image" Target="../media/image4.jpeg"/><Relationship Id="rId4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jpeg"/><Relationship Id="rId1" Type="http://schemas.openxmlformats.org/officeDocument/2006/relationships/image" Target="../media/image7.jpeg"/><Relationship Id="rId4" Type="http://schemas.openxmlformats.org/officeDocument/2006/relationships/image" Target="../media/image8.jpe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Relationship Id="rId4" Type="http://schemas.openxmlformats.org/officeDocument/2006/relationships/image" Target="../media/image2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1E8B4F-065C-43A6-B2BF-615651C2DF0C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151E47-137F-4D24-B107-68E172D5D71A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Қазақстан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2E111184-B987-49E1-B257-08F85AE311EA}" type="parTrans" cxnId="{A98D0E98-1B60-4F4E-BA66-5FDAD3EB30C1}">
      <dgm:prSet/>
      <dgm:spPr/>
      <dgm:t>
        <a:bodyPr/>
        <a:lstStyle/>
        <a:p>
          <a:endParaRPr lang="ru-RU"/>
        </a:p>
      </dgm:t>
    </dgm:pt>
    <dgm:pt modelId="{CD08E208-46D9-4619-9C9B-1B7D5BE34FE6}" type="sibTrans" cxnId="{A98D0E98-1B60-4F4E-BA66-5FDAD3EB30C1}">
      <dgm:prSet/>
      <dgm:spPr/>
      <dgm:t>
        <a:bodyPr/>
        <a:lstStyle/>
        <a:p>
          <a:endParaRPr lang="ru-RU"/>
        </a:p>
      </dgm:t>
    </dgm:pt>
    <dgm:pt modelId="{57D56262-9C51-4A7B-8851-D9EF0384C0D1}">
      <dgm:prSet phldrT="[Текст]" custT="1"/>
      <dgm:spPr/>
      <dgm:t>
        <a:bodyPr/>
        <a:lstStyle/>
        <a:p>
          <a:r>
            <a:rPr lang="kk-KZ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1- топ</a:t>
          </a:r>
          <a:endParaRPr lang="ru-RU" sz="1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6DF397-87D3-407D-9627-27B8F9C78FD5}" type="parTrans" cxnId="{0B69BAF4-FF12-4FC0-A4C5-D8283C879154}">
      <dgm:prSet/>
      <dgm:spPr/>
      <dgm:t>
        <a:bodyPr/>
        <a:lstStyle/>
        <a:p>
          <a:endParaRPr lang="ru-RU"/>
        </a:p>
      </dgm:t>
    </dgm:pt>
    <dgm:pt modelId="{14187C8C-12DA-4F9A-8A88-AAC9D20830B7}" type="sibTrans" cxnId="{0B69BAF4-FF12-4FC0-A4C5-D8283C879154}">
      <dgm:prSet/>
      <dgm:spPr/>
      <dgm:t>
        <a:bodyPr/>
        <a:lstStyle/>
        <a:p>
          <a:endParaRPr lang="ru-RU"/>
        </a:p>
      </dgm:t>
    </dgm:pt>
    <dgm:pt modelId="{4F1CD8F7-2613-4E7C-892F-F3F1CF87A78D}">
      <dgm:prSet phldrT="[Текст]"/>
      <dgm:spPr/>
      <dgm:t>
        <a:bodyPr/>
        <a:lstStyle/>
        <a:p>
          <a:r>
            <a: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салт - дәстүрі</a:t>
          </a:r>
          <a:endParaRPr lang="ru-RU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E3BFCB2-9D0E-47B6-86FD-73400FCFA5EA}" type="parTrans" cxnId="{B379AD79-7C3D-476D-9C87-96111A2ACD68}">
      <dgm:prSet/>
      <dgm:spPr/>
      <dgm:t>
        <a:bodyPr/>
        <a:lstStyle/>
        <a:p>
          <a:endParaRPr lang="ru-RU"/>
        </a:p>
      </dgm:t>
    </dgm:pt>
    <dgm:pt modelId="{D9355120-A6E7-4085-8F25-153ABCC92B64}" type="sibTrans" cxnId="{B379AD79-7C3D-476D-9C87-96111A2ACD68}">
      <dgm:prSet/>
      <dgm:spPr/>
      <dgm:t>
        <a:bodyPr/>
        <a:lstStyle/>
        <a:p>
          <a:endParaRPr lang="ru-RU"/>
        </a:p>
      </dgm:t>
    </dgm:pt>
    <dgm:pt modelId="{B197EEA9-15A7-41B3-9EE3-58E41AFAB11C}">
      <dgm:prSet phldrT="[Текст]" custT="1"/>
      <dgm:spPr/>
      <dgm:t>
        <a:bodyPr/>
        <a:lstStyle/>
        <a:p>
          <a:r>
            <a:rPr lang="kk-KZ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2-топ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AE3D82-3934-4F52-BA4E-9660EF63E970}" type="parTrans" cxnId="{DB908AAE-FFD4-4009-A46B-4FECA1A90B8A}">
      <dgm:prSet/>
      <dgm:spPr/>
      <dgm:t>
        <a:bodyPr/>
        <a:lstStyle/>
        <a:p>
          <a:endParaRPr lang="ru-RU"/>
        </a:p>
      </dgm:t>
    </dgm:pt>
    <dgm:pt modelId="{D48543F2-C4B0-48DC-98D6-ABFAA211F532}" type="sibTrans" cxnId="{DB908AAE-FFD4-4009-A46B-4FECA1A90B8A}">
      <dgm:prSet/>
      <dgm:spPr/>
      <dgm:t>
        <a:bodyPr/>
        <a:lstStyle/>
        <a:p>
          <a:endParaRPr lang="ru-RU"/>
        </a:p>
      </dgm:t>
    </dgm:pt>
    <dgm:pt modelId="{1CCFF040-5909-4954-9A8C-9A7C34DF7F29}">
      <dgm:prSet phldrT="[Текст]"/>
      <dgm:spPr/>
      <dgm:t>
        <a:bodyPr/>
        <a:lstStyle/>
        <a:p>
          <a:r>
            <a: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мәдени құндылықтары және өнері</a:t>
          </a:r>
          <a:endParaRPr lang="ru-RU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6E10E4-15C7-4DBF-9781-84CA399B716F}" type="parTrans" cxnId="{7B53F65B-737E-4EE2-B09B-D2FA026602F9}">
      <dgm:prSet/>
      <dgm:spPr/>
      <dgm:t>
        <a:bodyPr/>
        <a:lstStyle/>
        <a:p>
          <a:endParaRPr lang="ru-RU"/>
        </a:p>
      </dgm:t>
    </dgm:pt>
    <dgm:pt modelId="{C267A7A1-3955-4D94-ACD3-70EE708DBE41}" type="sibTrans" cxnId="{7B53F65B-737E-4EE2-B09B-D2FA026602F9}">
      <dgm:prSet/>
      <dgm:spPr/>
      <dgm:t>
        <a:bodyPr/>
        <a:lstStyle/>
        <a:p>
          <a:endParaRPr lang="ru-RU"/>
        </a:p>
      </dgm:t>
    </dgm:pt>
    <dgm:pt modelId="{AAF77ED2-1E7F-4B65-8285-8A1811870DCD}">
      <dgm:prSet phldrT="[Текст]" custT="1"/>
      <dgm:spPr/>
      <dgm:t>
        <a:bodyPr/>
        <a:lstStyle/>
        <a:p>
          <a:r>
            <a:rPr lang="kk-KZ" sz="1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3-топ</a:t>
          </a:r>
          <a:endParaRPr lang="ru-RU" sz="11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22023E-AAB9-4646-95E9-16848F9F4819}" type="parTrans" cxnId="{351B40C9-CAAF-416D-BF22-AA577FAB6864}">
      <dgm:prSet/>
      <dgm:spPr/>
      <dgm:t>
        <a:bodyPr/>
        <a:lstStyle/>
        <a:p>
          <a:endParaRPr lang="ru-RU"/>
        </a:p>
      </dgm:t>
    </dgm:pt>
    <dgm:pt modelId="{8627ACD2-258D-4824-85B2-2ED68AAA24EC}" type="sibTrans" cxnId="{351B40C9-CAAF-416D-BF22-AA577FAB6864}">
      <dgm:prSet/>
      <dgm:spPr/>
      <dgm:t>
        <a:bodyPr/>
        <a:lstStyle/>
        <a:p>
          <a:endParaRPr lang="ru-RU"/>
        </a:p>
      </dgm:t>
    </dgm:pt>
    <dgm:pt modelId="{392472A2-58FA-47CE-A386-F2D1FFC4FE02}">
      <dgm:prSet phldrT="[Текст]" custT="1"/>
      <dgm:spPr/>
      <dgm:t>
        <a:bodyPr/>
        <a:lstStyle/>
        <a:p>
          <a:r>
            <a:rPr lang="kk-KZ" sz="18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ұлттық тағамдары және ойындары</a:t>
          </a:r>
          <a:endParaRPr lang="ru-RU" sz="1800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05A1F9-1D06-4080-B845-9FBC73C56E27}" type="parTrans" cxnId="{28139A5C-33EC-4FB3-A6B1-AD3669B5B2A6}">
      <dgm:prSet/>
      <dgm:spPr/>
      <dgm:t>
        <a:bodyPr/>
        <a:lstStyle/>
        <a:p>
          <a:endParaRPr lang="ru-RU"/>
        </a:p>
      </dgm:t>
    </dgm:pt>
    <dgm:pt modelId="{472D1305-9595-4D09-B9A6-2640C45DF7B6}" type="sibTrans" cxnId="{28139A5C-33EC-4FB3-A6B1-AD3669B5B2A6}">
      <dgm:prSet/>
      <dgm:spPr/>
      <dgm:t>
        <a:bodyPr/>
        <a:lstStyle/>
        <a:p>
          <a:endParaRPr lang="ru-RU"/>
        </a:p>
      </dgm:t>
    </dgm:pt>
    <dgm:pt modelId="{CA25495E-A6AC-4F81-ABA5-F6D892EDF464}">
      <dgm:prSet phldrT="[Текст]" custT="1"/>
      <dgm:spPr/>
      <dgm:t>
        <a:bodyPr/>
        <a:lstStyle/>
        <a:p>
          <a:r>
            <a:rPr lang="kk-KZ" sz="1100" b="1" dirty="0" smtClean="0">
              <a:latin typeface="Times New Roman" pitchFamily="18" charset="0"/>
              <a:cs typeface="Times New Roman" pitchFamily="18" charset="0"/>
            </a:rPr>
            <a:t>4-топ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B615EA99-FD8E-4145-A6B6-422D63B12D82}" type="parTrans" cxnId="{77E14E33-03BD-42E0-A7C4-42E1DC0DA1B4}">
      <dgm:prSet/>
      <dgm:spPr/>
      <dgm:t>
        <a:bodyPr/>
        <a:lstStyle/>
        <a:p>
          <a:endParaRPr lang="ru-RU"/>
        </a:p>
      </dgm:t>
    </dgm:pt>
    <dgm:pt modelId="{435F5C26-E3BD-4CF2-B315-37C80B27A1EB}" type="sibTrans" cxnId="{77E14E33-03BD-42E0-A7C4-42E1DC0DA1B4}">
      <dgm:prSet/>
      <dgm:spPr/>
      <dgm:t>
        <a:bodyPr/>
        <a:lstStyle/>
        <a:p>
          <a:endParaRPr lang="ru-RU"/>
        </a:p>
      </dgm:t>
    </dgm:pt>
    <dgm:pt modelId="{7421101D-AE62-4CAC-8E26-56B85A12D910}">
      <dgm:prSet phldrT="[Текст]" custT="1"/>
      <dgm:spPr/>
      <dgm:t>
        <a:bodyPr/>
        <a:lstStyle/>
        <a:p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Көк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тудың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желбірегені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жаныма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қуат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Таласқа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түссе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ту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емес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маған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керегі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Көктудың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желбірегені</a:t>
          </a:r>
          <a:r>
            <a:rPr lang="ru-RU" sz="12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83ABF0-47F8-4953-9F0E-38B0447E185D}" type="parTrans" cxnId="{28B66422-11BC-4B03-924F-BF8B4E095EBD}">
      <dgm:prSet/>
      <dgm:spPr/>
      <dgm:t>
        <a:bodyPr/>
        <a:lstStyle/>
        <a:p>
          <a:endParaRPr lang="ru-RU"/>
        </a:p>
      </dgm:t>
    </dgm:pt>
    <dgm:pt modelId="{9798241B-40F4-42A6-8F9A-3CDF5075AAD9}" type="sibTrans" cxnId="{28B66422-11BC-4B03-924F-BF8B4E095EBD}">
      <dgm:prSet/>
      <dgm:spPr/>
      <dgm:t>
        <a:bodyPr/>
        <a:lstStyle/>
        <a:p>
          <a:endParaRPr lang="ru-RU"/>
        </a:p>
      </dgm:t>
    </dgm:pt>
    <dgm:pt modelId="{A48162E4-AC98-4647-A666-E1839DC90A36}">
      <dgm:prSet custT="1"/>
      <dgm:spPr/>
      <dgm:t>
        <a:bodyPr/>
        <a:lstStyle/>
        <a:p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Тұсау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кесер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сүндет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той, 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F34FD6-BEF2-4574-A284-0A95B86CE2DE}" type="parTrans" cxnId="{5C2571CF-45A6-43FF-82C1-1B6A11CCFB8A}">
      <dgm:prSet/>
      <dgm:spPr/>
      <dgm:t>
        <a:bodyPr/>
        <a:lstStyle/>
        <a:p>
          <a:endParaRPr lang="ru-RU"/>
        </a:p>
      </dgm:t>
    </dgm:pt>
    <dgm:pt modelId="{4D37F579-D123-443D-A256-FA8B3C5F2DD6}" type="sibTrans" cxnId="{5C2571CF-45A6-43FF-82C1-1B6A11CCFB8A}">
      <dgm:prSet/>
      <dgm:spPr/>
      <dgm:t>
        <a:bodyPr/>
        <a:lstStyle/>
        <a:p>
          <a:endParaRPr lang="ru-RU"/>
        </a:p>
      </dgm:t>
    </dgm:pt>
    <dgm:pt modelId="{3147F64A-3BCC-4C31-9B3E-6E00B1BBE6D2}">
      <dgm:prSet custT="1"/>
      <dgm:spPr/>
      <dgm:t>
        <a:bodyPr/>
        <a:lstStyle/>
        <a:p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Ай,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шіркін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ай.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8D9921-477B-4DFC-8E1A-153AF9AF647A}" type="parTrans" cxnId="{680E58B7-F31D-4A7E-BA2C-00484ECF05C6}">
      <dgm:prSet/>
      <dgm:spPr/>
      <dgm:t>
        <a:bodyPr/>
        <a:lstStyle/>
        <a:p>
          <a:endParaRPr lang="ru-RU"/>
        </a:p>
      </dgm:t>
    </dgm:pt>
    <dgm:pt modelId="{EE6F6E8D-88BA-4F97-B097-DCF79789E72A}" type="sibTrans" cxnId="{680E58B7-F31D-4A7E-BA2C-00484ECF05C6}">
      <dgm:prSet/>
      <dgm:spPr/>
      <dgm:t>
        <a:bodyPr/>
        <a:lstStyle/>
        <a:p>
          <a:endParaRPr lang="ru-RU"/>
        </a:p>
      </dgm:t>
    </dgm:pt>
    <dgm:pt modelId="{E6BB5565-75F3-47D6-BD2B-C7D2FFEF7913}">
      <dgm:prSet custT="1"/>
      <dgm:spPr/>
      <dgm:t>
        <a:bodyPr/>
        <a:lstStyle/>
        <a:p>
          <a:r>
            <a:rPr lang="kk-KZ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Құда түсіп, сырға салу, 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CBFBDAA-1B32-4350-B1AA-2A854F2EDE70}" type="parTrans" cxnId="{898C8556-985F-4777-A8DB-C0646078217C}">
      <dgm:prSet/>
      <dgm:spPr/>
      <dgm:t>
        <a:bodyPr/>
        <a:lstStyle/>
        <a:p>
          <a:endParaRPr lang="ru-RU"/>
        </a:p>
      </dgm:t>
    </dgm:pt>
    <dgm:pt modelId="{8C3CE1B1-E125-4AC0-829B-835C6A955983}" type="sibTrans" cxnId="{898C8556-985F-4777-A8DB-C0646078217C}">
      <dgm:prSet/>
      <dgm:spPr/>
      <dgm:t>
        <a:bodyPr/>
        <a:lstStyle/>
        <a:p>
          <a:endParaRPr lang="ru-RU"/>
        </a:p>
      </dgm:t>
    </dgm:pt>
    <dgm:pt modelId="{95F376AC-6CAC-417D-A89A-DE15F3943135}">
      <dgm:prSet custT="1"/>
      <dgm:spPr/>
      <dgm:t>
        <a:bodyPr/>
        <a:lstStyle/>
        <a:p>
          <a:r>
            <a:rPr lang="kk-KZ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Беташарым-ай.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5E97704-EEC4-41E8-9CE1-B034BC6A9194}" type="parTrans" cxnId="{A3B69D5F-9497-4184-AFF4-C0A6BC31EBA9}">
      <dgm:prSet/>
      <dgm:spPr/>
      <dgm:t>
        <a:bodyPr/>
        <a:lstStyle/>
        <a:p>
          <a:endParaRPr lang="ru-RU"/>
        </a:p>
      </dgm:t>
    </dgm:pt>
    <dgm:pt modelId="{4E882F05-BD6E-4D9E-B9BE-6D95BFE813AE}" type="sibTrans" cxnId="{A3B69D5F-9497-4184-AFF4-C0A6BC31EBA9}">
      <dgm:prSet/>
      <dgm:spPr/>
      <dgm:t>
        <a:bodyPr/>
        <a:lstStyle/>
        <a:p>
          <a:endParaRPr lang="ru-RU"/>
        </a:p>
      </dgm:t>
    </dgm:pt>
    <dgm:pt modelId="{70029936-CA57-4779-A7C2-D99A2907E377}">
      <dgm:prSet custT="1"/>
      <dgm:spPr/>
      <dgm:t>
        <a:bodyPr/>
        <a:lstStyle/>
        <a:p>
          <a:r>
            <a:rPr lang="kk-KZ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Алтыбақан аясында сұлу бойжеткен, 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1EA1E0-5509-4006-9060-5859EFFC422F}" type="parTrans" cxnId="{F552EB8E-E4D5-47F2-93E4-D20AF10F0A6D}">
      <dgm:prSet/>
      <dgm:spPr/>
      <dgm:t>
        <a:bodyPr/>
        <a:lstStyle/>
        <a:p>
          <a:endParaRPr lang="ru-RU"/>
        </a:p>
      </dgm:t>
    </dgm:pt>
    <dgm:pt modelId="{2C8B504A-00F4-467F-A3B0-E5AB959B786E}" type="sibTrans" cxnId="{F552EB8E-E4D5-47F2-93E4-D20AF10F0A6D}">
      <dgm:prSet/>
      <dgm:spPr/>
      <dgm:t>
        <a:bodyPr/>
        <a:lstStyle/>
        <a:p>
          <a:endParaRPr lang="ru-RU"/>
        </a:p>
      </dgm:t>
    </dgm:pt>
    <dgm:pt modelId="{14799D3B-E0F5-417F-9705-3BDF8AA351B1}">
      <dgm:prSet custT="1"/>
      <dgm:spPr/>
      <dgm:t>
        <a:bodyPr/>
        <a:lstStyle/>
        <a:p>
          <a:r>
            <a:rPr lang="kk-KZ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Қызбозбала кеңдаланы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C7386C-75DA-4C5C-AD87-B9F8DF2C8915}" type="parTrans" cxnId="{207428C7-EBDB-43C8-9E5D-FC9BD245521E}">
      <dgm:prSet/>
      <dgm:spPr/>
      <dgm:t>
        <a:bodyPr/>
        <a:lstStyle/>
        <a:p>
          <a:endParaRPr lang="ru-RU"/>
        </a:p>
      </dgm:t>
    </dgm:pt>
    <dgm:pt modelId="{471DEF8F-970B-4931-B3FF-4DB41B4A1662}" type="sibTrans" cxnId="{207428C7-EBDB-43C8-9E5D-FC9BD245521E}">
      <dgm:prSet/>
      <dgm:spPr/>
      <dgm:t>
        <a:bodyPr/>
        <a:lstStyle/>
        <a:p>
          <a:endParaRPr lang="ru-RU"/>
        </a:p>
      </dgm:t>
    </dgm:pt>
    <dgm:pt modelId="{B158F773-C02F-4BEC-967E-171E82B19E2D}">
      <dgm:prSet custT="1"/>
      <dgm:spPr/>
      <dgm:t>
        <a:bodyPr/>
        <a:lstStyle/>
        <a:p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Әнімен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елітіп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тербетке</a:t>
          </a:r>
          <a:r>
            <a:rPr lang="ru-RU" sz="8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</a:t>
          </a:r>
          <a:endParaRPr lang="ru-RU" sz="8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125048E-9BDF-41D1-9524-633D5E0C0E2A}" type="parTrans" cxnId="{284D2BA3-BA76-43BF-B511-432795A7D894}">
      <dgm:prSet/>
      <dgm:spPr/>
      <dgm:t>
        <a:bodyPr/>
        <a:lstStyle/>
        <a:p>
          <a:endParaRPr lang="ru-RU"/>
        </a:p>
      </dgm:t>
    </dgm:pt>
    <dgm:pt modelId="{BFAD631E-FD2F-476C-8EC8-7A7D7C40E0EA}" type="sibTrans" cxnId="{284D2BA3-BA76-43BF-B511-432795A7D894}">
      <dgm:prSet/>
      <dgm:spPr/>
      <dgm:t>
        <a:bodyPr/>
        <a:lstStyle/>
        <a:p>
          <a:endParaRPr lang="ru-RU"/>
        </a:p>
      </dgm:t>
    </dgm:pt>
    <dgm:pt modelId="{003903FC-63F6-4EA7-9C85-106E849FD3E5}">
      <dgm:prSet phldrT="[Текст]" custT="1"/>
      <dgm:spPr/>
      <dgm:t>
        <a:bodyPr/>
        <a:lstStyle/>
        <a:p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Шілдехана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b="1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бесік</a:t>
          </a:r>
          <a:r>
            <a:rPr lang="ru-RU" sz="1100" b="1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той, </a:t>
          </a:r>
          <a:endParaRPr lang="ru-RU" sz="1100" b="1" i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7AC179-E7F7-479B-AE12-F8AB7D19EAC8}" type="parTrans" cxnId="{922DA57B-883A-4654-A244-1EDC37D58FF6}">
      <dgm:prSet/>
      <dgm:spPr/>
      <dgm:t>
        <a:bodyPr/>
        <a:lstStyle/>
        <a:p>
          <a:endParaRPr lang="ru-RU"/>
        </a:p>
      </dgm:t>
    </dgm:pt>
    <dgm:pt modelId="{E15D4493-81BE-473D-903A-91D6A1562077}" type="sibTrans" cxnId="{922DA57B-883A-4654-A244-1EDC37D58FF6}">
      <dgm:prSet/>
      <dgm:spPr/>
      <dgm:t>
        <a:bodyPr/>
        <a:lstStyle/>
        <a:p>
          <a:endParaRPr lang="ru-RU"/>
        </a:p>
      </dgm:t>
    </dgm:pt>
    <dgm:pt modelId="{09E80E6F-BEAE-4F81-8C41-0ED098490B1D}">
      <dgm:prSet custT="1"/>
      <dgm:spPr/>
      <dgm:t>
        <a:bodyPr/>
        <a:lstStyle/>
        <a:p>
          <a:r>
            <a:rPr lang="kk-KZ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Қос етек көйлек кимесе қыздың сәні келер ме.</a:t>
          </a:r>
          <a:endParaRPr lang="ru-RU" sz="105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9D1E7B-D52D-4BE3-9F8A-E4F290E8CDDC}" type="parTrans" cxnId="{C876666E-81A5-44BC-9E75-054737209C8A}">
      <dgm:prSet/>
      <dgm:spPr/>
      <dgm:t>
        <a:bodyPr/>
        <a:lstStyle/>
        <a:p>
          <a:endParaRPr lang="ru-RU"/>
        </a:p>
      </dgm:t>
    </dgm:pt>
    <dgm:pt modelId="{75BFCD24-808C-4AA0-89BF-A9E7781C9387}" type="sibTrans" cxnId="{C876666E-81A5-44BC-9E75-054737209C8A}">
      <dgm:prSet/>
      <dgm:spPr/>
      <dgm:t>
        <a:bodyPr/>
        <a:lstStyle/>
        <a:p>
          <a:endParaRPr lang="ru-RU"/>
        </a:p>
      </dgm:t>
    </dgm:pt>
    <dgm:pt modelId="{21BD51B3-4D73-4748-A7D7-FB610499317E}">
      <dgm:prSet custT="1"/>
      <dgm:spPr/>
      <dgm:t>
        <a:bodyPr/>
        <a:lstStyle/>
        <a:p>
          <a:r>
            <a:rPr lang="kk-KZ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Ал қәнекей жолдастар біреуің шық тойбастар,</a:t>
          </a:r>
          <a:endParaRPr lang="ru-RU" sz="105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7E54C08-88BE-4475-809E-AE6F96C3DA2B}" type="parTrans" cxnId="{0F106E91-B7DB-4D67-B7DE-C381A5806408}">
      <dgm:prSet/>
      <dgm:spPr/>
      <dgm:t>
        <a:bodyPr/>
        <a:lstStyle/>
        <a:p>
          <a:endParaRPr lang="ru-RU"/>
        </a:p>
      </dgm:t>
    </dgm:pt>
    <dgm:pt modelId="{FCD86147-0CE6-4A6B-84D4-5EFC7C95A6A2}" type="sibTrans" cxnId="{0F106E91-B7DB-4D67-B7DE-C381A5806408}">
      <dgm:prSet/>
      <dgm:spPr/>
      <dgm:t>
        <a:bodyPr/>
        <a:lstStyle/>
        <a:p>
          <a:endParaRPr lang="ru-RU"/>
        </a:p>
      </dgm:t>
    </dgm:pt>
    <dgm:pt modelId="{2104BCB1-FAE3-4EEA-A7F1-B5B449AA5042}">
      <dgm:prSet custT="1"/>
      <dgm:spPr/>
      <dgm:t>
        <a:bodyPr/>
        <a:lstStyle/>
        <a:p>
          <a:r>
            <a:rPr lang="kk-KZ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Той дегенде дейді екен домалайды қу бастар.</a:t>
          </a:r>
          <a:endParaRPr lang="ru-RU" sz="105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C612FB-861B-454F-9518-AA62D463889B}" type="parTrans" cxnId="{9DE0EF45-8E49-402E-99C6-58BC54266B8F}">
      <dgm:prSet/>
      <dgm:spPr/>
      <dgm:t>
        <a:bodyPr/>
        <a:lstStyle/>
        <a:p>
          <a:endParaRPr lang="ru-RU"/>
        </a:p>
      </dgm:t>
    </dgm:pt>
    <dgm:pt modelId="{9F4B7605-6989-4394-87E3-584E83430568}" type="sibTrans" cxnId="{9DE0EF45-8E49-402E-99C6-58BC54266B8F}">
      <dgm:prSet/>
      <dgm:spPr/>
      <dgm:t>
        <a:bodyPr/>
        <a:lstStyle/>
        <a:p>
          <a:endParaRPr lang="ru-RU"/>
        </a:p>
      </dgm:t>
    </dgm:pt>
    <dgm:pt modelId="{2C562EE0-FB78-4F40-B937-874BEB58FBBF}">
      <dgm:prSet phldrT="[Текст]" custT="1"/>
      <dgm:spPr/>
      <dgm:t>
        <a:bodyPr/>
        <a:lstStyle/>
        <a:p>
          <a:r>
            <a:rPr lang="kk-KZ" sz="105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Қара жорға болмаса, бидің сәні келер ме,</a:t>
          </a:r>
          <a:endParaRPr lang="ru-RU" sz="105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0D469E2-094A-4E4F-AED5-07A0DE24CAB8}" type="parTrans" cxnId="{074BC535-B016-4423-AD50-9A8B6F24C26B}">
      <dgm:prSet/>
      <dgm:spPr/>
      <dgm:t>
        <a:bodyPr/>
        <a:lstStyle/>
        <a:p>
          <a:endParaRPr lang="ru-RU"/>
        </a:p>
      </dgm:t>
    </dgm:pt>
    <dgm:pt modelId="{9F3221B8-647B-4736-97B7-851AA716D9FE}" type="sibTrans" cxnId="{074BC535-B016-4423-AD50-9A8B6F24C26B}">
      <dgm:prSet/>
      <dgm:spPr/>
      <dgm:t>
        <a:bodyPr/>
        <a:lstStyle/>
        <a:p>
          <a:endParaRPr lang="ru-RU"/>
        </a:p>
      </dgm:t>
    </dgm:pt>
    <dgm:pt modelId="{DF8555FB-0805-416A-A2A4-23A924E86FCD}">
      <dgm:prSet custT="1"/>
      <dgm:spPr/>
      <dgm:t>
        <a:bodyPr/>
        <a:lstStyle/>
        <a:p>
          <a:r>
            <a:rPr lang="kk-KZ" sz="1100" b="1" dirty="0" smtClean="0">
              <a:latin typeface="Times New Roman" pitchFamily="18" charset="0"/>
              <a:cs typeface="Times New Roman" pitchFamily="18" charset="0"/>
            </a:rPr>
            <a:t>Татулық белгісі ме? Жағалай малдас құрған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134BF965-CD3D-4AA9-AEF8-DDC1E2DDA9BC}" type="parTrans" cxnId="{C9DC5362-B913-41C2-93F7-F8460EBACFE1}">
      <dgm:prSet/>
      <dgm:spPr/>
      <dgm:t>
        <a:bodyPr/>
        <a:lstStyle/>
        <a:p>
          <a:endParaRPr lang="ru-RU"/>
        </a:p>
      </dgm:t>
    </dgm:pt>
    <dgm:pt modelId="{385824D8-2DCD-4CA3-825B-A9C8E7FF66B3}" type="sibTrans" cxnId="{C9DC5362-B913-41C2-93F7-F8460EBACFE1}">
      <dgm:prSet/>
      <dgm:spPr/>
      <dgm:t>
        <a:bodyPr/>
        <a:lstStyle/>
        <a:p>
          <a:endParaRPr lang="ru-RU"/>
        </a:p>
      </dgm:t>
    </dgm:pt>
    <dgm:pt modelId="{DA1023CE-0CCD-496E-9A45-B4FBCFCF1FB4}">
      <dgm:prSet custT="1"/>
      <dgm:spPr/>
      <dgm:t>
        <a:bodyPr/>
        <a:lstStyle/>
        <a:p>
          <a:r>
            <a:rPr lang="kk-KZ" sz="1100" b="1" dirty="0" smtClean="0">
              <a:latin typeface="Times New Roman" pitchFamily="18" charset="0"/>
              <a:cs typeface="Times New Roman" pitchFamily="18" charset="0"/>
            </a:rPr>
            <a:t>Ей, менің асқар тауым Қазақы дастарханым!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D5882402-AECE-4044-BECC-2EE558D9114A}" type="parTrans" cxnId="{A5876198-8E30-4AE6-A36B-72583A1EB42E}">
      <dgm:prSet/>
      <dgm:spPr/>
      <dgm:t>
        <a:bodyPr/>
        <a:lstStyle/>
        <a:p>
          <a:endParaRPr lang="ru-RU"/>
        </a:p>
      </dgm:t>
    </dgm:pt>
    <dgm:pt modelId="{C015A0DD-414A-4A38-B10A-6566A5BA787F}" type="sibTrans" cxnId="{A5876198-8E30-4AE6-A36B-72583A1EB42E}">
      <dgm:prSet/>
      <dgm:spPr/>
      <dgm:t>
        <a:bodyPr/>
        <a:lstStyle/>
        <a:p>
          <a:endParaRPr lang="ru-RU"/>
        </a:p>
      </dgm:t>
    </dgm:pt>
    <dgm:pt modelId="{AB59EF52-753C-4AD4-A4B9-9788FB4AB5C4}">
      <dgm:prSet custT="1"/>
      <dgm:spPr/>
      <dgm:t>
        <a:bodyPr/>
        <a:lstStyle/>
        <a:p>
          <a:r>
            <a:rPr lang="kk-KZ" sz="1100" b="1" dirty="0" smtClean="0">
              <a:latin typeface="Times New Roman" pitchFamily="18" charset="0"/>
              <a:cs typeface="Times New Roman" pitchFamily="18" charset="0"/>
            </a:rPr>
            <a:t>Өзінсің бақ-берекем Ақ қайнар бастауларым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CCC70C94-944E-41FD-B801-FF92A441F18D}" type="parTrans" cxnId="{82CD6CD7-5707-4D71-81FC-0DAE78D749F4}">
      <dgm:prSet/>
      <dgm:spPr/>
      <dgm:t>
        <a:bodyPr/>
        <a:lstStyle/>
        <a:p>
          <a:endParaRPr lang="ru-RU"/>
        </a:p>
      </dgm:t>
    </dgm:pt>
    <dgm:pt modelId="{6CEFB8F4-33DF-4F19-B6D9-DDF975898D7D}" type="sibTrans" cxnId="{82CD6CD7-5707-4D71-81FC-0DAE78D749F4}">
      <dgm:prSet/>
      <dgm:spPr/>
      <dgm:t>
        <a:bodyPr/>
        <a:lstStyle/>
        <a:p>
          <a:endParaRPr lang="ru-RU"/>
        </a:p>
      </dgm:t>
    </dgm:pt>
    <dgm:pt modelId="{94971197-5E25-42C6-9230-83506B988EC8}">
      <dgm:prSet phldrT="[Текст]" custT="1"/>
      <dgm:spPr/>
      <dgm:t>
        <a:bodyPr/>
        <a:lstStyle/>
        <a:p>
          <a:r>
            <a:rPr lang="kk-KZ" sz="1100" b="1" dirty="0" smtClean="0">
              <a:latin typeface="Times New Roman" pitchFamily="18" charset="0"/>
              <a:cs typeface="Times New Roman" pitchFamily="18" charset="0"/>
            </a:rPr>
            <a:t>Бүгінгі ел ішінде Дәстүрді жалғастырған.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dgm:t>
    </dgm:pt>
    <dgm:pt modelId="{5297611A-A945-478E-AD3A-5543646555DA}" type="parTrans" cxnId="{29DB0150-1F83-4DD2-AF28-CAA4BEF69839}">
      <dgm:prSet/>
      <dgm:spPr/>
      <dgm:t>
        <a:bodyPr/>
        <a:lstStyle/>
        <a:p>
          <a:endParaRPr lang="ru-RU"/>
        </a:p>
      </dgm:t>
    </dgm:pt>
    <dgm:pt modelId="{46757D55-E199-4E68-9A92-AEFE901527E5}" type="sibTrans" cxnId="{29DB0150-1F83-4DD2-AF28-CAA4BEF69839}">
      <dgm:prSet/>
      <dgm:spPr/>
      <dgm:t>
        <a:bodyPr/>
        <a:lstStyle/>
        <a:p>
          <a:endParaRPr lang="ru-RU"/>
        </a:p>
      </dgm:t>
    </dgm:pt>
    <dgm:pt modelId="{49F5500C-FEB6-4775-A95C-3AC9F0A14105}" type="pres">
      <dgm:prSet presAssocID="{381E8B4F-065C-43A6-B2BF-615651C2DF0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0A0810-E52D-4E45-97E0-2E6C825E888A}" type="pres">
      <dgm:prSet presAssocID="{381E8B4F-065C-43A6-B2BF-615651C2DF0C}" presName="children" presStyleCnt="0"/>
      <dgm:spPr/>
    </dgm:pt>
    <dgm:pt modelId="{A359CE63-55A5-4213-9875-A0214CC22A21}" type="pres">
      <dgm:prSet presAssocID="{381E8B4F-065C-43A6-B2BF-615651C2DF0C}" presName="child1group" presStyleCnt="0"/>
      <dgm:spPr/>
    </dgm:pt>
    <dgm:pt modelId="{F2A16893-A8BF-49C4-9350-18C80D078319}" type="pres">
      <dgm:prSet presAssocID="{381E8B4F-065C-43A6-B2BF-615651C2DF0C}" presName="child1" presStyleLbl="bgAcc1" presStyleIdx="0" presStyleCnt="4" custLinFactNeighborX="-16628" custLinFactNeighborY="-3720"/>
      <dgm:spPr/>
      <dgm:t>
        <a:bodyPr/>
        <a:lstStyle/>
        <a:p>
          <a:endParaRPr lang="ru-RU"/>
        </a:p>
      </dgm:t>
    </dgm:pt>
    <dgm:pt modelId="{25B8896F-5B60-4F3F-A529-0CEE9449BBCE}" type="pres">
      <dgm:prSet presAssocID="{381E8B4F-065C-43A6-B2BF-615651C2DF0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5B539-06F4-48EC-ABB6-9947D437A2C9}" type="pres">
      <dgm:prSet presAssocID="{381E8B4F-065C-43A6-B2BF-615651C2DF0C}" presName="child2group" presStyleCnt="0"/>
      <dgm:spPr/>
    </dgm:pt>
    <dgm:pt modelId="{A441671E-0F4C-46E8-A9D7-E603B8886503}" type="pres">
      <dgm:prSet presAssocID="{381E8B4F-065C-43A6-B2BF-615651C2DF0C}" presName="child2" presStyleLbl="bgAcc1" presStyleIdx="1" presStyleCnt="4" custLinFactNeighborX="15414" custLinFactNeighborY="-3720"/>
      <dgm:spPr/>
      <dgm:t>
        <a:bodyPr/>
        <a:lstStyle/>
        <a:p>
          <a:endParaRPr lang="ru-RU"/>
        </a:p>
      </dgm:t>
    </dgm:pt>
    <dgm:pt modelId="{72F95B28-CD5F-40C0-B0F3-C56A92EFA48E}" type="pres">
      <dgm:prSet presAssocID="{381E8B4F-065C-43A6-B2BF-615651C2DF0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86FBE-3D61-491E-BEF7-4847D4235DB0}" type="pres">
      <dgm:prSet presAssocID="{381E8B4F-065C-43A6-B2BF-615651C2DF0C}" presName="child3group" presStyleCnt="0"/>
      <dgm:spPr/>
    </dgm:pt>
    <dgm:pt modelId="{F8B471F8-D8EF-4800-994F-06BFBC6091E3}" type="pres">
      <dgm:prSet presAssocID="{381E8B4F-065C-43A6-B2BF-615651C2DF0C}" presName="child3" presStyleLbl="bgAcc1" presStyleIdx="2" presStyleCnt="4" custLinFactNeighborX="15414" custLinFactNeighborY="-446"/>
      <dgm:spPr/>
      <dgm:t>
        <a:bodyPr/>
        <a:lstStyle/>
        <a:p>
          <a:endParaRPr lang="ru-RU"/>
        </a:p>
      </dgm:t>
    </dgm:pt>
    <dgm:pt modelId="{1314082A-0CD7-4822-A9A8-3CCBC69192F5}" type="pres">
      <dgm:prSet presAssocID="{381E8B4F-065C-43A6-B2BF-615651C2DF0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728B5-6D65-4E60-8B7C-B4BE08922ECF}" type="pres">
      <dgm:prSet presAssocID="{381E8B4F-065C-43A6-B2BF-615651C2DF0C}" presName="child4group" presStyleCnt="0"/>
      <dgm:spPr/>
    </dgm:pt>
    <dgm:pt modelId="{95B8BDAA-BDC2-4B14-BA23-C6C00F4EE379}" type="pres">
      <dgm:prSet presAssocID="{381E8B4F-065C-43A6-B2BF-615651C2DF0C}" presName="child4" presStyleLbl="bgAcc1" presStyleIdx="3" presStyleCnt="4" custLinFactNeighborX="-19038" custLinFactNeighborY="-446"/>
      <dgm:spPr/>
      <dgm:t>
        <a:bodyPr/>
        <a:lstStyle/>
        <a:p>
          <a:endParaRPr lang="ru-RU"/>
        </a:p>
      </dgm:t>
    </dgm:pt>
    <dgm:pt modelId="{8D93612E-43F4-468C-A20B-163A9054FE37}" type="pres">
      <dgm:prSet presAssocID="{381E8B4F-065C-43A6-B2BF-615651C2DF0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FABFD-E654-4445-9075-3BE6E46AE20E}" type="pres">
      <dgm:prSet presAssocID="{381E8B4F-065C-43A6-B2BF-615651C2DF0C}" presName="childPlaceholder" presStyleCnt="0"/>
      <dgm:spPr/>
    </dgm:pt>
    <dgm:pt modelId="{910178A9-41FD-4A8F-A5F3-71FB16DDB6BF}" type="pres">
      <dgm:prSet presAssocID="{381E8B4F-065C-43A6-B2BF-615651C2DF0C}" presName="circle" presStyleCnt="0"/>
      <dgm:spPr/>
    </dgm:pt>
    <dgm:pt modelId="{CFC59D52-2838-4579-BD8F-A19ECAD41F79}" type="pres">
      <dgm:prSet presAssocID="{381E8B4F-065C-43A6-B2BF-615651C2DF0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8B379-FC50-4C34-ACF3-181159BE6591}" type="pres">
      <dgm:prSet presAssocID="{381E8B4F-065C-43A6-B2BF-615651C2DF0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16E5C-F5F9-4B23-9568-CD2B2931FE58}" type="pres">
      <dgm:prSet presAssocID="{381E8B4F-065C-43A6-B2BF-615651C2DF0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FA7D9-8F5C-43F6-B9ED-B3FEAC266271}" type="pres">
      <dgm:prSet presAssocID="{381E8B4F-065C-43A6-B2BF-615651C2DF0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6FF46-ECF4-4021-BCCE-3D880E963314}" type="pres">
      <dgm:prSet presAssocID="{381E8B4F-065C-43A6-B2BF-615651C2DF0C}" presName="quadrantPlaceholder" presStyleCnt="0"/>
      <dgm:spPr/>
    </dgm:pt>
    <dgm:pt modelId="{D3D34EBC-780C-4EDB-9ACC-52E3CB1DDEA0}" type="pres">
      <dgm:prSet presAssocID="{381E8B4F-065C-43A6-B2BF-615651C2DF0C}" presName="center1" presStyleLbl="fgShp" presStyleIdx="0" presStyleCnt="2"/>
      <dgm:spPr/>
    </dgm:pt>
    <dgm:pt modelId="{D787C839-6AE1-48C0-8DC3-D0506206E61B}" type="pres">
      <dgm:prSet presAssocID="{381E8B4F-065C-43A6-B2BF-615651C2DF0C}" presName="center2" presStyleLbl="fgShp" presStyleIdx="1" presStyleCnt="2"/>
      <dgm:spPr/>
    </dgm:pt>
  </dgm:ptLst>
  <dgm:cxnLst>
    <dgm:cxn modelId="{C3ACAED1-6E95-43AE-AB89-D762494C529E}" type="presOf" srcId="{95F376AC-6CAC-417D-A89A-DE15F3943135}" destId="{A441671E-0F4C-46E8-A9D7-E603B8886503}" srcOrd="0" destOrd="5" presId="urn:microsoft.com/office/officeart/2005/8/layout/cycle4"/>
    <dgm:cxn modelId="{4A0F8FE9-7339-4613-A687-94C8241490D3}" type="presOf" srcId="{7421101D-AE62-4CAC-8E26-56B85A12D910}" destId="{F2A16893-A8BF-49C4-9350-18C80D078319}" srcOrd="0" destOrd="1" presId="urn:microsoft.com/office/officeart/2005/8/layout/cycle4"/>
    <dgm:cxn modelId="{661785B9-0844-4C13-80CF-3E39F93B0002}" type="presOf" srcId="{57D56262-9C51-4A7B-8851-D9EF0384C0D1}" destId="{F2A16893-A8BF-49C4-9350-18C80D078319}" srcOrd="0" destOrd="0" presId="urn:microsoft.com/office/officeart/2005/8/layout/cycle4"/>
    <dgm:cxn modelId="{C9DC5362-B913-41C2-93F7-F8460EBACFE1}" srcId="{392472A2-58FA-47CE-A386-F2D1FFC4FE02}" destId="{DF8555FB-0805-416A-A2A4-23A924E86FCD}" srcOrd="2" destOrd="0" parTransId="{134BF965-CD3D-4AA9-AEF8-DDC1E2DDA9BC}" sibTransId="{385824D8-2DCD-4CA3-825B-A9C8E7FF66B3}"/>
    <dgm:cxn modelId="{207428C7-EBDB-43C8-9E5D-FC9BD245521E}" srcId="{4F1CD8F7-2613-4E7C-892F-F3F1CF87A78D}" destId="{14799D3B-E0F5-417F-9705-3BDF8AA351B1}" srcOrd="7" destOrd="0" parTransId="{18C7386C-75DA-4C5C-AD87-B9F8DF2C8915}" sibTransId="{471DEF8F-970B-4931-B3FF-4DB41B4A1662}"/>
    <dgm:cxn modelId="{5C2571CF-45A6-43FF-82C1-1B6A11CCFB8A}" srcId="{4F1CD8F7-2613-4E7C-892F-F3F1CF87A78D}" destId="{A48162E4-AC98-4647-A666-E1839DC90A36}" srcOrd="2" destOrd="0" parTransId="{38F34FD6-BEF2-4574-A284-0A95B86CE2DE}" sibTransId="{4D37F579-D123-443D-A256-FA8B3C5F2DD6}"/>
    <dgm:cxn modelId="{B21F3B4A-CE71-4B0C-B736-2499A603658D}" type="presOf" srcId="{B158F773-C02F-4BEC-967E-171E82B19E2D}" destId="{72F95B28-CD5F-40C0-B0F3-C56A92EFA48E}" srcOrd="1" destOrd="8" presId="urn:microsoft.com/office/officeart/2005/8/layout/cycle4"/>
    <dgm:cxn modelId="{E614A934-2D52-45EE-958D-D38DC4B632CB}" type="presOf" srcId="{003903FC-63F6-4EA7-9C85-106E849FD3E5}" destId="{72F95B28-CD5F-40C0-B0F3-C56A92EFA48E}" srcOrd="1" destOrd="1" presId="urn:microsoft.com/office/officeart/2005/8/layout/cycle4"/>
    <dgm:cxn modelId="{074BC535-B016-4423-AD50-9A8B6F24C26B}" srcId="{1CCFF040-5909-4954-9A8C-9A7C34DF7F29}" destId="{2C562EE0-FB78-4F40-B937-874BEB58FBBF}" srcOrd="1" destOrd="0" parTransId="{D0D469E2-094A-4E4F-AED5-07A0DE24CAB8}" sibTransId="{9F3221B8-647B-4736-97B7-851AA716D9FE}"/>
    <dgm:cxn modelId="{F552EB8E-E4D5-47F2-93E4-D20AF10F0A6D}" srcId="{4F1CD8F7-2613-4E7C-892F-F3F1CF87A78D}" destId="{70029936-CA57-4779-A7C2-D99A2907E377}" srcOrd="6" destOrd="0" parTransId="{451EA1E0-5509-4006-9060-5859EFFC422F}" sibTransId="{2C8B504A-00F4-467F-A3B0-E5AB959B786E}"/>
    <dgm:cxn modelId="{ABEF6572-9A22-4D8C-8164-DEA7EC8B403C}" type="presOf" srcId="{DF8555FB-0805-416A-A2A4-23A924E86FCD}" destId="{8D93612E-43F4-468C-A20B-163A9054FE37}" srcOrd="1" destOrd="2" presId="urn:microsoft.com/office/officeart/2005/8/layout/cycle4"/>
    <dgm:cxn modelId="{4323F099-E44F-42A7-87AC-2649BEF88449}" type="presOf" srcId="{A48162E4-AC98-4647-A666-E1839DC90A36}" destId="{72F95B28-CD5F-40C0-B0F3-C56A92EFA48E}" srcOrd="1" destOrd="2" presId="urn:microsoft.com/office/officeart/2005/8/layout/cycle4"/>
    <dgm:cxn modelId="{4AF4990F-EBD1-41BE-B73A-9CFA663520A0}" type="presOf" srcId="{57D56262-9C51-4A7B-8851-D9EF0384C0D1}" destId="{25B8896F-5B60-4F3F-A529-0CEE9449BBCE}" srcOrd="1" destOrd="0" presId="urn:microsoft.com/office/officeart/2005/8/layout/cycle4"/>
    <dgm:cxn modelId="{F21D5A8A-128F-4E8D-BAA0-CBC4103D9172}" type="presOf" srcId="{B158F773-C02F-4BEC-967E-171E82B19E2D}" destId="{A441671E-0F4C-46E8-A9D7-E603B8886503}" srcOrd="0" destOrd="8" presId="urn:microsoft.com/office/officeart/2005/8/layout/cycle4"/>
    <dgm:cxn modelId="{649B1A3F-2D87-4DDA-A337-A1B94333A0CE}" type="presOf" srcId="{003903FC-63F6-4EA7-9C85-106E849FD3E5}" destId="{A441671E-0F4C-46E8-A9D7-E603B8886503}" srcOrd="0" destOrd="1" presId="urn:microsoft.com/office/officeart/2005/8/layout/cycle4"/>
    <dgm:cxn modelId="{284D2BA3-BA76-43BF-B511-432795A7D894}" srcId="{4F1CD8F7-2613-4E7C-892F-F3F1CF87A78D}" destId="{B158F773-C02F-4BEC-967E-171E82B19E2D}" srcOrd="8" destOrd="0" parTransId="{F125048E-9BDF-41D1-9524-633D5E0C0E2A}" sibTransId="{BFAD631E-FD2F-476C-8EC8-7A7D7C40E0EA}"/>
    <dgm:cxn modelId="{05738F16-EE84-4E64-BCB2-DF1408A6D68C}" type="presOf" srcId="{70029936-CA57-4779-A7C2-D99A2907E377}" destId="{72F95B28-CD5F-40C0-B0F3-C56A92EFA48E}" srcOrd="1" destOrd="6" presId="urn:microsoft.com/office/officeart/2005/8/layout/cycle4"/>
    <dgm:cxn modelId="{EF3C7DBF-18B5-484C-80BC-F24D10BE2BEC}" type="presOf" srcId="{2C562EE0-FB78-4F40-B937-874BEB58FBBF}" destId="{F8B471F8-D8EF-4800-994F-06BFBC6091E3}" srcOrd="0" destOrd="1" presId="urn:microsoft.com/office/officeart/2005/8/layout/cycle4"/>
    <dgm:cxn modelId="{0703E78B-9CF7-43BE-BD5D-0C4523D2C085}" type="presOf" srcId="{94971197-5E25-42C6-9230-83506B988EC8}" destId="{95B8BDAA-BDC2-4B14-BA23-C6C00F4EE379}" srcOrd="0" destOrd="1" presId="urn:microsoft.com/office/officeart/2005/8/layout/cycle4"/>
    <dgm:cxn modelId="{38D49840-F072-4F7D-8404-74D0A2833E17}" type="presOf" srcId="{4F1CD8F7-2613-4E7C-892F-F3F1CF87A78D}" destId="{04F8B379-FC50-4C34-ACF3-181159BE6591}" srcOrd="0" destOrd="0" presId="urn:microsoft.com/office/officeart/2005/8/layout/cycle4"/>
    <dgm:cxn modelId="{7B53F65B-737E-4EE2-B09B-D2FA026602F9}" srcId="{381E8B4F-065C-43A6-B2BF-615651C2DF0C}" destId="{1CCFF040-5909-4954-9A8C-9A7C34DF7F29}" srcOrd="2" destOrd="0" parTransId="{3F6E10E4-15C7-4DBF-9781-84CA399B716F}" sibTransId="{C267A7A1-3955-4D94-ACD3-70EE708DBE41}"/>
    <dgm:cxn modelId="{5BE7EB2D-1AFF-4F32-A134-4BF57F1C0202}" type="presOf" srcId="{DA1023CE-0CCD-496E-9A45-B4FBCFCF1FB4}" destId="{8D93612E-43F4-468C-A20B-163A9054FE37}" srcOrd="1" destOrd="3" presId="urn:microsoft.com/office/officeart/2005/8/layout/cycle4"/>
    <dgm:cxn modelId="{6419D388-E196-4B8D-A7B5-E831263B8650}" type="presOf" srcId="{CA25495E-A6AC-4F81-ABA5-F6D892EDF464}" destId="{8D93612E-43F4-468C-A20B-163A9054FE37}" srcOrd="1" destOrd="0" presId="urn:microsoft.com/office/officeart/2005/8/layout/cycle4"/>
    <dgm:cxn modelId="{77E14E33-03BD-42E0-A7C4-42E1DC0DA1B4}" srcId="{392472A2-58FA-47CE-A386-F2D1FFC4FE02}" destId="{CA25495E-A6AC-4F81-ABA5-F6D892EDF464}" srcOrd="0" destOrd="0" parTransId="{B615EA99-FD8E-4145-A6B6-422D63B12D82}" sibTransId="{435F5C26-E3BD-4CF2-B315-37C80B27A1EB}"/>
    <dgm:cxn modelId="{D45092D8-3D3D-4AF5-ABBF-5BD0703D7932}" type="presOf" srcId="{E6BB5565-75F3-47D6-BD2B-C7D2FFEF7913}" destId="{72F95B28-CD5F-40C0-B0F3-C56A92EFA48E}" srcOrd="1" destOrd="4" presId="urn:microsoft.com/office/officeart/2005/8/layout/cycle4"/>
    <dgm:cxn modelId="{898C8556-985F-4777-A8DB-C0646078217C}" srcId="{4F1CD8F7-2613-4E7C-892F-F3F1CF87A78D}" destId="{E6BB5565-75F3-47D6-BD2B-C7D2FFEF7913}" srcOrd="4" destOrd="0" parTransId="{6CBFBDAA-1B32-4350-B1AA-2A854F2EDE70}" sibTransId="{8C3CE1B1-E125-4AC0-829B-835C6A955983}"/>
    <dgm:cxn modelId="{E8733F94-794B-45B0-907B-99BB01A45979}" type="presOf" srcId="{A48162E4-AC98-4647-A666-E1839DC90A36}" destId="{A441671E-0F4C-46E8-A9D7-E603B8886503}" srcOrd="0" destOrd="2" presId="urn:microsoft.com/office/officeart/2005/8/layout/cycle4"/>
    <dgm:cxn modelId="{86BF2065-E4A1-4647-9941-916E3B25E8FB}" type="presOf" srcId="{AB59EF52-753C-4AD4-A4B9-9788FB4AB5C4}" destId="{95B8BDAA-BDC2-4B14-BA23-C6C00F4EE379}" srcOrd="0" destOrd="4" presId="urn:microsoft.com/office/officeart/2005/8/layout/cycle4"/>
    <dgm:cxn modelId="{29DB0150-1F83-4DD2-AF28-CAA4BEF69839}" srcId="{392472A2-58FA-47CE-A386-F2D1FFC4FE02}" destId="{94971197-5E25-42C6-9230-83506B988EC8}" srcOrd="1" destOrd="0" parTransId="{5297611A-A945-478E-AD3A-5543646555DA}" sibTransId="{46757D55-E199-4E68-9A92-AEFE901527E5}"/>
    <dgm:cxn modelId="{823E4D42-B464-4A21-A17F-517245CB9A6D}" type="presOf" srcId="{70029936-CA57-4779-A7C2-D99A2907E377}" destId="{A441671E-0F4C-46E8-A9D7-E603B8886503}" srcOrd="0" destOrd="6" presId="urn:microsoft.com/office/officeart/2005/8/layout/cycle4"/>
    <dgm:cxn modelId="{C3B0F7BD-D773-4102-ACC6-D52086A59B69}" type="presOf" srcId="{21BD51B3-4D73-4748-A7D7-FB610499317E}" destId="{1314082A-0CD7-4822-A9A8-3CCBC69192F5}" srcOrd="1" destOrd="3" presId="urn:microsoft.com/office/officeart/2005/8/layout/cycle4"/>
    <dgm:cxn modelId="{B379AD79-7C3D-476D-9C87-96111A2ACD68}" srcId="{381E8B4F-065C-43A6-B2BF-615651C2DF0C}" destId="{4F1CD8F7-2613-4E7C-892F-F3F1CF87A78D}" srcOrd="1" destOrd="0" parTransId="{9E3BFCB2-9D0E-47B6-86FD-73400FCFA5EA}" sibTransId="{D9355120-A6E7-4085-8F25-153ABCC92B64}"/>
    <dgm:cxn modelId="{60E1E4E6-81A6-408A-B27D-6986037D663D}" type="presOf" srcId="{3147F64A-3BCC-4C31-9B3E-6E00B1BBE6D2}" destId="{A441671E-0F4C-46E8-A9D7-E603B8886503}" srcOrd="0" destOrd="3" presId="urn:microsoft.com/office/officeart/2005/8/layout/cycle4"/>
    <dgm:cxn modelId="{E2F5E0A5-E9D4-4F33-A02A-74EBA999DBE1}" type="presOf" srcId="{B2151E47-137F-4D24-B107-68E172D5D71A}" destId="{CFC59D52-2838-4579-BD8F-A19ECAD41F79}" srcOrd="0" destOrd="0" presId="urn:microsoft.com/office/officeart/2005/8/layout/cycle4"/>
    <dgm:cxn modelId="{28B66422-11BC-4B03-924F-BF8B4E095EBD}" srcId="{B2151E47-137F-4D24-B107-68E172D5D71A}" destId="{7421101D-AE62-4CAC-8E26-56B85A12D910}" srcOrd="1" destOrd="0" parTransId="{3083ABF0-47F8-4953-9F0E-38B0447E185D}" sibTransId="{9798241B-40F4-42A6-8F9A-3CDF5075AAD9}"/>
    <dgm:cxn modelId="{0F106E91-B7DB-4D67-B7DE-C381A5806408}" srcId="{1CCFF040-5909-4954-9A8C-9A7C34DF7F29}" destId="{21BD51B3-4D73-4748-A7D7-FB610499317E}" srcOrd="3" destOrd="0" parTransId="{27E54C08-88BE-4475-809E-AE6F96C3DA2B}" sibTransId="{FCD86147-0CE6-4A6B-84D4-5EFC7C95A6A2}"/>
    <dgm:cxn modelId="{82CD6CD7-5707-4D71-81FC-0DAE78D749F4}" srcId="{392472A2-58FA-47CE-A386-F2D1FFC4FE02}" destId="{AB59EF52-753C-4AD4-A4B9-9788FB4AB5C4}" srcOrd="4" destOrd="0" parTransId="{CCC70C94-944E-41FD-B801-FF92A441F18D}" sibTransId="{6CEFB8F4-33DF-4F19-B6D9-DDF975898D7D}"/>
    <dgm:cxn modelId="{EDD7409A-EA91-4B81-8726-601D02BBE53D}" type="presOf" srcId="{95F376AC-6CAC-417D-A89A-DE15F3943135}" destId="{72F95B28-CD5F-40C0-B0F3-C56A92EFA48E}" srcOrd="1" destOrd="5" presId="urn:microsoft.com/office/officeart/2005/8/layout/cycle4"/>
    <dgm:cxn modelId="{C5B5B677-6839-45FF-A4FE-ECB3EE0ABF87}" type="presOf" srcId="{7421101D-AE62-4CAC-8E26-56B85A12D910}" destId="{25B8896F-5B60-4F3F-A529-0CEE9449BBCE}" srcOrd="1" destOrd="1" presId="urn:microsoft.com/office/officeart/2005/8/layout/cycle4"/>
    <dgm:cxn modelId="{D58ED30C-8A79-480C-B7D7-7924772D8E14}" type="presOf" srcId="{DA1023CE-0CCD-496E-9A45-B4FBCFCF1FB4}" destId="{95B8BDAA-BDC2-4B14-BA23-C6C00F4EE379}" srcOrd="0" destOrd="3" presId="urn:microsoft.com/office/officeart/2005/8/layout/cycle4"/>
    <dgm:cxn modelId="{2425BE16-99AD-4683-914E-C027E82D0576}" type="presOf" srcId="{14799D3B-E0F5-417F-9705-3BDF8AA351B1}" destId="{A441671E-0F4C-46E8-A9D7-E603B8886503}" srcOrd="0" destOrd="7" presId="urn:microsoft.com/office/officeart/2005/8/layout/cycle4"/>
    <dgm:cxn modelId="{2A3F979A-2B2E-4BA3-8D0C-627C499A7DC2}" type="presOf" srcId="{2104BCB1-FAE3-4EEA-A7F1-B5B449AA5042}" destId="{1314082A-0CD7-4822-A9A8-3CCBC69192F5}" srcOrd="1" destOrd="4" presId="urn:microsoft.com/office/officeart/2005/8/layout/cycle4"/>
    <dgm:cxn modelId="{F201D56C-ACF1-416A-9C4D-57DE8772A380}" type="presOf" srcId="{AAF77ED2-1E7F-4B65-8285-8A1811870DCD}" destId="{1314082A-0CD7-4822-A9A8-3CCBC69192F5}" srcOrd="1" destOrd="0" presId="urn:microsoft.com/office/officeart/2005/8/layout/cycle4"/>
    <dgm:cxn modelId="{C876666E-81A5-44BC-9E75-054737209C8A}" srcId="{1CCFF040-5909-4954-9A8C-9A7C34DF7F29}" destId="{09E80E6F-BEAE-4F81-8C41-0ED098490B1D}" srcOrd="2" destOrd="0" parTransId="{489D1E7B-D52D-4BE3-9F8A-E4F290E8CDDC}" sibTransId="{75BFCD24-808C-4AA0-89BF-A9E7781C9387}"/>
    <dgm:cxn modelId="{F81AE6C1-A745-45DD-990E-C690ED3875A5}" type="presOf" srcId="{392472A2-58FA-47CE-A386-F2D1FFC4FE02}" destId="{F94FA7D9-8F5C-43F6-B9ED-B3FEAC266271}" srcOrd="0" destOrd="0" presId="urn:microsoft.com/office/officeart/2005/8/layout/cycle4"/>
    <dgm:cxn modelId="{0DD4FC98-42F0-4046-945A-AFD87360A2B6}" type="presOf" srcId="{CA25495E-A6AC-4F81-ABA5-F6D892EDF464}" destId="{95B8BDAA-BDC2-4B14-BA23-C6C00F4EE379}" srcOrd="0" destOrd="0" presId="urn:microsoft.com/office/officeart/2005/8/layout/cycle4"/>
    <dgm:cxn modelId="{8F3C9C3A-07AF-43F7-8EF2-E355545C674E}" type="presOf" srcId="{09E80E6F-BEAE-4F81-8C41-0ED098490B1D}" destId="{F8B471F8-D8EF-4800-994F-06BFBC6091E3}" srcOrd="0" destOrd="2" presId="urn:microsoft.com/office/officeart/2005/8/layout/cycle4"/>
    <dgm:cxn modelId="{28EF3665-424D-429E-9181-80087534EC9A}" type="presOf" srcId="{09E80E6F-BEAE-4F81-8C41-0ED098490B1D}" destId="{1314082A-0CD7-4822-A9A8-3CCBC69192F5}" srcOrd="1" destOrd="2" presId="urn:microsoft.com/office/officeart/2005/8/layout/cycle4"/>
    <dgm:cxn modelId="{162BF398-BD0D-4BEA-9748-B393B88C9ED6}" type="presOf" srcId="{B197EEA9-15A7-41B3-9EE3-58E41AFAB11C}" destId="{A441671E-0F4C-46E8-A9D7-E603B8886503}" srcOrd="0" destOrd="0" presId="urn:microsoft.com/office/officeart/2005/8/layout/cycle4"/>
    <dgm:cxn modelId="{F1BAD46F-2BB9-4D6B-9825-6018F7E7BF09}" type="presOf" srcId="{3147F64A-3BCC-4C31-9B3E-6E00B1BBE6D2}" destId="{72F95B28-CD5F-40C0-B0F3-C56A92EFA48E}" srcOrd="1" destOrd="3" presId="urn:microsoft.com/office/officeart/2005/8/layout/cycle4"/>
    <dgm:cxn modelId="{D07D1E4A-08BC-4CF2-9585-A8E4E3BDCF9D}" type="presOf" srcId="{14799D3B-E0F5-417F-9705-3BDF8AA351B1}" destId="{72F95B28-CD5F-40C0-B0F3-C56A92EFA48E}" srcOrd="1" destOrd="7" presId="urn:microsoft.com/office/officeart/2005/8/layout/cycle4"/>
    <dgm:cxn modelId="{5E2AB621-92F0-475F-BD60-E36E72DD89B0}" type="presOf" srcId="{2C562EE0-FB78-4F40-B937-874BEB58FBBF}" destId="{1314082A-0CD7-4822-A9A8-3CCBC69192F5}" srcOrd="1" destOrd="1" presId="urn:microsoft.com/office/officeart/2005/8/layout/cycle4"/>
    <dgm:cxn modelId="{E839F465-A092-4E79-8F0A-83D05E502D3E}" type="presOf" srcId="{1CCFF040-5909-4954-9A8C-9A7C34DF7F29}" destId="{C5516E5C-F5F9-4B23-9568-CD2B2931FE58}" srcOrd="0" destOrd="0" presId="urn:microsoft.com/office/officeart/2005/8/layout/cycle4"/>
    <dgm:cxn modelId="{922DA57B-883A-4654-A244-1EDC37D58FF6}" srcId="{4F1CD8F7-2613-4E7C-892F-F3F1CF87A78D}" destId="{003903FC-63F6-4EA7-9C85-106E849FD3E5}" srcOrd="1" destOrd="0" parTransId="{547AC179-E7F7-479B-AE12-F8AB7D19EAC8}" sibTransId="{E15D4493-81BE-473D-903A-91D6A1562077}"/>
    <dgm:cxn modelId="{680E58B7-F31D-4A7E-BA2C-00484ECF05C6}" srcId="{4F1CD8F7-2613-4E7C-892F-F3F1CF87A78D}" destId="{3147F64A-3BCC-4C31-9B3E-6E00B1BBE6D2}" srcOrd="3" destOrd="0" parTransId="{2C8D9921-477B-4DFC-8E1A-153AF9AF647A}" sibTransId="{EE6F6E8D-88BA-4F97-B097-DCF79789E72A}"/>
    <dgm:cxn modelId="{DB908AAE-FFD4-4009-A46B-4FECA1A90B8A}" srcId="{4F1CD8F7-2613-4E7C-892F-F3F1CF87A78D}" destId="{B197EEA9-15A7-41B3-9EE3-58E41AFAB11C}" srcOrd="0" destOrd="0" parTransId="{50AE3D82-3934-4F52-BA4E-9660EF63E970}" sibTransId="{D48543F2-C4B0-48DC-98D6-ABFAA211F532}"/>
    <dgm:cxn modelId="{0B69BAF4-FF12-4FC0-A4C5-D8283C879154}" srcId="{B2151E47-137F-4D24-B107-68E172D5D71A}" destId="{57D56262-9C51-4A7B-8851-D9EF0384C0D1}" srcOrd="0" destOrd="0" parTransId="{2C6DF397-87D3-407D-9627-27B8F9C78FD5}" sibTransId="{14187C8C-12DA-4F9A-8A88-AAC9D20830B7}"/>
    <dgm:cxn modelId="{459EC0F8-B961-492E-9497-853E6D306F42}" type="presOf" srcId="{E6BB5565-75F3-47D6-BD2B-C7D2FFEF7913}" destId="{A441671E-0F4C-46E8-A9D7-E603B8886503}" srcOrd="0" destOrd="4" presId="urn:microsoft.com/office/officeart/2005/8/layout/cycle4"/>
    <dgm:cxn modelId="{DCDE35B6-E7C7-4F6B-816C-4A81BB03AACF}" type="presOf" srcId="{DF8555FB-0805-416A-A2A4-23A924E86FCD}" destId="{95B8BDAA-BDC2-4B14-BA23-C6C00F4EE379}" srcOrd="0" destOrd="2" presId="urn:microsoft.com/office/officeart/2005/8/layout/cycle4"/>
    <dgm:cxn modelId="{9DE0EF45-8E49-402E-99C6-58BC54266B8F}" srcId="{1CCFF040-5909-4954-9A8C-9A7C34DF7F29}" destId="{2104BCB1-FAE3-4EEA-A7F1-B5B449AA5042}" srcOrd="4" destOrd="0" parTransId="{74C612FB-861B-454F-9518-AA62D463889B}" sibTransId="{9F4B7605-6989-4394-87E3-584E83430568}"/>
    <dgm:cxn modelId="{A55C9772-AEF7-4EFD-942C-9C243B55F898}" type="presOf" srcId="{94971197-5E25-42C6-9230-83506B988EC8}" destId="{8D93612E-43F4-468C-A20B-163A9054FE37}" srcOrd="1" destOrd="1" presId="urn:microsoft.com/office/officeart/2005/8/layout/cycle4"/>
    <dgm:cxn modelId="{A285D646-3925-4499-A09C-E93C2C315B2E}" type="presOf" srcId="{AB59EF52-753C-4AD4-A4B9-9788FB4AB5C4}" destId="{8D93612E-43F4-468C-A20B-163A9054FE37}" srcOrd="1" destOrd="4" presId="urn:microsoft.com/office/officeart/2005/8/layout/cycle4"/>
    <dgm:cxn modelId="{25624C19-306A-492A-A5AB-07DEF70DE057}" type="presOf" srcId="{AAF77ED2-1E7F-4B65-8285-8A1811870DCD}" destId="{F8B471F8-D8EF-4800-994F-06BFBC6091E3}" srcOrd="0" destOrd="0" presId="urn:microsoft.com/office/officeart/2005/8/layout/cycle4"/>
    <dgm:cxn modelId="{351B40C9-CAAF-416D-BF22-AA577FAB6864}" srcId="{1CCFF040-5909-4954-9A8C-9A7C34DF7F29}" destId="{AAF77ED2-1E7F-4B65-8285-8A1811870DCD}" srcOrd="0" destOrd="0" parTransId="{1F22023E-AAB9-4646-95E9-16848F9F4819}" sibTransId="{8627ACD2-258D-4824-85B2-2ED68AAA24EC}"/>
    <dgm:cxn modelId="{4E76B88A-32F5-4374-A0F0-BB9F4855F805}" type="presOf" srcId="{B197EEA9-15A7-41B3-9EE3-58E41AFAB11C}" destId="{72F95B28-CD5F-40C0-B0F3-C56A92EFA48E}" srcOrd="1" destOrd="0" presId="urn:microsoft.com/office/officeart/2005/8/layout/cycle4"/>
    <dgm:cxn modelId="{A98D0E98-1B60-4F4E-BA66-5FDAD3EB30C1}" srcId="{381E8B4F-065C-43A6-B2BF-615651C2DF0C}" destId="{B2151E47-137F-4D24-B107-68E172D5D71A}" srcOrd="0" destOrd="0" parTransId="{2E111184-B987-49E1-B257-08F85AE311EA}" sibTransId="{CD08E208-46D9-4619-9C9B-1B7D5BE34FE6}"/>
    <dgm:cxn modelId="{A5876198-8E30-4AE6-A36B-72583A1EB42E}" srcId="{392472A2-58FA-47CE-A386-F2D1FFC4FE02}" destId="{DA1023CE-0CCD-496E-9A45-B4FBCFCF1FB4}" srcOrd="3" destOrd="0" parTransId="{D5882402-AECE-4044-BECC-2EE558D9114A}" sibTransId="{C015A0DD-414A-4A38-B10A-6566A5BA787F}"/>
    <dgm:cxn modelId="{6F482C71-7D9B-404B-823A-B23CE2AB69AD}" type="presOf" srcId="{21BD51B3-4D73-4748-A7D7-FB610499317E}" destId="{F8B471F8-D8EF-4800-994F-06BFBC6091E3}" srcOrd="0" destOrd="3" presId="urn:microsoft.com/office/officeart/2005/8/layout/cycle4"/>
    <dgm:cxn modelId="{B254F5C0-179C-4700-A501-A79B3299C0CA}" type="presOf" srcId="{2104BCB1-FAE3-4EEA-A7F1-B5B449AA5042}" destId="{F8B471F8-D8EF-4800-994F-06BFBC6091E3}" srcOrd="0" destOrd="4" presId="urn:microsoft.com/office/officeart/2005/8/layout/cycle4"/>
    <dgm:cxn modelId="{28139A5C-33EC-4FB3-A6B1-AD3669B5B2A6}" srcId="{381E8B4F-065C-43A6-B2BF-615651C2DF0C}" destId="{392472A2-58FA-47CE-A386-F2D1FFC4FE02}" srcOrd="3" destOrd="0" parTransId="{0E05A1F9-1D06-4080-B845-9FBC73C56E27}" sibTransId="{472D1305-9595-4D09-B9A6-2640C45DF7B6}"/>
    <dgm:cxn modelId="{0BC4B225-DDD0-4D5F-96C0-46150DE97BCE}" type="presOf" srcId="{381E8B4F-065C-43A6-B2BF-615651C2DF0C}" destId="{49F5500C-FEB6-4775-A95C-3AC9F0A14105}" srcOrd="0" destOrd="0" presId="urn:microsoft.com/office/officeart/2005/8/layout/cycle4"/>
    <dgm:cxn modelId="{A3B69D5F-9497-4184-AFF4-C0A6BC31EBA9}" srcId="{4F1CD8F7-2613-4E7C-892F-F3F1CF87A78D}" destId="{95F376AC-6CAC-417D-A89A-DE15F3943135}" srcOrd="5" destOrd="0" parTransId="{05E97704-EEC4-41E8-9CE1-B034BC6A9194}" sibTransId="{4E882F05-BD6E-4D9E-B9BE-6D95BFE813AE}"/>
    <dgm:cxn modelId="{65D3AD65-B71C-4A11-A09A-D97E51A5D581}" type="presParOf" srcId="{49F5500C-FEB6-4775-A95C-3AC9F0A14105}" destId="{290A0810-E52D-4E45-97E0-2E6C825E888A}" srcOrd="0" destOrd="0" presId="urn:microsoft.com/office/officeart/2005/8/layout/cycle4"/>
    <dgm:cxn modelId="{E31AF908-C1CD-4542-BBBB-0198AC7B0379}" type="presParOf" srcId="{290A0810-E52D-4E45-97E0-2E6C825E888A}" destId="{A359CE63-55A5-4213-9875-A0214CC22A21}" srcOrd="0" destOrd="0" presId="urn:microsoft.com/office/officeart/2005/8/layout/cycle4"/>
    <dgm:cxn modelId="{8C96539D-90C9-4E8D-9BFA-867CA2ECB75C}" type="presParOf" srcId="{A359CE63-55A5-4213-9875-A0214CC22A21}" destId="{F2A16893-A8BF-49C4-9350-18C80D078319}" srcOrd="0" destOrd="0" presId="urn:microsoft.com/office/officeart/2005/8/layout/cycle4"/>
    <dgm:cxn modelId="{B711359A-2FFE-4C1F-9157-7269E036DFA6}" type="presParOf" srcId="{A359CE63-55A5-4213-9875-A0214CC22A21}" destId="{25B8896F-5B60-4F3F-A529-0CEE9449BBCE}" srcOrd="1" destOrd="0" presId="urn:microsoft.com/office/officeart/2005/8/layout/cycle4"/>
    <dgm:cxn modelId="{984C386D-9A0D-4A0D-9F8E-3896A9ABC279}" type="presParOf" srcId="{290A0810-E52D-4E45-97E0-2E6C825E888A}" destId="{7BB5B539-06F4-48EC-ABB6-9947D437A2C9}" srcOrd="1" destOrd="0" presId="urn:microsoft.com/office/officeart/2005/8/layout/cycle4"/>
    <dgm:cxn modelId="{3712E9EF-0AA7-4886-910C-66C378763BA5}" type="presParOf" srcId="{7BB5B539-06F4-48EC-ABB6-9947D437A2C9}" destId="{A441671E-0F4C-46E8-A9D7-E603B8886503}" srcOrd="0" destOrd="0" presId="urn:microsoft.com/office/officeart/2005/8/layout/cycle4"/>
    <dgm:cxn modelId="{6E4E31E5-DBD2-4BF9-B34D-FD38EB5F523A}" type="presParOf" srcId="{7BB5B539-06F4-48EC-ABB6-9947D437A2C9}" destId="{72F95B28-CD5F-40C0-B0F3-C56A92EFA48E}" srcOrd="1" destOrd="0" presId="urn:microsoft.com/office/officeart/2005/8/layout/cycle4"/>
    <dgm:cxn modelId="{F31DF9CC-5153-4B81-A061-005EB61D3255}" type="presParOf" srcId="{290A0810-E52D-4E45-97E0-2E6C825E888A}" destId="{03D86FBE-3D61-491E-BEF7-4847D4235DB0}" srcOrd="2" destOrd="0" presId="urn:microsoft.com/office/officeart/2005/8/layout/cycle4"/>
    <dgm:cxn modelId="{CC794233-E629-4C8E-9CA2-6BFD5DA5DE64}" type="presParOf" srcId="{03D86FBE-3D61-491E-BEF7-4847D4235DB0}" destId="{F8B471F8-D8EF-4800-994F-06BFBC6091E3}" srcOrd="0" destOrd="0" presId="urn:microsoft.com/office/officeart/2005/8/layout/cycle4"/>
    <dgm:cxn modelId="{9D1172C6-C10B-4356-B221-5E1A44701BA8}" type="presParOf" srcId="{03D86FBE-3D61-491E-BEF7-4847D4235DB0}" destId="{1314082A-0CD7-4822-A9A8-3CCBC69192F5}" srcOrd="1" destOrd="0" presId="urn:microsoft.com/office/officeart/2005/8/layout/cycle4"/>
    <dgm:cxn modelId="{7E0877A8-1FDA-48EA-8B5A-7FEB1912BBEF}" type="presParOf" srcId="{290A0810-E52D-4E45-97E0-2E6C825E888A}" destId="{259728B5-6D65-4E60-8B7C-B4BE08922ECF}" srcOrd="3" destOrd="0" presId="urn:microsoft.com/office/officeart/2005/8/layout/cycle4"/>
    <dgm:cxn modelId="{E2B8D447-9819-4D2B-8A6C-99891BDF4A4A}" type="presParOf" srcId="{259728B5-6D65-4E60-8B7C-B4BE08922ECF}" destId="{95B8BDAA-BDC2-4B14-BA23-C6C00F4EE379}" srcOrd="0" destOrd="0" presId="urn:microsoft.com/office/officeart/2005/8/layout/cycle4"/>
    <dgm:cxn modelId="{777A9A75-CB6D-4418-816B-10F2F739A946}" type="presParOf" srcId="{259728B5-6D65-4E60-8B7C-B4BE08922ECF}" destId="{8D93612E-43F4-468C-A20B-163A9054FE37}" srcOrd="1" destOrd="0" presId="urn:microsoft.com/office/officeart/2005/8/layout/cycle4"/>
    <dgm:cxn modelId="{7746C9EC-5B81-4463-9FA4-1EBB29BABEBE}" type="presParOf" srcId="{290A0810-E52D-4E45-97E0-2E6C825E888A}" destId="{12BFABFD-E654-4445-9075-3BE6E46AE20E}" srcOrd="4" destOrd="0" presId="urn:microsoft.com/office/officeart/2005/8/layout/cycle4"/>
    <dgm:cxn modelId="{B8593F91-B90D-4D16-8CF7-88A154FAEBBB}" type="presParOf" srcId="{49F5500C-FEB6-4775-A95C-3AC9F0A14105}" destId="{910178A9-41FD-4A8F-A5F3-71FB16DDB6BF}" srcOrd="1" destOrd="0" presId="urn:microsoft.com/office/officeart/2005/8/layout/cycle4"/>
    <dgm:cxn modelId="{DCB1CB7C-B8A2-4B1C-8B09-F72B1A8A9392}" type="presParOf" srcId="{910178A9-41FD-4A8F-A5F3-71FB16DDB6BF}" destId="{CFC59D52-2838-4579-BD8F-A19ECAD41F79}" srcOrd="0" destOrd="0" presId="urn:microsoft.com/office/officeart/2005/8/layout/cycle4"/>
    <dgm:cxn modelId="{01C129DE-0627-493B-8C0A-759007C44619}" type="presParOf" srcId="{910178A9-41FD-4A8F-A5F3-71FB16DDB6BF}" destId="{04F8B379-FC50-4C34-ACF3-181159BE6591}" srcOrd="1" destOrd="0" presId="urn:microsoft.com/office/officeart/2005/8/layout/cycle4"/>
    <dgm:cxn modelId="{4D4099AE-4610-4950-8D0F-AB43AB86FE57}" type="presParOf" srcId="{910178A9-41FD-4A8F-A5F3-71FB16DDB6BF}" destId="{C5516E5C-F5F9-4B23-9568-CD2B2931FE58}" srcOrd="2" destOrd="0" presId="urn:microsoft.com/office/officeart/2005/8/layout/cycle4"/>
    <dgm:cxn modelId="{673C079B-F7C0-4777-A006-8BFEFA5F7AE8}" type="presParOf" srcId="{910178A9-41FD-4A8F-A5F3-71FB16DDB6BF}" destId="{F94FA7D9-8F5C-43F6-B9ED-B3FEAC266271}" srcOrd="3" destOrd="0" presId="urn:microsoft.com/office/officeart/2005/8/layout/cycle4"/>
    <dgm:cxn modelId="{68A81EC1-6F80-4318-AA8D-3726363B025D}" type="presParOf" srcId="{910178A9-41FD-4A8F-A5F3-71FB16DDB6BF}" destId="{17F6FF46-ECF4-4021-BCCE-3D880E963314}" srcOrd="4" destOrd="0" presId="urn:microsoft.com/office/officeart/2005/8/layout/cycle4"/>
    <dgm:cxn modelId="{395C4150-E831-480B-BDA3-74AE0ABE3694}" type="presParOf" srcId="{49F5500C-FEB6-4775-A95C-3AC9F0A14105}" destId="{D3D34EBC-780C-4EDB-9ACC-52E3CB1DDEA0}" srcOrd="2" destOrd="0" presId="urn:microsoft.com/office/officeart/2005/8/layout/cycle4"/>
    <dgm:cxn modelId="{5A0CF25E-B09B-4CCA-BC91-9D4090CA406C}" type="presParOf" srcId="{49F5500C-FEB6-4775-A95C-3AC9F0A14105}" destId="{D787C839-6AE1-48C0-8DC3-D0506206E6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9C6688-EC07-404E-92C4-F212449C0A7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D3C041-24F5-4F87-A785-BAF99CF87F12}">
      <dgm:prSet phldrT="[Текст]" custT="1"/>
      <dgm:spPr/>
      <dgm:t>
        <a:bodyPr/>
        <a:lstStyle/>
        <a:p>
          <a:r>
            <a:rPr lang="ru-RU" sz="4400" b="1" dirty="0" err="1" smtClean="0">
              <a:solidFill>
                <a:srgbClr val="FFFF00"/>
              </a:solidFill>
              <a:latin typeface="Cambria" panose="02040503050406030204" pitchFamily="18" charset="0"/>
            </a:rPr>
            <a:t>Салт</a:t>
          </a:r>
          <a:r>
            <a:rPr lang="ru-RU" sz="4400" b="1" dirty="0" smtClean="0">
              <a:solidFill>
                <a:srgbClr val="FFFF00"/>
              </a:solidFill>
              <a:latin typeface="Cambria" panose="02040503050406030204" pitchFamily="18" charset="0"/>
            </a:rPr>
            <a:t> </a:t>
          </a:r>
          <a:r>
            <a:rPr lang="ru-RU" sz="4400" b="1" dirty="0" err="1" smtClean="0">
              <a:solidFill>
                <a:srgbClr val="FFFF00"/>
              </a:solidFill>
              <a:latin typeface="Cambria" panose="02040503050406030204" pitchFamily="18" charset="0"/>
            </a:rPr>
            <a:t>дәстүр</a:t>
          </a:r>
          <a:endParaRPr lang="ru-RU" sz="4400" b="1" dirty="0">
            <a:solidFill>
              <a:srgbClr val="FFFF00"/>
            </a:solidFill>
            <a:latin typeface="Cambria" panose="02040503050406030204" pitchFamily="18" charset="0"/>
          </a:endParaRPr>
        </a:p>
      </dgm:t>
    </dgm:pt>
    <dgm:pt modelId="{E5B78078-CC57-4BF2-95D4-594284A89BED}" type="sibTrans" cxnId="{7F48E26C-90A9-4051-9279-716429147A3D}">
      <dgm:prSet/>
      <dgm:spPr/>
      <dgm:t>
        <a:bodyPr/>
        <a:lstStyle/>
        <a:p>
          <a:endParaRPr lang="ru-RU"/>
        </a:p>
      </dgm:t>
    </dgm:pt>
    <dgm:pt modelId="{23E3B3AA-419A-4E1A-9948-A3749FA0417E}" type="parTrans" cxnId="{7F48E26C-90A9-4051-9279-716429147A3D}">
      <dgm:prSet/>
      <dgm:spPr/>
      <dgm:t>
        <a:bodyPr/>
        <a:lstStyle/>
        <a:p>
          <a:endParaRPr lang="ru-RU"/>
        </a:p>
      </dgm:t>
    </dgm:pt>
    <dgm:pt modelId="{7985A867-B1CE-4E81-9837-515360C66CC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5FF0A17-8F99-4228-BB12-2F87ED6C7527}" type="parTrans" cxnId="{3C183E96-DB8F-4FB2-BC09-88B688A9065A}">
      <dgm:prSet/>
      <dgm:spPr/>
      <dgm:t>
        <a:bodyPr/>
        <a:lstStyle/>
        <a:p>
          <a:endParaRPr lang="ru-RU"/>
        </a:p>
      </dgm:t>
    </dgm:pt>
    <dgm:pt modelId="{3498C1D8-4F5D-4EBE-891D-6F1C67AEF9EF}" type="sibTrans" cxnId="{3C183E96-DB8F-4FB2-BC09-88B688A9065A}">
      <dgm:prSet/>
      <dgm:spPr/>
      <dgm:t>
        <a:bodyPr/>
        <a:lstStyle/>
        <a:p>
          <a:endParaRPr lang="ru-RU"/>
        </a:p>
      </dgm:t>
    </dgm:pt>
    <dgm:pt modelId="{04790F37-380E-46D4-AC92-E9F18C840D9C}">
      <dgm:prSet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E04C12D-B141-4E96-AF4B-9DFB8EAD45A2}" type="parTrans" cxnId="{FDF823C5-93A8-4083-938B-4AC18EB17566}">
      <dgm:prSet/>
      <dgm:spPr/>
      <dgm:t>
        <a:bodyPr/>
        <a:lstStyle/>
        <a:p>
          <a:endParaRPr lang="ru-RU"/>
        </a:p>
      </dgm:t>
    </dgm:pt>
    <dgm:pt modelId="{3D8DEC91-D1BA-4D31-8C7E-145920222B31}" type="sibTrans" cxnId="{FDF823C5-93A8-4083-938B-4AC18EB17566}">
      <dgm:prSet/>
      <dgm:spPr/>
      <dgm:t>
        <a:bodyPr/>
        <a:lstStyle/>
        <a:p>
          <a:endParaRPr lang="ru-RU"/>
        </a:p>
      </dgm:t>
    </dgm:pt>
    <dgm:pt modelId="{9C316CB5-3CEC-46E7-9021-4A2AE3C533D9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54D9A2B7-00C9-4028-A0D2-86B0754ED443}" type="parTrans" cxnId="{8FC41F4A-2C40-43E2-ADCC-9FA935DDE78A}">
      <dgm:prSet/>
      <dgm:spPr/>
      <dgm:t>
        <a:bodyPr/>
        <a:lstStyle/>
        <a:p>
          <a:endParaRPr lang="ru-RU"/>
        </a:p>
      </dgm:t>
    </dgm:pt>
    <dgm:pt modelId="{29CEC67E-9A8B-4032-A862-C011DC4C3480}" type="sibTrans" cxnId="{8FC41F4A-2C40-43E2-ADCC-9FA935DDE78A}">
      <dgm:prSet/>
      <dgm:spPr/>
      <dgm:t>
        <a:bodyPr/>
        <a:lstStyle/>
        <a:p>
          <a:endParaRPr lang="ru-RU"/>
        </a:p>
      </dgm:t>
    </dgm:pt>
    <dgm:pt modelId="{3B179E7C-46A7-46A0-B4B4-274734FCB762}" type="pres">
      <dgm:prSet presAssocID="{6B9C6688-EC07-404E-92C4-F212449C0A7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8A9CBF-0FC7-4C57-9470-89391648D691}" type="pres">
      <dgm:prSet presAssocID="{6B9C6688-EC07-404E-92C4-F212449C0A7A}" presName="matrix" presStyleCnt="0"/>
      <dgm:spPr/>
    </dgm:pt>
    <dgm:pt modelId="{C7C4A394-58E7-4365-8218-5B7DB353DEA6}" type="pres">
      <dgm:prSet presAssocID="{6B9C6688-EC07-404E-92C4-F212449C0A7A}" presName="tile1" presStyleLbl="node1" presStyleIdx="0" presStyleCnt="4"/>
      <dgm:spPr/>
      <dgm:t>
        <a:bodyPr/>
        <a:lstStyle/>
        <a:p>
          <a:endParaRPr lang="ru-RU"/>
        </a:p>
      </dgm:t>
    </dgm:pt>
    <dgm:pt modelId="{F928B081-5C02-4A5F-871B-040740BEC13B}" type="pres">
      <dgm:prSet presAssocID="{6B9C6688-EC07-404E-92C4-F212449C0A7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430A7-9C49-4A95-9809-30C347FA310A}" type="pres">
      <dgm:prSet presAssocID="{6B9C6688-EC07-404E-92C4-F212449C0A7A}" presName="tile2" presStyleLbl="node1" presStyleIdx="1" presStyleCnt="4"/>
      <dgm:spPr/>
      <dgm:t>
        <a:bodyPr/>
        <a:lstStyle/>
        <a:p>
          <a:endParaRPr lang="ru-RU"/>
        </a:p>
      </dgm:t>
    </dgm:pt>
    <dgm:pt modelId="{07557EDA-7578-4844-A557-386167A255B6}" type="pres">
      <dgm:prSet presAssocID="{6B9C6688-EC07-404E-92C4-F212449C0A7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D36AC-9932-4B63-8CD0-7723F6E5F039}" type="pres">
      <dgm:prSet presAssocID="{6B9C6688-EC07-404E-92C4-F212449C0A7A}" presName="tile3" presStyleLbl="node1" presStyleIdx="2" presStyleCnt="4"/>
      <dgm:spPr/>
      <dgm:t>
        <a:bodyPr/>
        <a:lstStyle/>
        <a:p>
          <a:endParaRPr lang="ru-RU"/>
        </a:p>
      </dgm:t>
    </dgm:pt>
    <dgm:pt modelId="{F81E474B-7E67-435A-9C68-4F465CE03378}" type="pres">
      <dgm:prSet presAssocID="{6B9C6688-EC07-404E-92C4-F212449C0A7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57C8A-9B25-48B7-9D7B-CF10EA10BF5A}" type="pres">
      <dgm:prSet presAssocID="{6B9C6688-EC07-404E-92C4-F212449C0A7A}" presName="tile4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8FF240FB-9361-4653-B9DB-2DCAF52C1F8F}" type="pres">
      <dgm:prSet presAssocID="{6B9C6688-EC07-404E-92C4-F212449C0A7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DE7448E-09E2-40B2-9A23-5EA56BA967DC}" type="pres">
      <dgm:prSet presAssocID="{6B9C6688-EC07-404E-92C4-F212449C0A7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124F1C90-7ED2-4825-AB0B-19FBE48DFEE4}" type="presOf" srcId="{6B9C6688-EC07-404E-92C4-F212449C0A7A}" destId="{3B179E7C-46A7-46A0-B4B4-274734FCB762}" srcOrd="0" destOrd="0" presId="urn:microsoft.com/office/officeart/2005/8/layout/matrix1"/>
    <dgm:cxn modelId="{7F48E26C-90A9-4051-9279-716429147A3D}" srcId="{6B9C6688-EC07-404E-92C4-F212449C0A7A}" destId="{A5D3C041-24F5-4F87-A785-BAF99CF87F12}" srcOrd="0" destOrd="0" parTransId="{23E3B3AA-419A-4E1A-9948-A3749FA0417E}" sibTransId="{E5B78078-CC57-4BF2-95D4-594284A89BED}"/>
    <dgm:cxn modelId="{75FAF7B1-7DA1-47C4-8A94-A36D227304CF}" type="presOf" srcId="{9C316CB5-3CEC-46E7-9021-4A2AE3C533D9}" destId="{CB7D36AC-9932-4B63-8CD0-7723F6E5F039}" srcOrd="0" destOrd="0" presId="urn:microsoft.com/office/officeart/2005/8/layout/matrix1"/>
    <dgm:cxn modelId="{2123F71B-92E6-4222-A478-64B43707B002}" type="presOf" srcId="{04790F37-380E-46D4-AC92-E9F18C840D9C}" destId="{4D3430A7-9C49-4A95-9809-30C347FA310A}" srcOrd="0" destOrd="0" presId="urn:microsoft.com/office/officeart/2005/8/layout/matrix1"/>
    <dgm:cxn modelId="{E0D97A94-B3F8-4A20-B310-6D9BC7B3E98F}" type="presOf" srcId="{7985A867-B1CE-4E81-9837-515360C66CC6}" destId="{C7C4A394-58E7-4365-8218-5B7DB353DEA6}" srcOrd="0" destOrd="0" presId="urn:microsoft.com/office/officeart/2005/8/layout/matrix1"/>
    <dgm:cxn modelId="{8A4D417A-4069-4596-898B-25484971BCAD}" type="presOf" srcId="{A5D3C041-24F5-4F87-A785-BAF99CF87F12}" destId="{5DE7448E-09E2-40B2-9A23-5EA56BA967DC}" srcOrd="0" destOrd="0" presId="urn:microsoft.com/office/officeart/2005/8/layout/matrix1"/>
    <dgm:cxn modelId="{3C183E96-DB8F-4FB2-BC09-88B688A9065A}" srcId="{A5D3C041-24F5-4F87-A785-BAF99CF87F12}" destId="{7985A867-B1CE-4E81-9837-515360C66CC6}" srcOrd="0" destOrd="0" parTransId="{E5FF0A17-8F99-4228-BB12-2F87ED6C7527}" sibTransId="{3498C1D8-4F5D-4EBE-891D-6F1C67AEF9EF}"/>
    <dgm:cxn modelId="{659EE848-FCE1-4635-94C9-6B9BEA0B483B}" type="presOf" srcId="{9C316CB5-3CEC-46E7-9021-4A2AE3C533D9}" destId="{F81E474B-7E67-435A-9C68-4F465CE03378}" srcOrd="1" destOrd="0" presId="urn:microsoft.com/office/officeart/2005/8/layout/matrix1"/>
    <dgm:cxn modelId="{0476F9B3-D00C-4B5C-BF9B-0AC6E371D831}" type="presOf" srcId="{7985A867-B1CE-4E81-9837-515360C66CC6}" destId="{F928B081-5C02-4A5F-871B-040740BEC13B}" srcOrd="1" destOrd="0" presId="urn:microsoft.com/office/officeart/2005/8/layout/matrix1"/>
    <dgm:cxn modelId="{8FC41F4A-2C40-43E2-ADCC-9FA935DDE78A}" srcId="{A5D3C041-24F5-4F87-A785-BAF99CF87F12}" destId="{9C316CB5-3CEC-46E7-9021-4A2AE3C533D9}" srcOrd="2" destOrd="0" parTransId="{54D9A2B7-00C9-4028-A0D2-86B0754ED443}" sibTransId="{29CEC67E-9A8B-4032-A862-C011DC4C3480}"/>
    <dgm:cxn modelId="{FDF823C5-93A8-4083-938B-4AC18EB17566}" srcId="{A5D3C041-24F5-4F87-A785-BAF99CF87F12}" destId="{04790F37-380E-46D4-AC92-E9F18C840D9C}" srcOrd="1" destOrd="0" parTransId="{5E04C12D-B141-4E96-AF4B-9DFB8EAD45A2}" sibTransId="{3D8DEC91-D1BA-4D31-8C7E-145920222B31}"/>
    <dgm:cxn modelId="{5982724A-F405-4854-B1AE-78425BBC11E0}" type="presOf" srcId="{04790F37-380E-46D4-AC92-E9F18C840D9C}" destId="{07557EDA-7578-4844-A557-386167A255B6}" srcOrd="1" destOrd="0" presId="urn:microsoft.com/office/officeart/2005/8/layout/matrix1"/>
    <dgm:cxn modelId="{C807F0B8-A9EC-4F20-8790-72D358820109}" type="presParOf" srcId="{3B179E7C-46A7-46A0-B4B4-274734FCB762}" destId="{9E8A9CBF-0FC7-4C57-9470-89391648D691}" srcOrd="0" destOrd="0" presId="urn:microsoft.com/office/officeart/2005/8/layout/matrix1"/>
    <dgm:cxn modelId="{61D9EE00-17F7-4E61-A9F4-7A6606E3FE15}" type="presParOf" srcId="{9E8A9CBF-0FC7-4C57-9470-89391648D691}" destId="{C7C4A394-58E7-4365-8218-5B7DB353DEA6}" srcOrd="0" destOrd="0" presId="urn:microsoft.com/office/officeart/2005/8/layout/matrix1"/>
    <dgm:cxn modelId="{2D3BC9A4-F6E6-4133-A245-0F934F263687}" type="presParOf" srcId="{9E8A9CBF-0FC7-4C57-9470-89391648D691}" destId="{F928B081-5C02-4A5F-871B-040740BEC13B}" srcOrd="1" destOrd="0" presId="urn:microsoft.com/office/officeart/2005/8/layout/matrix1"/>
    <dgm:cxn modelId="{C8252B95-EE07-444F-8C58-3A27EDF546E8}" type="presParOf" srcId="{9E8A9CBF-0FC7-4C57-9470-89391648D691}" destId="{4D3430A7-9C49-4A95-9809-30C347FA310A}" srcOrd="2" destOrd="0" presId="urn:microsoft.com/office/officeart/2005/8/layout/matrix1"/>
    <dgm:cxn modelId="{4D9609B9-C3FF-43E0-B5A5-DCF1342DA15F}" type="presParOf" srcId="{9E8A9CBF-0FC7-4C57-9470-89391648D691}" destId="{07557EDA-7578-4844-A557-386167A255B6}" srcOrd="3" destOrd="0" presId="urn:microsoft.com/office/officeart/2005/8/layout/matrix1"/>
    <dgm:cxn modelId="{62AFFEF1-9181-41B3-8A0A-C91327B0F26C}" type="presParOf" srcId="{9E8A9CBF-0FC7-4C57-9470-89391648D691}" destId="{CB7D36AC-9932-4B63-8CD0-7723F6E5F039}" srcOrd="4" destOrd="0" presId="urn:microsoft.com/office/officeart/2005/8/layout/matrix1"/>
    <dgm:cxn modelId="{B8922DBE-3A1E-4850-8FF3-CE2F427040C7}" type="presParOf" srcId="{9E8A9CBF-0FC7-4C57-9470-89391648D691}" destId="{F81E474B-7E67-435A-9C68-4F465CE03378}" srcOrd="5" destOrd="0" presId="urn:microsoft.com/office/officeart/2005/8/layout/matrix1"/>
    <dgm:cxn modelId="{A5722FA4-424D-4612-8505-B0BD55348EBA}" type="presParOf" srcId="{9E8A9CBF-0FC7-4C57-9470-89391648D691}" destId="{15E57C8A-9B25-48B7-9D7B-CF10EA10BF5A}" srcOrd="6" destOrd="0" presId="urn:microsoft.com/office/officeart/2005/8/layout/matrix1"/>
    <dgm:cxn modelId="{A7213C67-7B0B-40C8-9225-0219C6FE245D}" type="presParOf" srcId="{9E8A9CBF-0FC7-4C57-9470-89391648D691}" destId="{8FF240FB-9361-4653-B9DB-2DCAF52C1F8F}" srcOrd="7" destOrd="0" presId="urn:microsoft.com/office/officeart/2005/8/layout/matrix1"/>
    <dgm:cxn modelId="{518FDACB-16F8-4534-A2DD-A45E8BADD3C9}" type="presParOf" srcId="{3B179E7C-46A7-46A0-B4B4-274734FCB762}" destId="{5DE7448E-09E2-40B2-9A23-5EA56BA967D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D1F38-2650-429B-B9B2-703F76FE0E46}">
      <dgm:prSet phldrT="[Текст]" custT="1"/>
      <dgm:spPr/>
      <dgm:t>
        <a:bodyPr/>
        <a:lstStyle/>
        <a:p>
          <a:r>
            <a:rPr lang="kk-KZ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Ұлттық тағамдар</a:t>
          </a:r>
          <a:endParaRPr lang="ru-RU" sz="40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216FBFC-4FB8-4455-B35E-E2233B982EEF}" type="parTrans" cxnId="{E1E263FB-120D-4B6C-B8A5-228F33357255}">
      <dgm:prSet/>
      <dgm:spPr/>
      <dgm:t>
        <a:bodyPr/>
        <a:lstStyle/>
        <a:p>
          <a:endParaRPr lang="ru-RU"/>
        </a:p>
      </dgm:t>
    </dgm:pt>
    <dgm:pt modelId="{480A9EC3-1165-41D7-B898-366DC84E270F}" type="sibTrans" cxnId="{E1E263FB-120D-4B6C-B8A5-228F33357255}">
      <dgm:prSet/>
      <dgm:spPr/>
      <dgm:t>
        <a:bodyPr/>
        <a:lstStyle/>
        <a:p>
          <a:endParaRPr lang="ru-RU"/>
        </a:p>
      </dgm:t>
    </dgm:pt>
    <dgm:pt modelId="{0D40F7D6-746E-44E5-BFE0-6E82F35F2468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C34B3BE-0A20-43C1-9979-9BB96E233DF6}" type="parTrans" cxnId="{CA57FF47-5444-4CD3-BB75-BA9C2E345136}">
      <dgm:prSet/>
      <dgm:spPr/>
      <dgm:t>
        <a:bodyPr/>
        <a:lstStyle/>
        <a:p>
          <a:endParaRPr lang="ru-RU"/>
        </a:p>
      </dgm:t>
    </dgm:pt>
    <dgm:pt modelId="{990DD828-B3F2-4FD2-A992-13A3326B30E5}" type="sibTrans" cxnId="{CA57FF47-5444-4CD3-BB75-BA9C2E345136}">
      <dgm:prSet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46A1EB9F-264A-495B-967E-3A5A6DBD0647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48CA790-BB00-4AB1-B213-AECF0B6FF661}" type="parTrans" cxnId="{71343EB4-6CB3-4609-8AA7-47B7F5F6557A}">
      <dgm:prSet/>
      <dgm:spPr/>
      <dgm:t>
        <a:bodyPr/>
        <a:lstStyle/>
        <a:p>
          <a:endParaRPr lang="ru-RU"/>
        </a:p>
      </dgm:t>
    </dgm:pt>
    <dgm:pt modelId="{3E63019F-9CB9-410E-A490-6A6FC7F7A95A}" type="sibTrans" cxnId="{71343EB4-6CB3-4609-8AA7-47B7F5F6557A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/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3CE4C6DE-DE2F-4ABD-AB7A-FEE43FA19F2B}" type="presOf" srcId="{88216499-5715-4562-94DA-62EAB77E18A2}" destId="{6AED97FD-10ED-4787-AFCA-8A35279D47DD}" srcOrd="0" destOrd="0" presId="urn:microsoft.com/office/officeart/2005/8/layout/matrix1"/>
    <dgm:cxn modelId="{F5F4017F-4FD7-427B-987D-195A556D8F98}" type="presOf" srcId="{0D40F7D6-746E-44E5-BFE0-6E82F35F2468}" destId="{B2A81856-ECB0-4D80-8A02-ABCA97D27F3B}" srcOrd="1" destOrd="0" presId="urn:microsoft.com/office/officeart/2005/8/layout/matrix1"/>
    <dgm:cxn modelId="{DB1570D9-8C98-4208-A14D-23D5CBA317D1}" type="presOf" srcId="{8A9B0FEF-B68A-4563-9DA9-C2584780EC12}" destId="{972A15D2-4A18-42A2-8031-7FF68FA4F71A}" srcOrd="1" destOrd="0" presId="urn:microsoft.com/office/officeart/2005/8/layout/matrix1"/>
    <dgm:cxn modelId="{71343EB4-6CB3-4609-8AA7-47B7F5F6557A}" srcId="{EE2D1F38-2650-429B-B9B2-703F76FE0E46}" destId="{46A1EB9F-264A-495B-967E-3A5A6DBD0647}" srcOrd="2" destOrd="0" parTransId="{E48CA790-BB00-4AB1-B213-AECF0B6FF661}" sibTransId="{3E63019F-9CB9-410E-A490-6A6FC7F7A95A}"/>
    <dgm:cxn modelId="{1BC11D9C-CE3F-45AA-9C61-3B9F8DC85908}" type="presOf" srcId="{46A1EB9F-264A-495B-967E-3A5A6DBD0647}" destId="{B3C12D5F-6A61-4969-8986-43022E037732}" srcOrd="1" destOrd="0" presId="urn:microsoft.com/office/officeart/2005/8/layout/matrix1"/>
    <dgm:cxn modelId="{0F7A4C5F-167A-4558-AB6E-A1ED3BF946F5}" type="presOf" srcId="{63DA59DE-70D9-443B-993F-B696C3063614}" destId="{4342ABF5-36B5-4DE6-BF81-7F9D633FD391}" srcOrd="0" destOrd="0" presId="urn:microsoft.com/office/officeart/2005/8/layout/matrix1"/>
    <dgm:cxn modelId="{5EE1BE1B-8165-4A72-A017-ECC2688E5994}" type="presOf" srcId="{0D40F7D6-746E-44E5-BFE0-6E82F35F2468}" destId="{494B4D70-CE10-459B-9863-015E3254CE46}" srcOrd="0" destOrd="0" presId="urn:microsoft.com/office/officeart/2005/8/layout/matrix1"/>
    <dgm:cxn modelId="{CA57FF47-5444-4CD3-BB75-BA9C2E345136}" srcId="{EE2D1F38-2650-429B-B9B2-703F76FE0E46}" destId="{0D40F7D6-746E-44E5-BFE0-6E82F35F2468}" srcOrd="0" destOrd="0" parTransId="{9C34B3BE-0A20-43C1-9979-9BB96E233DF6}" sibTransId="{990DD828-B3F2-4FD2-A992-13A3326B30E5}"/>
    <dgm:cxn modelId="{018CABEC-2853-4BE8-A7A8-D6444067C54F}" type="presOf" srcId="{EE2D1F38-2650-429B-B9B2-703F76FE0E46}" destId="{A1B656F8-6751-4197-B4F3-60116B6799BD}" srcOrd="0" destOrd="0" presId="urn:microsoft.com/office/officeart/2005/8/layout/matrix1"/>
    <dgm:cxn modelId="{5E5F5326-9203-4C8D-9B15-00AC2EA42ACC}" srcId="{EE2D1F38-2650-429B-B9B2-703F76FE0E46}" destId="{8A9B0FEF-B68A-4563-9DA9-C2584780EC12}" srcOrd="1" destOrd="0" parTransId="{C13839EA-D461-47E6-A800-D9CB87CD500E}" sibTransId="{FC99DD9B-746B-41C5-B951-2B7B411AA4AE}"/>
    <dgm:cxn modelId="{E1E263FB-120D-4B6C-B8A5-228F33357255}" srcId="{88216499-5715-4562-94DA-62EAB77E18A2}" destId="{EE2D1F38-2650-429B-B9B2-703F76FE0E46}" srcOrd="0" destOrd="0" parTransId="{D216FBFC-4FB8-4455-B35E-E2233B982EEF}" sibTransId="{480A9EC3-1165-41D7-B898-366DC84E270F}"/>
    <dgm:cxn modelId="{8681AEC2-8FB5-43E8-A629-152FA7E6B13F}" type="presOf" srcId="{8A9B0FEF-B68A-4563-9DA9-C2584780EC12}" destId="{8A982941-3C0C-40DC-81B0-E92A1723052F}" srcOrd="0" destOrd="0" presId="urn:microsoft.com/office/officeart/2005/8/layout/matrix1"/>
    <dgm:cxn modelId="{64EF3DCB-3F65-48C8-904C-E3B93A25031B}" type="presOf" srcId="{63DA59DE-70D9-443B-993F-B696C3063614}" destId="{1648183B-B1F3-4038-A7A9-B216BF4A8978}" srcOrd="1" destOrd="0" presId="urn:microsoft.com/office/officeart/2005/8/layout/matrix1"/>
    <dgm:cxn modelId="{4A5F1676-06EC-4DA4-82A8-D141A7874837}" type="presOf" srcId="{46A1EB9F-264A-495B-967E-3A5A6DBD0647}" destId="{4F013517-5100-45AC-B537-C960D675B4F8}" srcOrd="0" destOrd="0" presId="urn:microsoft.com/office/officeart/2005/8/layout/matrix1"/>
    <dgm:cxn modelId="{8D98D3D0-AC37-4EF9-8F88-376B6AA79FD2}" srcId="{EE2D1F38-2650-429B-B9B2-703F76FE0E46}" destId="{63DA59DE-70D9-443B-993F-B696C3063614}" srcOrd="3" destOrd="0" parTransId="{BBC8C2FF-CF33-4785-AE51-E00861A2E2E3}" sibTransId="{7800F713-62FD-4BBC-8826-5F9746CF5C7E}"/>
    <dgm:cxn modelId="{BA639CD6-F63B-4B94-9E3C-C60FD75C70AC}" type="presParOf" srcId="{6AED97FD-10ED-4787-AFCA-8A35279D47DD}" destId="{237FE50F-64F7-438A-8D32-550C5A5BB124}" srcOrd="0" destOrd="0" presId="urn:microsoft.com/office/officeart/2005/8/layout/matrix1"/>
    <dgm:cxn modelId="{E560EF1D-79C9-4452-99F4-F62F0B5475BF}" type="presParOf" srcId="{237FE50F-64F7-438A-8D32-550C5A5BB124}" destId="{494B4D70-CE10-459B-9863-015E3254CE46}" srcOrd="0" destOrd="0" presId="urn:microsoft.com/office/officeart/2005/8/layout/matrix1"/>
    <dgm:cxn modelId="{75E3D414-847B-4894-846C-E0B5E33F5A16}" type="presParOf" srcId="{237FE50F-64F7-438A-8D32-550C5A5BB124}" destId="{B2A81856-ECB0-4D80-8A02-ABCA97D27F3B}" srcOrd="1" destOrd="0" presId="urn:microsoft.com/office/officeart/2005/8/layout/matrix1"/>
    <dgm:cxn modelId="{3822C78C-6013-4476-9869-8EF8FA9274B1}" type="presParOf" srcId="{237FE50F-64F7-438A-8D32-550C5A5BB124}" destId="{8A982941-3C0C-40DC-81B0-E92A1723052F}" srcOrd="2" destOrd="0" presId="urn:microsoft.com/office/officeart/2005/8/layout/matrix1"/>
    <dgm:cxn modelId="{62F57200-B049-4A02-A555-68E24A1F3AAE}" type="presParOf" srcId="{237FE50F-64F7-438A-8D32-550C5A5BB124}" destId="{972A15D2-4A18-42A2-8031-7FF68FA4F71A}" srcOrd="3" destOrd="0" presId="urn:microsoft.com/office/officeart/2005/8/layout/matrix1"/>
    <dgm:cxn modelId="{1F397478-0192-479E-A575-BB9022B77678}" type="presParOf" srcId="{237FE50F-64F7-438A-8D32-550C5A5BB124}" destId="{4F013517-5100-45AC-B537-C960D675B4F8}" srcOrd="4" destOrd="0" presId="urn:microsoft.com/office/officeart/2005/8/layout/matrix1"/>
    <dgm:cxn modelId="{900E6F80-64B6-4C4B-8445-E74B63A4EF6B}" type="presParOf" srcId="{237FE50F-64F7-438A-8D32-550C5A5BB124}" destId="{B3C12D5F-6A61-4969-8986-43022E037732}" srcOrd="5" destOrd="0" presId="urn:microsoft.com/office/officeart/2005/8/layout/matrix1"/>
    <dgm:cxn modelId="{09BF5273-CA2E-4456-854A-64722E707054}" type="presParOf" srcId="{237FE50F-64F7-438A-8D32-550C5A5BB124}" destId="{4342ABF5-36B5-4DE6-BF81-7F9D633FD391}" srcOrd="6" destOrd="0" presId="urn:microsoft.com/office/officeart/2005/8/layout/matrix1"/>
    <dgm:cxn modelId="{2FDBCA4C-3879-48D6-B7F9-67EEF00B5411}" type="presParOf" srcId="{237FE50F-64F7-438A-8D32-550C5A5BB124}" destId="{1648183B-B1F3-4038-A7A9-B216BF4A8978}" srcOrd="7" destOrd="0" presId="urn:microsoft.com/office/officeart/2005/8/layout/matrix1"/>
    <dgm:cxn modelId="{DA24D3BF-A329-4F4A-BB9B-7548EBEA45D1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D1F38-2650-429B-B9B2-703F76FE0E46}">
      <dgm:prSet phldrT="[Текст]"/>
      <dgm:spPr/>
      <dgm:t>
        <a:bodyPr/>
        <a:lstStyle/>
        <a:p>
          <a:r>
            <a: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Ұлттық ойындар</a:t>
          </a:r>
          <a:endParaRPr lang="ru-RU" dirty="0"/>
        </a:p>
      </dgm:t>
    </dgm:pt>
    <dgm:pt modelId="{D216FBFC-4FB8-4455-B35E-E2233B982EEF}" type="parTrans" cxnId="{E1E263FB-120D-4B6C-B8A5-228F33357255}">
      <dgm:prSet/>
      <dgm:spPr/>
      <dgm:t>
        <a:bodyPr/>
        <a:lstStyle/>
        <a:p>
          <a:endParaRPr lang="ru-RU"/>
        </a:p>
      </dgm:t>
    </dgm:pt>
    <dgm:pt modelId="{480A9EC3-1165-41D7-B898-366DC84E270F}" type="sibTrans" cxnId="{E1E263FB-120D-4B6C-B8A5-228F33357255}">
      <dgm:prSet/>
      <dgm:spPr/>
      <dgm:t>
        <a:bodyPr/>
        <a:lstStyle/>
        <a:p>
          <a:endParaRPr lang="ru-RU"/>
        </a:p>
      </dgm:t>
    </dgm:pt>
    <dgm:pt modelId="{0D40F7D6-746E-44E5-BFE0-6E82F35F2468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C34B3BE-0A20-43C1-9979-9BB96E233DF6}" type="parTrans" cxnId="{CA57FF47-5444-4CD3-BB75-BA9C2E345136}">
      <dgm:prSet/>
      <dgm:spPr/>
      <dgm:t>
        <a:bodyPr/>
        <a:lstStyle/>
        <a:p>
          <a:endParaRPr lang="ru-RU"/>
        </a:p>
      </dgm:t>
    </dgm:pt>
    <dgm:pt modelId="{990DD828-B3F2-4FD2-A992-13A3326B30E5}" type="sibTrans" cxnId="{CA57FF47-5444-4CD3-BB75-BA9C2E345136}">
      <dgm:prSet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46A1EB9F-264A-495B-967E-3A5A6DBD0647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48CA790-BB00-4AB1-B213-AECF0B6FF661}" type="parTrans" cxnId="{71343EB4-6CB3-4609-8AA7-47B7F5F6557A}">
      <dgm:prSet/>
      <dgm:spPr/>
      <dgm:t>
        <a:bodyPr/>
        <a:lstStyle/>
        <a:p>
          <a:endParaRPr lang="ru-RU"/>
        </a:p>
      </dgm:t>
    </dgm:pt>
    <dgm:pt modelId="{3E63019F-9CB9-410E-A490-6A6FC7F7A95A}" type="sibTrans" cxnId="{71343EB4-6CB3-4609-8AA7-47B7F5F6557A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/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1343EB4-6CB3-4609-8AA7-47B7F5F6557A}" srcId="{EE2D1F38-2650-429B-B9B2-703F76FE0E46}" destId="{46A1EB9F-264A-495B-967E-3A5A6DBD0647}" srcOrd="2" destOrd="0" parTransId="{E48CA790-BB00-4AB1-B213-AECF0B6FF661}" sibTransId="{3E63019F-9CB9-410E-A490-6A6FC7F7A95A}"/>
    <dgm:cxn modelId="{661FEAB2-E5D5-450C-9612-DA017D43371A}" type="presOf" srcId="{0D40F7D6-746E-44E5-BFE0-6E82F35F2468}" destId="{494B4D70-CE10-459B-9863-015E3254CE46}" srcOrd="0" destOrd="0" presId="urn:microsoft.com/office/officeart/2005/8/layout/matrix1"/>
    <dgm:cxn modelId="{A460AAA0-0F26-4314-A0E2-1918A392C439}" type="presOf" srcId="{EE2D1F38-2650-429B-B9B2-703F76FE0E46}" destId="{A1B656F8-6751-4197-B4F3-60116B6799BD}" srcOrd="0" destOrd="0" presId="urn:microsoft.com/office/officeart/2005/8/layout/matrix1"/>
    <dgm:cxn modelId="{5B583540-750B-4044-AFB4-51BCC308F378}" type="presOf" srcId="{8A9B0FEF-B68A-4563-9DA9-C2584780EC12}" destId="{972A15D2-4A18-42A2-8031-7FF68FA4F71A}" srcOrd="1" destOrd="0" presId="urn:microsoft.com/office/officeart/2005/8/layout/matrix1"/>
    <dgm:cxn modelId="{CA57FF47-5444-4CD3-BB75-BA9C2E345136}" srcId="{EE2D1F38-2650-429B-B9B2-703F76FE0E46}" destId="{0D40F7D6-746E-44E5-BFE0-6E82F35F2468}" srcOrd="0" destOrd="0" parTransId="{9C34B3BE-0A20-43C1-9979-9BB96E233DF6}" sibTransId="{990DD828-B3F2-4FD2-A992-13A3326B30E5}"/>
    <dgm:cxn modelId="{D5F8CF97-925E-446E-88C7-4423CC1CEB7E}" type="presOf" srcId="{8A9B0FEF-B68A-4563-9DA9-C2584780EC12}" destId="{8A982941-3C0C-40DC-81B0-E92A1723052F}" srcOrd="0" destOrd="0" presId="urn:microsoft.com/office/officeart/2005/8/layout/matrix1"/>
    <dgm:cxn modelId="{EA5F356C-2A48-46B6-8EBA-5DF473C09123}" type="presOf" srcId="{0D40F7D6-746E-44E5-BFE0-6E82F35F2468}" destId="{B2A81856-ECB0-4D80-8A02-ABCA97D27F3B}" srcOrd="1" destOrd="0" presId="urn:microsoft.com/office/officeart/2005/8/layout/matrix1"/>
    <dgm:cxn modelId="{5E5F5326-9203-4C8D-9B15-00AC2EA42ACC}" srcId="{EE2D1F38-2650-429B-B9B2-703F76FE0E46}" destId="{8A9B0FEF-B68A-4563-9DA9-C2584780EC12}" srcOrd="1" destOrd="0" parTransId="{C13839EA-D461-47E6-A800-D9CB87CD500E}" sibTransId="{FC99DD9B-746B-41C5-B951-2B7B411AA4AE}"/>
    <dgm:cxn modelId="{39146957-8F9C-4CC5-8B2F-15CA753E1149}" type="presOf" srcId="{63DA59DE-70D9-443B-993F-B696C3063614}" destId="{1648183B-B1F3-4038-A7A9-B216BF4A8978}" srcOrd="1" destOrd="0" presId="urn:microsoft.com/office/officeart/2005/8/layout/matrix1"/>
    <dgm:cxn modelId="{E1E263FB-120D-4B6C-B8A5-228F33357255}" srcId="{88216499-5715-4562-94DA-62EAB77E18A2}" destId="{EE2D1F38-2650-429B-B9B2-703F76FE0E46}" srcOrd="0" destOrd="0" parTransId="{D216FBFC-4FB8-4455-B35E-E2233B982EEF}" sibTransId="{480A9EC3-1165-41D7-B898-366DC84E270F}"/>
    <dgm:cxn modelId="{1E4B8662-75F2-41FD-9CA4-71F0446487AA}" type="presOf" srcId="{46A1EB9F-264A-495B-967E-3A5A6DBD0647}" destId="{4F013517-5100-45AC-B537-C960D675B4F8}" srcOrd="0" destOrd="0" presId="urn:microsoft.com/office/officeart/2005/8/layout/matrix1"/>
    <dgm:cxn modelId="{E0AE1159-5A77-4814-A4D7-9729D18F1EBC}" type="presOf" srcId="{88216499-5715-4562-94DA-62EAB77E18A2}" destId="{6AED97FD-10ED-4787-AFCA-8A35279D47DD}" srcOrd="0" destOrd="0" presId="urn:microsoft.com/office/officeart/2005/8/layout/matrix1"/>
    <dgm:cxn modelId="{1FF01F4A-211D-426C-BBBE-4D4F30926327}" type="presOf" srcId="{46A1EB9F-264A-495B-967E-3A5A6DBD0647}" destId="{B3C12D5F-6A61-4969-8986-43022E037732}" srcOrd="1" destOrd="0" presId="urn:microsoft.com/office/officeart/2005/8/layout/matrix1"/>
    <dgm:cxn modelId="{6A1FB7E2-E1E5-4031-B8A7-BC43363EACC7}" type="presOf" srcId="{63DA59DE-70D9-443B-993F-B696C3063614}" destId="{4342ABF5-36B5-4DE6-BF81-7F9D633FD391}" srcOrd="0" destOrd="0" presId="urn:microsoft.com/office/officeart/2005/8/layout/matrix1"/>
    <dgm:cxn modelId="{8D98D3D0-AC37-4EF9-8F88-376B6AA79FD2}" srcId="{EE2D1F38-2650-429B-B9B2-703F76FE0E46}" destId="{63DA59DE-70D9-443B-993F-B696C3063614}" srcOrd="3" destOrd="0" parTransId="{BBC8C2FF-CF33-4785-AE51-E00861A2E2E3}" sibTransId="{7800F713-62FD-4BBC-8826-5F9746CF5C7E}"/>
    <dgm:cxn modelId="{B7BD98F8-A2C6-4CAA-B63C-383BA8C82118}" type="presParOf" srcId="{6AED97FD-10ED-4787-AFCA-8A35279D47DD}" destId="{237FE50F-64F7-438A-8D32-550C5A5BB124}" srcOrd="0" destOrd="0" presId="urn:microsoft.com/office/officeart/2005/8/layout/matrix1"/>
    <dgm:cxn modelId="{221EE767-61EC-4FC2-A7D4-29776F4DB987}" type="presParOf" srcId="{237FE50F-64F7-438A-8D32-550C5A5BB124}" destId="{494B4D70-CE10-459B-9863-015E3254CE46}" srcOrd="0" destOrd="0" presId="urn:microsoft.com/office/officeart/2005/8/layout/matrix1"/>
    <dgm:cxn modelId="{4406C83C-148B-4D20-8139-6319D0E795DD}" type="presParOf" srcId="{237FE50F-64F7-438A-8D32-550C5A5BB124}" destId="{B2A81856-ECB0-4D80-8A02-ABCA97D27F3B}" srcOrd="1" destOrd="0" presId="urn:microsoft.com/office/officeart/2005/8/layout/matrix1"/>
    <dgm:cxn modelId="{ACB147EE-E848-4597-AA63-C3A60CF89750}" type="presParOf" srcId="{237FE50F-64F7-438A-8D32-550C5A5BB124}" destId="{8A982941-3C0C-40DC-81B0-E92A1723052F}" srcOrd="2" destOrd="0" presId="urn:microsoft.com/office/officeart/2005/8/layout/matrix1"/>
    <dgm:cxn modelId="{611C38E2-6062-432A-B59E-0F48EA3ECC41}" type="presParOf" srcId="{237FE50F-64F7-438A-8D32-550C5A5BB124}" destId="{972A15D2-4A18-42A2-8031-7FF68FA4F71A}" srcOrd="3" destOrd="0" presId="urn:microsoft.com/office/officeart/2005/8/layout/matrix1"/>
    <dgm:cxn modelId="{1D9FA34E-AF89-48F8-9DAC-D819FC0EBCCB}" type="presParOf" srcId="{237FE50F-64F7-438A-8D32-550C5A5BB124}" destId="{4F013517-5100-45AC-B537-C960D675B4F8}" srcOrd="4" destOrd="0" presId="urn:microsoft.com/office/officeart/2005/8/layout/matrix1"/>
    <dgm:cxn modelId="{B64B61CE-CDAD-42AB-8947-DE16DAC983FF}" type="presParOf" srcId="{237FE50F-64F7-438A-8D32-550C5A5BB124}" destId="{B3C12D5F-6A61-4969-8986-43022E037732}" srcOrd="5" destOrd="0" presId="urn:microsoft.com/office/officeart/2005/8/layout/matrix1"/>
    <dgm:cxn modelId="{A5C3F9D1-C5D8-464A-966C-59686DAB0A5C}" type="presParOf" srcId="{237FE50F-64F7-438A-8D32-550C5A5BB124}" destId="{4342ABF5-36B5-4DE6-BF81-7F9D633FD391}" srcOrd="6" destOrd="0" presId="urn:microsoft.com/office/officeart/2005/8/layout/matrix1"/>
    <dgm:cxn modelId="{26E70579-73FA-42F8-B7A2-906E20D568FE}" type="presParOf" srcId="{237FE50F-64F7-438A-8D32-550C5A5BB124}" destId="{1648183B-B1F3-4038-A7A9-B216BF4A8978}" srcOrd="7" destOrd="0" presId="urn:microsoft.com/office/officeart/2005/8/layout/matrix1"/>
    <dgm:cxn modelId="{AB3AEA30-0DF7-47D8-93D6-0F7CFDB7734C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46A1EB9F-264A-495B-967E-3A5A6DBD0647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48CA790-BB00-4AB1-B213-AECF0B6FF661}" type="parTrans" cxnId="{71343EB4-6CB3-4609-8AA7-47B7F5F6557A}">
      <dgm:prSet/>
      <dgm:spPr/>
      <dgm:t>
        <a:bodyPr/>
        <a:lstStyle/>
        <a:p>
          <a:endParaRPr lang="ru-RU"/>
        </a:p>
      </dgm:t>
    </dgm:pt>
    <dgm:pt modelId="{3E63019F-9CB9-410E-A490-6A6FC7F7A95A}" type="sibTrans" cxnId="{71343EB4-6CB3-4609-8AA7-47B7F5F6557A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0CD8F04F-B915-48BC-8016-2706DD191A8B}">
      <dgm:prSet phldrT="[Текст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30E6B60-A016-4E83-A3E0-250B4C394BB0}" type="parTrans" cxnId="{24FDF71D-F26A-4310-A42F-FA4C700B1ACA}">
      <dgm:prSet/>
      <dgm:spPr/>
      <dgm:t>
        <a:bodyPr/>
        <a:lstStyle/>
        <a:p>
          <a:endParaRPr lang="ru-RU"/>
        </a:p>
      </dgm:t>
    </dgm:pt>
    <dgm:pt modelId="{C1FC83F7-659D-4927-A225-49BE398DD409}" type="sibTrans" cxnId="{24FDF71D-F26A-4310-A42F-FA4C700B1ACA}">
      <dgm:prSet/>
      <dgm:spPr/>
      <dgm:t>
        <a:bodyPr/>
        <a:lstStyle/>
        <a:p>
          <a:endParaRPr lang="ru-RU"/>
        </a:p>
      </dgm:t>
    </dgm:pt>
    <dgm:pt modelId="{976DDA87-E954-4C5F-BABB-B68EF5A8031C}">
      <dgm:prSet phldrT="[Текст]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E4C9F74-1529-4AD9-B349-8FF73E286C77}" type="parTrans" cxnId="{44FED70F-CDC0-43E3-88F4-1ED67C0DA4BF}">
      <dgm:prSet/>
      <dgm:spPr/>
      <dgm:t>
        <a:bodyPr/>
        <a:lstStyle/>
        <a:p>
          <a:endParaRPr lang="ru-RU"/>
        </a:p>
      </dgm:t>
    </dgm:pt>
    <dgm:pt modelId="{B5CCA7A2-E433-4C13-811B-8A66FDA59A64}" type="sibTrans" cxnId="{44FED70F-CDC0-43E3-88F4-1ED67C0DA4BF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/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>
        <dgm:presLayoutVars>
          <dgm:chMax val="0"/>
          <dgm:chPref val="0"/>
        </dgm:presLayoutVars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24FDF71D-F26A-4310-A42F-FA4C700B1ACA}" srcId="{976DDA87-E954-4C5F-BABB-B68EF5A8031C}" destId="{0CD8F04F-B915-48BC-8016-2706DD191A8B}" srcOrd="0" destOrd="0" parTransId="{130E6B60-A016-4E83-A3E0-250B4C394BB0}" sibTransId="{C1FC83F7-659D-4927-A225-49BE398DD409}"/>
    <dgm:cxn modelId="{5267C34E-1E9E-4213-BEF7-F45B99EDD232}" type="presOf" srcId="{88216499-5715-4562-94DA-62EAB77E18A2}" destId="{6AED97FD-10ED-4787-AFCA-8A35279D47DD}" srcOrd="0" destOrd="0" presId="urn:microsoft.com/office/officeart/2005/8/layout/matrix1"/>
    <dgm:cxn modelId="{71343EB4-6CB3-4609-8AA7-47B7F5F6557A}" srcId="{976DDA87-E954-4C5F-BABB-B68EF5A8031C}" destId="{46A1EB9F-264A-495B-967E-3A5A6DBD0647}" srcOrd="2" destOrd="0" parTransId="{E48CA790-BB00-4AB1-B213-AECF0B6FF661}" sibTransId="{3E63019F-9CB9-410E-A490-6A6FC7F7A95A}"/>
    <dgm:cxn modelId="{53594190-95BF-4DD8-A791-15E6279E56B6}" type="presOf" srcId="{0CD8F04F-B915-48BC-8016-2706DD191A8B}" destId="{494B4D70-CE10-459B-9863-015E3254CE46}" srcOrd="0" destOrd="0" presId="urn:microsoft.com/office/officeart/2005/8/layout/matrix1"/>
    <dgm:cxn modelId="{29A4F4D7-7A55-4E93-853A-8DECD5880E7E}" type="presOf" srcId="{0CD8F04F-B915-48BC-8016-2706DD191A8B}" destId="{B2A81856-ECB0-4D80-8A02-ABCA97D27F3B}" srcOrd="1" destOrd="0" presId="urn:microsoft.com/office/officeart/2005/8/layout/matrix1"/>
    <dgm:cxn modelId="{44FED70F-CDC0-43E3-88F4-1ED67C0DA4BF}" srcId="{88216499-5715-4562-94DA-62EAB77E18A2}" destId="{976DDA87-E954-4C5F-BABB-B68EF5A8031C}" srcOrd="0" destOrd="0" parTransId="{9E4C9F74-1529-4AD9-B349-8FF73E286C77}" sibTransId="{B5CCA7A2-E433-4C13-811B-8A66FDA59A64}"/>
    <dgm:cxn modelId="{5E5F5326-9203-4C8D-9B15-00AC2EA42ACC}" srcId="{976DDA87-E954-4C5F-BABB-B68EF5A8031C}" destId="{8A9B0FEF-B68A-4563-9DA9-C2584780EC12}" srcOrd="1" destOrd="0" parTransId="{C13839EA-D461-47E6-A800-D9CB87CD500E}" sibTransId="{FC99DD9B-746B-41C5-B951-2B7B411AA4AE}"/>
    <dgm:cxn modelId="{4A1B6CCA-FB67-4CD7-9C5A-E29A187576D9}" type="presOf" srcId="{46A1EB9F-264A-495B-967E-3A5A6DBD0647}" destId="{4F013517-5100-45AC-B537-C960D675B4F8}" srcOrd="0" destOrd="0" presId="urn:microsoft.com/office/officeart/2005/8/layout/matrix1"/>
    <dgm:cxn modelId="{7F1CBCE2-754B-4049-BBFB-C4CF029E1566}" type="presOf" srcId="{63DA59DE-70D9-443B-993F-B696C3063614}" destId="{1648183B-B1F3-4038-A7A9-B216BF4A8978}" srcOrd="1" destOrd="0" presId="urn:microsoft.com/office/officeart/2005/8/layout/matrix1"/>
    <dgm:cxn modelId="{4F6BFE2D-37D9-4078-895F-7C79726B55B7}" type="presOf" srcId="{8A9B0FEF-B68A-4563-9DA9-C2584780EC12}" destId="{972A15D2-4A18-42A2-8031-7FF68FA4F71A}" srcOrd="1" destOrd="0" presId="urn:microsoft.com/office/officeart/2005/8/layout/matrix1"/>
    <dgm:cxn modelId="{74DC798E-0561-473C-8C37-04885F7ECFE9}" type="presOf" srcId="{63DA59DE-70D9-443B-993F-B696C3063614}" destId="{4342ABF5-36B5-4DE6-BF81-7F9D633FD391}" srcOrd="0" destOrd="0" presId="urn:microsoft.com/office/officeart/2005/8/layout/matrix1"/>
    <dgm:cxn modelId="{977AA85C-4B98-4C3D-88AA-DA191E0D2954}" type="presOf" srcId="{976DDA87-E954-4C5F-BABB-B68EF5A8031C}" destId="{A1B656F8-6751-4197-B4F3-60116B6799BD}" srcOrd="0" destOrd="0" presId="urn:microsoft.com/office/officeart/2005/8/layout/matrix1"/>
    <dgm:cxn modelId="{0BF2046E-E9F8-42E6-8AC7-B4E9BE889851}" type="presOf" srcId="{8A9B0FEF-B68A-4563-9DA9-C2584780EC12}" destId="{8A982941-3C0C-40DC-81B0-E92A1723052F}" srcOrd="0" destOrd="0" presId="urn:microsoft.com/office/officeart/2005/8/layout/matrix1"/>
    <dgm:cxn modelId="{8D98D3D0-AC37-4EF9-8F88-376B6AA79FD2}" srcId="{976DDA87-E954-4C5F-BABB-B68EF5A8031C}" destId="{63DA59DE-70D9-443B-993F-B696C3063614}" srcOrd="3" destOrd="0" parTransId="{BBC8C2FF-CF33-4785-AE51-E00861A2E2E3}" sibTransId="{7800F713-62FD-4BBC-8826-5F9746CF5C7E}"/>
    <dgm:cxn modelId="{2BD6D656-04F4-40DB-B50E-3CA20BF98DA4}" type="presOf" srcId="{46A1EB9F-264A-495B-967E-3A5A6DBD0647}" destId="{B3C12D5F-6A61-4969-8986-43022E037732}" srcOrd="1" destOrd="0" presId="urn:microsoft.com/office/officeart/2005/8/layout/matrix1"/>
    <dgm:cxn modelId="{CE323EEE-B798-4A6F-9D0B-34DDEF05C5DC}" type="presParOf" srcId="{6AED97FD-10ED-4787-AFCA-8A35279D47DD}" destId="{237FE50F-64F7-438A-8D32-550C5A5BB124}" srcOrd="0" destOrd="0" presId="urn:microsoft.com/office/officeart/2005/8/layout/matrix1"/>
    <dgm:cxn modelId="{1791036F-67E3-44EE-A136-E2C7E7DDE33F}" type="presParOf" srcId="{237FE50F-64F7-438A-8D32-550C5A5BB124}" destId="{494B4D70-CE10-459B-9863-015E3254CE46}" srcOrd="0" destOrd="0" presId="urn:microsoft.com/office/officeart/2005/8/layout/matrix1"/>
    <dgm:cxn modelId="{61CC647C-5FBD-4F5C-BAFC-91EC17E86582}" type="presParOf" srcId="{237FE50F-64F7-438A-8D32-550C5A5BB124}" destId="{B2A81856-ECB0-4D80-8A02-ABCA97D27F3B}" srcOrd="1" destOrd="0" presId="urn:microsoft.com/office/officeart/2005/8/layout/matrix1"/>
    <dgm:cxn modelId="{56CC0814-A65F-48E0-B638-917D6F7C1715}" type="presParOf" srcId="{237FE50F-64F7-438A-8D32-550C5A5BB124}" destId="{8A982941-3C0C-40DC-81B0-E92A1723052F}" srcOrd="2" destOrd="0" presId="urn:microsoft.com/office/officeart/2005/8/layout/matrix1"/>
    <dgm:cxn modelId="{C5385AF5-DF17-436F-9FC1-0107CBE77C43}" type="presParOf" srcId="{237FE50F-64F7-438A-8D32-550C5A5BB124}" destId="{972A15D2-4A18-42A2-8031-7FF68FA4F71A}" srcOrd="3" destOrd="0" presId="urn:microsoft.com/office/officeart/2005/8/layout/matrix1"/>
    <dgm:cxn modelId="{B15567BA-D3F6-479F-8C2E-327B5B283632}" type="presParOf" srcId="{237FE50F-64F7-438A-8D32-550C5A5BB124}" destId="{4F013517-5100-45AC-B537-C960D675B4F8}" srcOrd="4" destOrd="0" presId="urn:microsoft.com/office/officeart/2005/8/layout/matrix1"/>
    <dgm:cxn modelId="{956C8618-7FBB-4F6E-93BE-89BB15B9BAB2}" type="presParOf" srcId="{237FE50F-64F7-438A-8D32-550C5A5BB124}" destId="{B3C12D5F-6A61-4969-8986-43022E037732}" srcOrd="5" destOrd="0" presId="urn:microsoft.com/office/officeart/2005/8/layout/matrix1"/>
    <dgm:cxn modelId="{22372608-8C40-4A49-80B6-AA2A717FC573}" type="presParOf" srcId="{237FE50F-64F7-438A-8D32-550C5A5BB124}" destId="{4342ABF5-36B5-4DE6-BF81-7F9D633FD391}" srcOrd="6" destOrd="0" presId="urn:microsoft.com/office/officeart/2005/8/layout/matrix1"/>
    <dgm:cxn modelId="{0C6C62C0-AACF-4433-893D-B6D429B5F025}" type="presParOf" srcId="{237FE50F-64F7-438A-8D32-550C5A5BB124}" destId="{1648183B-B1F3-4038-A7A9-B216BF4A8978}" srcOrd="7" destOrd="0" presId="urn:microsoft.com/office/officeart/2005/8/layout/matrix1"/>
    <dgm:cxn modelId="{4D893C07-C590-4E29-8308-500CDEBB5DDB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EDCAC3-E248-4563-8AA9-8DAE29CAC2F4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9073158-1C1F-4938-8C5D-A90889A7CACC}">
      <dgm:prSet phldrT="[Текст]" custT="1"/>
      <dgm:spPr/>
      <dgm:t>
        <a:bodyPr/>
        <a:lstStyle/>
        <a:p>
          <a:r>
            <a:rPr lang="ru-RU" sz="2800" b="1" dirty="0" err="1" smtClean="0">
              <a:latin typeface="Times New Roman" pitchFamily="18" charset="0"/>
              <a:cs typeface="Times New Roman" pitchFamily="18" charset="0"/>
            </a:rPr>
            <a:t>Мақсаты</a:t>
          </a:r>
          <a:r>
            <a:rPr lang="ru-RU" sz="2300" dirty="0" smtClean="0"/>
            <a:t> </a:t>
          </a:r>
          <a:endParaRPr lang="ru-RU" sz="2300" dirty="0"/>
        </a:p>
      </dgm:t>
    </dgm:pt>
    <dgm:pt modelId="{8CC75644-BB0E-45F3-A67E-C495637051F5}" type="parTrans" cxnId="{6DF09199-E6C9-4ECF-96C0-1819F32370CE}">
      <dgm:prSet/>
      <dgm:spPr/>
      <dgm:t>
        <a:bodyPr/>
        <a:lstStyle/>
        <a:p>
          <a:endParaRPr lang="ru-RU"/>
        </a:p>
      </dgm:t>
    </dgm:pt>
    <dgm:pt modelId="{95BF65C7-085A-440C-8CFF-0E0999AEAB6C}" type="sibTrans" cxnId="{6DF09199-E6C9-4ECF-96C0-1819F32370CE}">
      <dgm:prSet/>
      <dgm:spPr/>
      <dgm:t>
        <a:bodyPr/>
        <a:lstStyle/>
        <a:p>
          <a:endParaRPr lang="ru-RU"/>
        </a:p>
      </dgm:t>
    </dgm:pt>
    <dgm:pt modelId="{0F4EE013-0571-4969-8F76-2B1C45F195F1}">
      <dgm:prSet phldrT="[Текст]" custT="1"/>
      <dgm:spPr/>
      <dgm:t>
        <a:bodyPr/>
        <a:lstStyle/>
        <a:p>
          <a:r>
            <a:rPr lang="kk-KZ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 жаңғыру аясында рухани мәдениетті сипаттау және патриоттық сананы ынталандыратын ұлттық құндылықтарды жаңғырту;</a:t>
          </a:r>
          <a:endParaRPr lang="ru-RU" sz="14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08ECC9-2D7D-445C-AB8A-DA878DAF9D62}" type="parTrans" cxnId="{24EC0329-0CC9-4261-94C0-661ACCBA6592}">
      <dgm:prSet/>
      <dgm:spPr/>
      <dgm:t>
        <a:bodyPr/>
        <a:lstStyle/>
        <a:p>
          <a:endParaRPr lang="ru-RU"/>
        </a:p>
      </dgm:t>
    </dgm:pt>
    <dgm:pt modelId="{B5EFD794-111F-4859-BDDE-81C179DD7064}" type="sibTrans" cxnId="{24EC0329-0CC9-4261-94C0-661ACCBA6592}">
      <dgm:prSet/>
      <dgm:spPr/>
      <dgm:t>
        <a:bodyPr/>
        <a:lstStyle/>
        <a:p>
          <a:endParaRPr lang="ru-RU"/>
        </a:p>
      </dgm:t>
    </dgm:pt>
    <dgm:pt modelId="{D646D755-E5CF-4D16-9168-F65A3319861F}">
      <dgm:prSet phldrT="[Текст]" custT="1"/>
      <dgm:spPr/>
      <dgm:t>
        <a:bodyPr/>
        <a:lstStyle/>
        <a:p>
          <a:r>
            <a:rPr lang="ru-RU" sz="2400" b="1" strike="noStrike" spc="-1" dirty="0" err="1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Күтілетін</a:t>
          </a:r>
          <a:r>
            <a:rPr lang="ru-RU" sz="2400" b="1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 </a:t>
          </a:r>
          <a:r>
            <a:rPr lang="ru-RU" sz="2400" b="1" strike="noStrike" spc="-1" dirty="0" err="1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нәтиже</a:t>
          </a:r>
          <a:endParaRPr lang="ru-RU" sz="2400" b="1" dirty="0"/>
        </a:p>
      </dgm:t>
    </dgm:pt>
    <dgm:pt modelId="{6883F6A3-45DA-417A-8CF9-C42EC95B788B}" type="parTrans" cxnId="{C8C06999-78D8-4310-98FE-011972437CAD}">
      <dgm:prSet/>
      <dgm:spPr/>
      <dgm:t>
        <a:bodyPr/>
        <a:lstStyle/>
        <a:p>
          <a:endParaRPr lang="ru-RU"/>
        </a:p>
      </dgm:t>
    </dgm:pt>
    <dgm:pt modelId="{FA0016DA-AAAF-4A1E-BA94-E7A5E5DF64DD}" type="sibTrans" cxnId="{C8C06999-78D8-4310-98FE-011972437CAD}">
      <dgm:prSet/>
      <dgm:spPr/>
      <dgm:t>
        <a:bodyPr/>
        <a:lstStyle/>
        <a:p>
          <a:endParaRPr lang="ru-RU"/>
        </a:p>
      </dgm:t>
    </dgm:pt>
    <dgm:pt modelId="{1A044267-0F9C-407E-9223-F280475356E3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жаңғырудың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табысты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ел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болуымыздың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кепілі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екенін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біледі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5A3226D-7047-403F-9235-3BFCB39CADDF}" type="parTrans" cxnId="{3193B385-371F-4EB3-9217-DA8470E0C059}">
      <dgm:prSet/>
      <dgm:spPr/>
      <dgm:t>
        <a:bodyPr/>
        <a:lstStyle/>
        <a:p>
          <a:endParaRPr lang="ru-RU"/>
        </a:p>
      </dgm:t>
    </dgm:pt>
    <dgm:pt modelId="{9E3CBC06-5809-4E43-9247-62BBCABED075}" type="sibTrans" cxnId="{3193B385-371F-4EB3-9217-DA8470E0C059}">
      <dgm:prSet/>
      <dgm:spPr/>
      <dgm:t>
        <a:bodyPr/>
        <a:lstStyle/>
        <a:p>
          <a:endParaRPr lang="ru-RU"/>
        </a:p>
      </dgm:t>
    </dgm:pt>
    <dgm:pt modelId="{A433EAA9-64C3-44C7-941C-5B0F97675E7F}">
      <dgm:prSet phldrT="[Текст]" custT="1"/>
      <dgm:spPr/>
      <dgm:t>
        <a:bodyPr/>
        <a:lstStyle/>
        <a:p>
          <a:r>
            <a:rPr lang="kk-KZ" sz="2800" b="1" dirty="0" smtClean="0">
              <a:latin typeface="Times New Roman" pitchFamily="18" charset="0"/>
              <a:cs typeface="Times New Roman" pitchFamily="18" charset="0"/>
            </a:rPr>
            <a:t>Түйінді идея 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3C331267-7E02-400E-98B8-57BDB520E331}" type="parTrans" cxnId="{88F50571-65D9-4492-ABD3-3A01B4B6C147}">
      <dgm:prSet/>
      <dgm:spPr/>
      <dgm:t>
        <a:bodyPr/>
        <a:lstStyle/>
        <a:p>
          <a:endParaRPr lang="ru-RU"/>
        </a:p>
      </dgm:t>
    </dgm:pt>
    <dgm:pt modelId="{0B9E5D09-90CF-4DB2-BD02-215B85234AE9}" type="sibTrans" cxnId="{88F50571-65D9-4492-ABD3-3A01B4B6C147}">
      <dgm:prSet/>
      <dgm:spPr/>
      <dgm:t>
        <a:bodyPr/>
        <a:lstStyle/>
        <a:p>
          <a:endParaRPr lang="ru-RU"/>
        </a:p>
      </dgm:t>
    </dgm:pt>
    <dgm:pt modelId="{07CE26F6-5615-4636-BF7A-DEB5D138EAFC}">
      <dgm:prSet phldrT="[Текст]"/>
      <dgm:spPr/>
      <dgm:t>
        <a:bodyPr/>
        <a:lstStyle/>
        <a:p>
          <a:r>
            <a: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 жаңғырудың бастауы- мәдениет пен өнер</a:t>
          </a:r>
          <a:endParaRPr lang="ru-RU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0C99DFE-3F55-402B-82C0-179CFA9B2A80}" type="parTrans" cxnId="{8A594C17-3664-4671-8131-9AB91FAB98FB}">
      <dgm:prSet/>
      <dgm:spPr/>
      <dgm:t>
        <a:bodyPr/>
        <a:lstStyle/>
        <a:p>
          <a:endParaRPr lang="ru-RU"/>
        </a:p>
      </dgm:t>
    </dgm:pt>
    <dgm:pt modelId="{90D3A90E-B2DA-4544-9ED0-C8E583909031}" type="sibTrans" cxnId="{8A594C17-3664-4671-8131-9AB91FAB98FB}">
      <dgm:prSet/>
      <dgm:spPr/>
      <dgm:t>
        <a:bodyPr/>
        <a:lstStyle/>
        <a:p>
          <a:endParaRPr lang="ru-RU"/>
        </a:p>
      </dgm:t>
    </dgm:pt>
    <dgm:pt modelId="{BF69E12D-230F-4DF9-A90A-8F9304A638F7}">
      <dgm:prSet phldrT="[Текст]" custT="1"/>
      <dgm:spPr/>
      <dgm:t>
        <a:bodyPr/>
        <a:lstStyle/>
        <a:p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Оқушылардың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бойында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ұлттық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сананы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ояту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жас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ұрпақ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санасына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туған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халқына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деген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құрмет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сүйіспеншілік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мақтаныш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сезімін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ұялату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ұлттық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рухты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сіңіру</a:t>
          </a:r>
          <a:r>
            <a:rPr lang="ru-RU" sz="1400" b="0" strike="noStrike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. </a:t>
          </a:r>
          <a:endParaRPr lang="ru-RU" sz="14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AA5A1D-FFE6-4427-8181-77A8CAE73113}" type="parTrans" cxnId="{218459BC-71A1-437F-9BE8-D43F08E32EBC}">
      <dgm:prSet/>
      <dgm:spPr/>
      <dgm:t>
        <a:bodyPr/>
        <a:lstStyle/>
        <a:p>
          <a:endParaRPr lang="ru-RU"/>
        </a:p>
      </dgm:t>
    </dgm:pt>
    <dgm:pt modelId="{6FF67A2E-4AB4-45E9-9656-0B08953E5977}" type="sibTrans" cxnId="{218459BC-71A1-437F-9BE8-D43F08E32EBC}">
      <dgm:prSet/>
      <dgm:spPr/>
      <dgm:t>
        <a:bodyPr/>
        <a:lstStyle/>
        <a:p>
          <a:endParaRPr lang="ru-RU"/>
        </a:p>
      </dgm:t>
    </dgm:pt>
    <dgm:pt modelId="{90EFDC03-26CA-4451-9ECB-7EA0445179CE}" type="pres">
      <dgm:prSet presAssocID="{C4EDCAC3-E248-4563-8AA9-8DAE29CAC2F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7E608C-3C45-44D7-8183-02D9AB968FF8}" type="pres">
      <dgm:prSet presAssocID="{79073158-1C1F-4938-8C5D-A90889A7CACC}" presName="composite" presStyleCnt="0"/>
      <dgm:spPr/>
    </dgm:pt>
    <dgm:pt modelId="{4C193669-92A5-4FB9-9F36-866094EE02F0}" type="pres">
      <dgm:prSet presAssocID="{79073158-1C1F-4938-8C5D-A90889A7CAC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C587C-09B7-4255-A1DD-A19D02E8FED6}" type="pres">
      <dgm:prSet presAssocID="{79073158-1C1F-4938-8C5D-A90889A7CACC}" presName="descendantText" presStyleLbl="alignAcc1" presStyleIdx="0" presStyleCnt="3" custLinFactNeighborX="-381" custLinFactNeighborY="-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02F1E1-F806-4021-AB2B-50EDADE169D6}" type="pres">
      <dgm:prSet presAssocID="{95BF65C7-085A-440C-8CFF-0E0999AEAB6C}" presName="sp" presStyleCnt="0"/>
      <dgm:spPr/>
    </dgm:pt>
    <dgm:pt modelId="{3080F7C4-98E8-421E-B1F6-E247180BCB02}" type="pres">
      <dgm:prSet presAssocID="{D646D755-E5CF-4D16-9168-F65A3319861F}" presName="composite" presStyleCnt="0"/>
      <dgm:spPr/>
    </dgm:pt>
    <dgm:pt modelId="{286749DD-4740-4903-82AC-6F09DD0A7A38}" type="pres">
      <dgm:prSet presAssocID="{D646D755-E5CF-4D16-9168-F65A3319861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54551-A6FC-4378-BF51-1A2105077836}" type="pres">
      <dgm:prSet presAssocID="{D646D755-E5CF-4D16-9168-F65A3319861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EE538-2C73-4105-B519-728BABA4C78B}" type="pres">
      <dgm:prSet presAssocID="{FA0016DA-AAAF-4A1E-BA94-E7A5E5DF64DD}" presName="sp" presStyleCnt="0"/>
      <dgm:spPr/>
    </dgm:pt>
    <dgm:pt modelId="{5F8E366B-B6E4-40CA-B206-C70F9E470D3B}" type="pres">
      <dgm:prSet presAssocID="{A433EAA9-64C3-44C7-941C-5B0F97675E7F}" presName="composite" presStyleCnt="0"/>
      <dgm:spPr/>
    </dgm:pt>
    <dgm:pt modelId="{45D0A02D-1E10-4B74-BB79-122F6CDBBBF9}" type="pres">
      <dgm:prSet presAssocID="{A433EAA9-64C3-44C7-941C-5B0F97675E7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9B3E0-7CA2-45F7-BAB3-F193CF7A2698}" type="pres">
      <dgm:prSet presAssocID="{A433EAA9-64C3-44C7-941C-5B0F97675E7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EC0329-0CC9-4261-94C0-661ACCBA6592}" srcId="{79073158-1C1F-4938-8C5D-A90889A7CACC}" destId="{0F4EE013-0571-4969-8F76-2B1C45F195F1}" srcOrd="0" destOrd="0" parTransId="{C708ECC9-2D7D-445C-AB8A-DA878DAF9D62}" sibTransId="{B5EFD794-111F-4859-BDDE-81C179DD7064}"/>
    <dgm:cxn modelId="{0DFC9122-C0DE-44DB-981D-2897D14F0C1D}" type="presOf" srcId="{79073158-1C1F-4938-8C5D-A90889A7CACC}" destId="{4C193669-92A5-4FB9-9F36-866094EE02F0}" srcOrd="0" destOrd="0" presId="urn:microsoft.com/office/officeart/2005/8/layout/chevron2"/>
    <dgm:cxn modelId="{156DDE36-9063-4EEC-8BAC-CF444ADE383D}" type="presOf" srcId="{07CE26F6-5615-4636-BF7A-DEB5D138EAFC}" destId="{9289B3E0-7CA2-45F7-BAB3-F193CF7A2698}" srcOrd="0" destOrd="0" presId="urn:microsoft.com/office/officeart/2005/8/layout/chevron2"/>
    <dgm:cxn modelId="{3193B385-371F-4EB3-9217-DA8470E0C059}" srcId="{D646D755-E5CF-4D16-9168-F65A3319861F}" destId="{1A044267-0F9C-407E-9223-F280475356E3}" srcOrd="0" destOrd="0" parTransId="{A5A3226D-7047-403F-9235-3BFCB39CADDF}" sibTransId="{9E3CBC06-5809-4E43-9247-62BBCABED075}"/>
    <dgm:cxn modelId="{C8C06999-78D8-4310-98FE-011972437CAD}" srcId="{C4EDCAC3-E248-4563-8AA9-8DAE29CAC2F4}" destId="{D646D755-E5CF-4D16-9168-F65A3319861F}" srcOrd="1" destOrd="0" parTransId="{6883F6A3-45DA-417A-8CF9-C42EC95B788B}" sibTransId="{FA0016DA-AAAF-4A1E-BA94-E7A5E5DF64DD}"/>
    <dgm:cxn modelId="{BBC5D3C8-386C-4F89-8480-810FB49C98FE}" type="presOf" srcId="{0F4EE013-0571-4969-8F76-2B1C45F195F1}" destId="{27DC587C-09B7-4255-A1DD-A19D02E8FED6}" srcOrd="0" destOrd="0" presId="urn:microsoft.com/office/officeart/2005/8/layout/chevron2"/>
    <dgm:cxn modelId="{218459BC-71A1-437F-9BE8-D43F08E32EBC}" srcId="{79073158-1C1F-4938-8C5D-A90889A7CACC}" destId="{BF69E12D-230F-4DF9-A90A-8F9304A638F7}" srcOrd="1" destOrd="0" parTransId="{19AA5A1D-FFE6-4427-8181-77A8CAE73113}" sibTransId="{6FF67A2E-4AB4-45E9-9656-0B08953E5977}"/>
    <dgm:cxn modelId="{8A594C17-3664-4671-8131-9AB91FAB98FB}" srcId="{A433EAA9-64C3-44C7-941C-5B0F97675E7F}" destId="{07CE26F6-5615-4636-BF7A-DEB5D138EAFC}" srcOrd="0" destOrd="0" parTransId="{80C99DFE-3F55-402B-82C0-179CFA9B2A80}" sibTransId="{90D3A90E-B2DA-4544-9ED0-C8E583909031}"/>
    <dgm:cxn modelId="{71322EE4-8EB4-405A-AA71-588917862C4B}" type="presOf" srcId="{C4EDCAC3-E248-4563-8AA9-8DAE29CAC2F4}" destId="{90EFDC03-26CA-4451-9ECB-7EA0445179CE}" srcOrd="0" destOrd="0" presId="urn:microsoft.com/office/officeart/2005/8/layout/chevron2"/>
    <dgm:cxn modelId="{13AA6BC3-9EDE-4341-8BE8-564450F58F60}" type="presOf" srcId="{1A044267-0F9C-407E-9223-F280475356E3}" destId="{94154551-A6FC-4378-BF51-1A2105077836}" srcOrd="0" destOrd="0" presId="urn:microsoft.com/office/officeart/2005/8/layout/chevron2"/>
    <dgm:cxn modelId="{6DF09199-E6C9-4ECF-96C0-1819F32370CE}" srcId="{C4EDCAC3-E248-4563-8AA9-8DAE29CAC2F4}" destId="{79073158-1C1F-4938-8C5D-A90889A7CACC}" srcOrd="0" destOrd="0" parTransId="{8CC75644-BB0E-45F3-A67E-C495637051F5}" sibTransId="{95BF65C7-085A-440C-8CFF-0E0999AEAB6C}"/>
    <dgm:cxn modelId="{A6A26B72-AED0-488A-B007-994AE7270771}" type="presOf" srcId="{A433EAA9-64C3-44C7-941C-5B0F97675E7F}" destId="{45D0A02D-1E10-4B74-BB79-122F6CDBBBF9}" srcOrd="0" destOrd="0" presId="urn:microsoft.com/office/officeart/2005/8/layout/chevron2"/>
    <dgm:cxn modelId="{88F50571-65D9-4492-ABD3-3A01B4B6C147}" srcId="{C4EDCAC3-E248-4563-8AA9-8DAE29CAC2F4}" destId="{A433EAA9-64C3-44C7-941C-5B0F97675E7F}" srcOrd="2" destOrd="0" parTransId="{3C331267-7E02-400E-98B8-57BDB520E331}" sibTransId="{0B9E5D09-90CF-4DB2-BD02-215B85234AE9}"/>
    <dgm:cxn modelId="{0092311A-A480-437C-92AA-DB4DF092899B}" type="presOf" srcId="{D646D755-E5CF-4D16-9168-F65A3319861F}" destId="{286749DD-4740-4903-82AC-6F09DD0A7A38}" srcOrd="0" destOrd="0" presId="urn:microsoft.com/office/officeart/2005/8/layout/chevron2"/>
    <dgm:cxn modelId="{1B3F6C04-C1CB-4B6C-A8E2-860802EDB88B}" type="presOf" srcId="{BF69E12D-230F-4DF9-A90A-8F9304A638F7}" destId="{27DC587C-09B7-4255-A1DD-A19D02E8FED6}" srcOrd="0" destOrd="1" presId="urn:microsoft.com/office/officeart/2005/8/layout/chevron2"/>
    <dgm:cxn modelId="{E9602831-22D9-45F9-85B4-6AFC61BE6A06}" type="presParOf" srcId="{90EFDC03-26CA-4451-9ECB-7EA0445179CE}" destId="{427E608C-3C45-44D7-8183-02D9AB968FF8}" srcOrd="0" destOrd="0" presId="urn:microsoft.com/office/officeart/2005/8/layout/chevron2"/>
    <dgm:cxn modelId="{E60270BB-7182-4976-9664-71B6992A6354}" type="presParOf" srcId="{427E608C-3C45-44D7-8183-02D9AB968FF8}" destId="{4C193669-92A5-4FB9-9F36-866094EE02F0}" srcOrd="0" destOrd="0" presId="urn:microsoft.com/office/officeart/2005/8/layout/chevron2"/>
    <dgm:cxn modelId="{C6F5964A-88F1-4EEF-A610-C1FAC09B253B}" type="presParOf" srcId="{427E608C-3C45-44D7-8183-02D9AB968FF8}" destId="{27DC587C-09B7-4255-A1DD-A19D02E8FED6}" srcOrd="1" destOrd="0" presId="urn:microsoft.com/office/officeart/2005/8/layout/chevron2"/>
    <dgm:cxn modelId="{27FD0C28-6F38-493D-B3B1-519700F9C89F}" type="presParOf" srcId="{90EFDC03-26CA-4451-9ECB-7EA0445179CE}" destId="{9902F1E1-F806-4021-AB2B-50EDADE169D6}" srcOrd="1" destOrd="0" presId="urn:microsoft.com/office/officeart/2005/8/layout/chevron2"/>
    <dgm:cxn modelId="{97AB03FE-9450-49E2-A4AD-9958660BB4D3}" type="presParOf" srcId="{90EFDC03-26CA-4451-9ECB-7EA0445179CE}" destId="{3080F7C4-98E8-421E-B1F6-E247180BCB02}" srcOrd="2" destOrd="0" presId="urn:microsoft.com/office/officeart/2005/8/layout/chevron2"/>
    <dgm:cxn modelId="{6877C928-4FFF-4B07-9811-4C0762B9D095}" type="presParOf" srcId="{3080F7C4-98E8-421E-B1F6-E247180BCB02}" destId="{286749DD-4740-4903-82AC-6F09DD0A7A38}" srcOrd="0" destOrd="0" presId="urn:microsoft.com/office/officeart/2005/8/layout/chevron2"/>
    <dgm:cxn modelId="{0C010929-4949-4176-91F6-2A135E3C48D2}" type="presParOf" srcId="{3080F7C4-98E8-421E-B1F6-E247180BCB02}" destId="{94154551-A6FC-4378-BF51-1A2105077836}" srcOrd="1" destOrd="0" presId="urn:microsoft.com/office/officeart/2005/8/layout/chevron2"/>
    <dgm:cxn modelId="{5CA860D8-39AC-4DAA-B8FF-A9B18062F842}" type="presParOf" srcId="{90EFDC03-26CA-4451-9ECB-7EA0445179CE}" destId="{A55EE538-2C73-4105-B519-728BABA4C78B}" srcOrd="3" destOrd="0" presId="urn:microsoft.com/office/officeart/2005/8/layout/chevron2"/>
    <dgm:cxn modelId="{355EE5A1-2E4F-4FE8-BA4A-7A9950F036F9}" type="presParOf" srcId="{90EFDC03-26CA-4451-9ECB-7EA0445179CE}" destId="{5F8E366B-B6E4-40CA-B206-C70F9E470D3B}" srcOrd="4" destOrd="0" presId="urn:microsoft.com/office/officeart/2005/8/layout/chevron2"/>
    <dgm:cxn modelId="{F0477B93-916D-4329-A519-8A1B99376DA7}" type="presParOf" srcId="{5F8E366B-B6E4-40CA-B206-C70F9E470D3B}" destId="{45D0A02D-1E10-4B74-BB79-122F6CDBBBF9}" srcOrd="0" destOrd="0" presId="urn:microsoft.com/office/officeart/2005/8/layout/chevron2"/>
    <dgm:cxn modelId="{9127F472-8B2A-4789-B0D7-9FD5DAF938FE}" type="presParOf" srcId="{5F8E366B-B6E4-40CA-B206-C70F9E470D3B}" destId="{9289B3E0-7CA2-45F7-BAB3-F193CF7A269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77A3A6-8069-40A4-9A3A-EF40C416ED8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58F931-C0BF-40B5-AAB1-D24D6AB3E129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FEB48036-98CD-4315-86D8-48597E4B629C}" type="sibTrans" cxnId="{57F65857-DBA8-4680-AAA7-2C298E040D8D}">
      <dgm:prSet/>
      <dgm:spPr/>
      <dgm:t>
        <a:bodyPr/>
        <a:lstStyle/>
        <a:p>
          <a:endParaRPr lang="ru-RU"/>
        </a:p>
      </dgm:t>
    </dgm:pt>
    <dgm:pt modelId="{1D174B2E-0E55-4B68-BD5A-C5D9EFED051F}" type="parTrans" cxnId="{57F65857-DBA8-4680-AAA7-2C298E040D8D}">
      <dgm:prSet/>
      <dgm:spPr/>
      <dgm:t>
        <a:bodyPr/>
        <a:lstStyle/>
        <a:p>
          <a:endParaRPr lang="ru-RU"/>
        </a:p>
      </dgm:t>
    </dgm:pt>
    <dgm:pt modelId="{A23CA02A-306B-402B-B576-9F764C7AB9D8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214CA842-32FF-4FAC-A948-5C14B9D10ACC}" type="sibTrans" cxnId="{DE31FD78-785D-4104-B280-A51C20481909}">
      <dgm:prSet/>
      <dgm:spPr/>
      <dgm:t>
        <a:bodyPr/>
        <a:lstStyle/>
        <a:p>
          <a:endParaRPr lang="ru-RU"/>
        </a:p>
      </dgm:t>
    </dgm:pt>
    <dgm:pt modelId="{7A8E6F9A-5415-4EBE-8174-1A727844F5FA}" type="parTrans" cxnId="{DE31FD78-785D-4104-B280-A51C20481909}">
      <dgm:prSet/>
      <dgm:spPr/>
      <dgm:t>
        <a:bodyPr/>
        <a:lstStyle/>
        <a:p>
          <a:endParaRPr lang="ru-RU"/>
        </a:p>
      </dgm:t>
    </dgm:pt>
    <dgm:pt modelId="{95EC304D-7D70-4ECC-A307-285DF05E798D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602250FD-6029-4579-A2DB-946396224389}" type="sibTrans" cxnId="{39AB7451-3E87-48DD-8358-943E90F1D0FE}">
      <dgm:prSet/>
      <dgm:spPr/>
      <dgm:t>
        <a:bodyPr/>
        <a:lstStyle/>
        <a:p>
          <a:endParaRPr lang="ru-RU"/>
        </a:p>
      </dgm:t>
    </dgm:pt>
    <dgm:pt modelId="{A668A77F-5518-4D11-943E-38C6A0FF7A5D}" type="parTrans" cxnId="{39AB7451-3E87-48DD-8358-943E90F1D0FE}">
      <dgm:prSet/>
      <dgm:spPr/>
      <dgm:t>
        <a:bodyPr/>
        <a:lstStyle/>
        <a:p>
          <a:endParaRPr lang="ru-RU"/>
        </a:p>
      </dgm:t>
    </dgm:pt>
    <dgm:pt modelId="{9D3BE18E-35AD-402B-8CCB-0E240478FD92}">
      <dgm:prSet phldrT="[Текст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EF18402-F06F-465F-88D2-E585138C4942}" type="sibTrans" cxnId="{5C6015B7-472A-45C2-B09A-FF195CAE126E}">
      <dgm:prSet/>
      <dgm:spPr/>
      <dgm:t>
        <a:bodyPr/>
        <a:lstStyle/>
        <a:p>
          <a:endParaRPr lang="ru-RU"/>
        </a:p>
      </dgm:t>
    </dgm:pt>
    <dgm:pt modelId="{E1E66117-ADD8-47D5-9D9D-98D8F8634F50}" type="parTrans" cxnId="{5C6015B7-472A-45C2-B09A-FF195CAE126E}">
      <dgm:prSet/>
      <dgm:spPr/>
      <dgm:t>
        <a:bodyPr/>
        <a:lstStyle/>
        <a:p>
          <a:endParaRPr lang="ru-RU"/>
        </a:p>
      </dgm:t>
    </dgm:pt>
    <dgm:pt modelId="{507F22CF-4F2A-47F1-A421-43760F9E2026}">
      <dgm:prSet phldrT="[Текст]"/>
      <dgm:spPr/>
      <dgm:t>
        <a:bodyPr/>
        <a:lstStyle/>
        <a:p>
          <a:endParaRPr lang="ru-RU" dirty="0"/>
        </a:p>
      </dgm:t>
    </dgm:pt>
    <dgm:pt modelId="{0269EC45-9F41-4A50-8317-64C36046D391}" type="sibTrans" cxnId="{4EE0B96C-4677-40C9-92D7-6BCB8CC82F9C}">
      <dgm:prSet/>
      <dgm:spPr/>
      <dgm:t>
        <a:bodyPr/>
        <a:lstStyle/>
        <a:p>
          <a:endParaRPr lang="ru-RU"/>
        </a:p>
      </dgm:t>
    </dgm:pt>
    <dgm:pt modelId="{EB283B85-CAFD-405D-9536-5407F25049D8}" type="parTrans" cxnId="{4EE0B96C-4677-40C9-92D7-6BCB8CC82F9C}">
      <dgm:prSet/>
      <dgm:spPr/>
      <dgm:t>
        <a:bodyPr/>
        <a:lstStyle/>
        <a:p>
          <a:endParaRPr lang="ru-RU"/>
        </a:p>
      </dgm:t>
    </dgm:pt>
    <dgm:pt modelId="{CD0504E3-6D00-442F-9C49-366957D3C9C6}">
      <dgm:prSet/>
      <dgm:spPr/>
      <dgm:t>
        <a:bodyPr/>
        <a:lstStyle/>
        <a:p>
          <a:endParaRPr lang="ru-RU"/>
        </a:p>
      </dgm:t>
    </dgm:pt>
    <dgm:pt modelId="{63CDEFF5-CCCA-4E81-9AA0-759A101B5F8F}" type="parTrans" cxnId="{2DB4C8E9-6B65-42CC-8D7F-7A6ABDE9F938}">
      <dgm:prSet/>
      <dgm:spPr/>
      <dgm:t>
        <a:bodyPr/>
        <a:lstStyle/>
        <a:p>
          <a:endParaRPr lang="ru-RU"/>
        </a:p>
      </dgm:t>
    </dgm:pt>
    <dgm:pt modelId="{F2E8FB5B-2309-4951-9C84-408F1D2ECE10}" type="sibTrans" cxnId="{2DB4C8E9-6B65-42CC-8D7F-7A6ABDE9F938}">
      <dgm:prSet/>
      <dgm:spPr/>
      <dgm:t>
        <a:bodyPr/>
        <a:lstStyle/>
        <a:p>
          <a:endParaRPr lang="ru-RU"/>
        </a:p>
      </dgm:t>
    </dgm:pt>
    <dgm:pt modelId="{EE5AF0FF-7D83-40B3-BDB9-31ED1CA70E94}" type="pres">
      <dgm:prSet presAssocID="{A377A3A6-8069-40A4-9A3A-EF40C416ED8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D70ED0-11F1-43AC-A75D-CF3111907FB1}" type="pres">
      <dgm:prSet presAssocID="{A377A3A6-8069-40A4-9A3A-EF40C416ED89}" presName="matrix" presStyleCnt="0"/>
      <dgm:spPr/>
    </dgm:pt>
    <dgm:pt modelId="{03AFD79D-1A76-4497-B201-FDE60023539B}" type="pres">
      <dgm:prSet presAssocID="{A377A3A6-8069-40A4-9A3A-EF40C416ED89}" presName="tile1" presStyleLbl="node1" presStyleIdx="0" presStyleCnt="4"/>
      <dgm:spPr/>
      <dgm:t>
        <a:bodyPr/>
        <a:lstStyle/>
        <a:p>
          <a:endParaRPr lang="ru-RU"/>
        </a:p>
      </dgm:t>
    </dgm:pt>
    <dgm:pt modelId="{AD6DC3CE-AA8C-4E30-99FD-6B29AAA578B0}" type="pres">
      <dgm:prSet presAssocID="{A377A3A6-8069-40A4-9A3A-EF40C416ED8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FE7D16-E448-4A2D-9D7E-0EA0425DB041}" type="pres">
      <dgm:prSet presAssocID="{A377A3A6-8069-40A4-9A3A-EF40C416ED89}" presName="tile2" presStyleLbl="node1" presStyleIdx="1" presStyleCnt="4"/>
      <dgm:spPr/>
      <dgm:t>
        <a:bodyPr/>
        <a:lstStyle/>
        <a:p>
          <a:endParaRPr lang="ru-RU"/>
        </a:p>
      </dgm:t>
    </dgm:pt>
    <dgm:pt modelId="{2DE90FFA-3EE4-47F1-8C86-D8DBB05B7C7F}" type="pres">
      <dgm:prSet presAssocID="{A377A3A6-8069-40A4-9A3A-EF40C416ED8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52FDD-EFDB-4FBE-82BE-83DF544AC4A5}" type="pres">
      <dgm:prSet presAssocID="{A377A3A6-8069-40A4-9A3A-EF40C416ED89}" presName="tile3" presStyleLbl="node1" presStyleIdx="2" presStyleCnt="4"/>
      <dgm:spPr/>
      <dgm:t>
        <a:bodyPr/>
        <a:lstStyle/>
        <a:p>
          <a:endParaRPr lang="ru-RU"/>
        </a:p>
      </dgm:t>
    </dgm:pt>
    <dgm:pt modelId="{0D588A71-8528-4951-82D8-7BF150296ED4}" type="pres">
      <dgm:prSet presAssocID="{A377A3A6-8069-40A4-9A3A-EF40C416ED8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F40B9D-012D-4DBA-B7EC-F9C63B4EE0F0}" type="pres">
      <dgm:prSet presAssocID="{A377A3A6-8069-40A4-9A3A-EF40C416ED89}" presName="tile4" presStyleLbl="node1" presStyleIdx="3" presStyleCnt="4"/>
      <dgm:spPr/>
      <dgm:t>
        <a:bodyPr/>
        <a:lstStyle/>
        <a:p>
          <a:endParaRPr lang="ru-RU"/>
        </a:p>
      </dgm:t>
    </dgm:pt>
    <dgm:pt modelId="{51AEEDDF-3BE8-48DF-9E1E-C935DE875CB2}" type="pres">
      <dgm:prSet presAssocID="{A377A3A6-8069-40A4-9A3A-EF40C416ED8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34962C-74E7-4DB2-B934-679AFF0F82FB}" type="pres">
      <dgm:prSet presAssocID="{A377A3A6-8069-40A4-9A3A-EF40C416ED89}" presName="centerTile" presStyleLbl="fgShp" presStyleIdx="0" presStyleCnt="1" custLinFactNeighborX="2652" custLinFactNeighborY="-20715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57F65857-DBA8-4680-AAA7-2C298E040D8D}" srcId="{507F22CF-4F2A-47F1-A421-43760F9E2026}" destId="{A558F931-C0BF-40B5-AAB1-D24D6AB3E129}" srcOrd="3" destOrd="0" parTransId="{1D174B2E-0E55-4B68-BD5A-C5D9EFED051F}" sibTransId="{FEB48036-98CD-4315-86D8-48597E4B629C}"/>
    <dgm:cxn modelId="{26FC1D84-BBD4-4EC0-BB53-4F1111891D7B}" type="presOf" srcId="{507F22CF-4F2A-47F1-A421-43760F9E2026}" destId="{4C34962C-74E7-4DB2-B934-679AFF0F82FB}" srcOrd="0" destOrd="0" presId="urn:microsoft.com/office/officeart/2005/8/layout/matrix1"/>
    <dgm:cxn modelId="{4EE0B96C-4677-40C9-92D7-6BCB8CC82F9C}" srcId="{A377A3A6-8069-40A4-9A3A-EF40C416ED89}" destId="{507F22CF-4F2A-47F1-A421-43760F9E2026}" srcOrd="0" destOrd="0" parTransId="{EB283B85-CAFD-405D-9536-5407F25049D8}" sibTransId="{0269EC45-9F41-4A50-8317-64C36046D391}"/>
    <dgm:cxn modelId="{39AB7451-3E87-48DD-8358-943E90F1D0FE}" srcId="{507F22CF-4F2A-47F1-A421-43760F9E2026}" destId="{95EC304D-7D70-4ECC-A307-285DF05E798D}" srcOrd="1" destOrd="0" parTransId="{A668A77F-5518-4D11-943E-38C6A0FF7A5D}" sibTransId="{602250FD-6029-4579-A2DB-946396224389}"/>
    <dgm:cxn modelId="{5C6015B7-472A-45C2-B09A-FF195CAE126E}" srcId="{507F22CF-4F2A-47F1-A421-43760F9E2026}" destId="{9D3BE18E-35AD-402B-8CCB-0E240478FD92}" srcOrd="0" destOrd="0" parTransId="{E1E66117-ADD8-47D5-9D9D-98D8F8634F50}" sibTransId="{EEF18402-F06F-465F-88D2-E585138C4942}"/>
    <dgm:cxn modelId="{A5C5E553-CFCA-487E-866B-0853C3652762}" type="presOf" srcId="{95EC304D-7D70-4ECC-A307-285DF05E798D}" destId="{2DE90FFA-3EE4-47F1-8C86-D8DBB05B7C7F}" srcOrd="1" destOrd="0" presId="urn:microsoft.com/office/officeart/2005/8/layout/matrix1"/>
    <dgm:cxn modelId="{5C1D3D98-ADBA-4526-991A-C990518BE384}" type="presOf" srcId="{A558F931-C0BF-40B5-AAB1-D24D6AB3E129}" destId="{51AEEDDF-3BE8-48DF-9E1E-C935DE875CB2}" srcOrd="1" destOrd="0" presId="urn:microsoft.com/office/officeart/2005/8/layout/matrix1"/>
    <dgm:cxn modelId="{67D10BF5-35C8-4F99-B111-07A7E9F9D493}" type="presOf" srcId="{9D3BE18E-35AD-402B-8CCB-0E240478FD92}" destId="{AD6DC3CE-AA8C-4E30-99FD-6B29AAA578B0}" srcOrd="1" destOrd="0" presId="urn:microsoft.com/office/officeart/2005/8/layout/matrix1"/>
    <dgm:cxn modelId="{2DB4C8E9-6B65-42CC-8D7F-7A6ABDE9F938}" srcId="{A377A3A6-8069-40A4-9A3A-EF40C416ED89}" destId="{CD0504E3-6D00-442F-9C49-366957D3C9C6}" srcOrd="1" destOrd="0" parTransId="{63CDEFF5-CCCA-4E81-9AA0-759A101B5F8F}" sibTransId="{F2E8FB5B-2309-4951-9C84-408F1D2ECE10}"/>
    <dgm:cxn modelId="{6945B6AE-E0C2-4F57-A873-92635C1FE50E}" type="presOf" srcId="{9D3BE18E-35AD-402B-8CCB-0E240478FD92}" destId="{03AFD79D-1A76-4497-B201-FDE60023539B}" srcOrd="0" destOrd="0" presId="urn:microsoft.com/office/officeart/2005/8/layout/matrix1"/>
    <dgm:cxn modelId="{DE31FD78-785D-4104-B280-A51C20481909}" srcId="{507F22CF-4F2A-47F1-A421-43760F9E2026}" destId="{A23CA02A-306B-402B-B576-9F764C7AB9D8}" srcOrd="2" destOrd="0" parTransId="{7A8E6F9A-5415-4EBE-8174-1A727844F5FA}" sibTransId="{214CA842-32FF-4FAC-A948-5C14B9D10ACC}"/>
    <dgm:cxn modelId="{59BCCB71-314A-4640-AB0F-6251EFB399DA}" type="presOf" srcId="{A23CA02A-306B-402B-B576-9F764C7AB9D8}" destId="{0D588A71-8528-4951-82D8-7BF150296ED4}" srcOrd="1" destOrd="0" presId="urn:microsoft.com/office/officeart/2005/8/layout/matrix1"/>
    <dgm:cxn modelId="{9F4E3A4D-526F-4E20-962B-C2FD14D38823}" type="presOf" srcId="{A23CA02A-306B-402B-B576-9F764C7AB9D8}" destId="{BBE52FDD-EFDB-4FBE-82BE-83DF544AC4A5}" srcOrd="0" destOrd="0" presId="urn:microsoft.com/office/officeart/2005/8/layout/matrix1"/>
    <dgm:cxn modelId="{0B97E0B6-D104-4E78-8FB2-90A461BBE701}" type="presOf" srcId="{A377A3A6-8069-40A4-9A3A-EF40C416ED89}" destId="{EE5AF0FF-7D83-40B3-BDB9-31ED1CA70E94}" srcOrd="0" destOrd="0" presId="urn:microsoft.com/office/officeart/2005/8/layout/matrix1"/>
    <dgm:cxn modelId="{1E423314-0670-41F6-BA78-9C33F11852AD}" type="presOf" srcId="{95EC304D-7D70-4ECC-A307-285DF05E798D}" destId="{A8FE7D16-E448-4A2D-9D7E-0EA0425DB041}" srcOrd="0" destOrd="0" presId="urn:microsoft.com/office/officeart/2005/8/layout/matrix1"/>
    <dgm:cxn modelId="{72F889AC-25BB-499E-9521-163909503267}" type="presOf" srcId="{A558F931-C0BF-40B5-AAB1-D24D6AB3E129}" destId="{88F40B9D-012D-4DBA-B7EC-F9C63B4EE0F0}" srcOrd="0" destOrd="0" presId="urn:microsoft.com/office/officeart/2005/8/layout/matrix1"/>
    <dgm:cxn modelId="{7C1D8CE9-B95E-40B8-97CB-35C899DA8E9D}" type="presParOf" srcId="{EE5AF0FF-7D83-40B3-BDB9-31ED1CA70E94}" destId="{27D70ED0-11F1-43AC-A75D-CF3111907FB1}" srcOrd="0" destOrd="0" presId="urn:microsoft.com/office/officeart/2005/8/layout/matrix1"/>
    <dgm:cxn modelId="{EC37242A-C496-45D2-8A74-FEB068BAEA8D}" type="presParOf" srcId="{27D70ED0-11F1-43AC-A75D-CF3111907FB1}" destId="{03AFD79D-1A76-4497-B201-FDE60023539B}" srcOrd="0" destOrd="0" presId="urn:microsoft.com/office/officeart/2005/8/layout/matrix1"/>
    <dgm:cxn modelId="{90B6C37D-59B8-424D-9871-C9B51A8B7577}" type="presParOf" srcId="{27D70ED0-11F1-43AC-A75D-CF3111907FB1}" destId="{AD6DC3CE-AA8C-4E30-99FD-6B29AAA578B0}" srcOrd="1" destOrd="0" presId="urn:microsoft.com/office/officeart/2005/8/layout/matrix1"/>
    <dgm:cxn modelId="{285F51DC-7EAA-41F8-BB89-1DB1B960407F}" type="presParOf" srcId="{27D70ED0-11F1-43AC-A75D-CF3111907FB1}" destId="{A8FE7D16-E448-4A2D-9D7E-0EA0425DB041}" srcOrd="2" destOrd="0" presId="urn:microsoft.com/office/officeart/2005/8/layout/matrix1"/>
    <dgm:cxn modelId="{033A10D8-5469-4884-B8E4-9E35878AB8B9}" type="presParOf" srcId="{27D70ED0-11F1-43AC-A75D-CF3111907FB1}" destId="{2DE90FFA-3EE4-47F1-8C86-D8DBB05B7C7F}" srcOrd="3" destOrd="0" presId="urn:microsoft.com/office/officeart/2005/8/layout/matrix1"/>
    <dgm:cxn modelId="{6A47AED8-8C0A-42CB-B355-B5D7ED804EEE}" type="presParOf" srcId="{27D70ED0-11F1-43AC-A75D-CF3111907FB1}" destId="{BBE52FDD-EFDB-4FBE-82BE-83DF544AC4A5}" srcOrd="4" destOrd="0" presId="urn:microsoft.com/office/officeart/2005/8/layout/matrix1"/>
    <dgm:cxn modelId="{7C696EC9-C65A-472E-ACAD-F66043895EF1}" type="presParOf" srcId="{27D70ED0-11F1-43AC-A75D-CF3111907FB1}" destId="{0D588A71-8528-4951-82D8-7BF150296ED4}" srcOrd="5" destOrd="0" presId="urn:microsoft.com/office/officeart/2005/8/layout/matrix1"/>
    <dgm:cxn modelId="{5C4F61A3-B057-440B-878E-1997029C7526}" type="presParOf" srcId="{27D70ED0-11F1-43AC-A75D-CF3111907FB1}" destId="{88F40B9D-012D-4DBA-B7EC-F9C63B4EE0F0}" srcOrd="6" destOrd="0" presId="urn:microsoft.com/office/officeart/2005/8/layout/matrix1"/>
    <dgm:cxn modelId="{430A6FC1-3174-415A-BEAC-020E53CB1988}" type="presParOf" srcId="{27D70ED0-11F1-43AC-A75D-CF3111907FB1}" destId="{51AEEDDF-3BE8-48DF-9E1E-C935DE875CB2}" srcOrd="7" destOrd="0" presId="urn:microsoft.com/office/officeart/2005/8/layout/matrix1"/>
    <dgm:cxn modelId="{42A8B336-A364-4238-8AD2-81EABE87E3F0}" type="presParOf" srcId="{EE5AF0FF-7D83-40B3-BDB9-31ED1CA70E94}" destId="{4C34962C-74E7-4DB2-B934-679AFF0F82F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DA4178-F568-4D62-A403-33573F21535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BF315AE0-EB1A-4328-A770-06A8386AF69D}">
      <dgm:prSet phldrT="[Текст]" custT="1"/>
      <dgm:spPr/>
      <dgm:t>
        <a:bodyPr/>
        <a:lstStyle/>
        <a:p>
          <a:r>
            <a:rPr lang="kk-KZ" sz="14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Еліміз жаңа тарихи кезеңге аяқ басты. Біздің мақсатымыз айқын, бағытымыз белгілі, ол – әлемдегі ең дамыған 30 елдің қатарына қосылу.</a:t>
          </a:r>
          <a:endParaRPr lang="ru-RU" sz="1400" b="0" dirty="0" smtClean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kk-KZ" sz="14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Мақсатқа жету үшін біздің санамыз ісімізден озып жүруі, яғни одан бұрын жаңғырып отыруы тиіс</a:t>
          </a:r>
          <a:r>
            <a:rPr lang="kk-KZ" sz="1500" dirty="0" smtClean="0"/>
            <a:t>. </a:t>
          </a:r>
          <a:endParaRPr lang="ru-RU" sz="1500" dirty="0"/>
        </a:p>
      </dgm:t>
    </dgm:pt>
    <dgm:pt modelId="{B536AB9F-DDCD-4084-8C77-FFCE08EAC11D}" type="parTrans" cxnId="{315E94B1-5073-468C-B4CB-B3D09483025B}">
      <dgm:prSet/>
      <dgm:spPr/>
      <dgm:t>
        <a:bodyPr/>
        <a:lstStyle/>
        <a:p>
          <a:endParaRPr lang="ru-RU"/>
        </a:p>
      </dgm:t>
    </dgm:pt>
    <dgm:pt modelId="{3A3DB9FB-6611-4495-B42B-11F11A881EB1}" type="sibTrans" cxnId="{315E94B1-5073-468C-B4CB-B3D09483025B}">
      <dgm:prSet/>
      <dgm:spPr/>
      <dgm:t>
        <a:bodyPr/>
        <a:lstStyle/>
        <a:p>
          <a:endParaRPr lang="ru-RU"/>
        </a:p>
      </dgm:t>
    </dgm:pt>
    <dgm:pt modelId="{00BE15F7-90D5-4851-8FE5-E58CCD274462}">
      <dgm:prSet phldrT="[Текст]"/>
      <dgm:spPr/>
      <dgm:t>
        <a:bodyPr/>
        <a:lstStyle/>
        <a:p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Еліміздің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Рухани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жаңғыруы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ұлттық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мәдениеттен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бастау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алады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Тарихқа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үңілсеңіз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әр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елдің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кемел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келешекке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ұмтылу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жолындағы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ізденістері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әртүрлі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.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Әлем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 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мойындаған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тарихи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тамыры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мықты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жасампаз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ұлтқа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айналу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–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сол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 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мемлекетті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құраушы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кез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келген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халықтың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b="0" strike="noStrike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арман-тілегі</a:t>
          </a:r>
          <a:r>
            <a:rPr lang="ru-RU" b="0" strike="noStrike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4424CC-1397-4706-9ABC-A0CBE005FC79}" type="parTrans" cxnId="{9F56D7D2-68D1-4486-937E-FDC1D1F818BC}">
      <dgm:prSet/>
      <dgm:spPr/>
      <dgm:t>
        <a:bodyPr/>
        <a:lstStyle/>
        <a:p>
          <a:endParaRPr lang="ru-RU"/>
        </a:p>
      </dgm:t>
    </dgm:pt>
    <dgm:pt modelId="{FEA6E98E-C400-47D4-BFC5-CA96DF7658AF}" type="sibTrans" cxnId="{9F56D7D2-68D1-4486-937E-FDC1D1F818BC}">
      <dgm:prSet/>
      <dgm:spPr/>
      <dgm:t>
        <a:bodyPr/>
        <a:lstStyle/>
        <a:p>
          <a:endParaRPr lang="ru-RU"/>
        </a:p>
      </dgm:t>
    </dgm:pt>
    <dgm:pt modelId="{67A68854-C9DB-497B-95B4-07169000F592}">
      <dgm:prSet phldrT="[Текст]"/>
      <dgm:spPr/>
      <dgm:t>
        <a:bodyPr/>
        <a:lstStyle/>
        <a:p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Рухани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жаңғыру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дегеніміз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–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ұлттық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салт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-сана,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әдет-ғұрып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,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мәдени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дәстүрлерді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берік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сақтай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отырып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, оны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жаңа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заман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жетістіктерімен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және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жалпыадамзаттық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құндылықтармен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b="0" strike="noStrike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байыту</a:t>
          </a:r>
          <a:r>
            <a:rPr lang="ru-RU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. </a:t>
          </a:r>
          <a:endParaRPr lang="ru-RU" dirty="0"/>
        </a:p>
      </dgm:t>
    </dgm:pt>
    <dgm:pt modelId="{BD7C539C-626C-4462-A348-BF0E8C754AD5}" type="parTrans" cxnId="{4FB42954-7852-44DD-8FA5-DC467D60C2BA}">
      <dgm:prSet/>
      <dgm:spPr/>
      <dgm:t>
        <a:bodyPr/>
        <a:lstStyle/>
        <a:p>
          <a:endParaRPr lang="ru-RU"/>
        </a:p>
      </dgm:t>
    </dgm:pt>
    <dgm:pt modelId="{F5217B11-0788-4BA6-BF61-39C04A4759BA}" type="sibTrans" cxnId="{4FB42954-7852-44DD-8FA5-DC467D60C2BA}">
      <dgm:prSet/>
      <dgm:spPr/>
      <dgm:t>
        <a:bodyPr/>
        <a:lstStyle/>
        <a:p>
          <a:endParaRPr lang="ru-RU"/>
        </a:p>
      </dgm:t>
    </dgm:pt>
    <dgm:pt modelId="{DA35B7BC-96F0-41CF-B2C5-75E85445A241}" type="pres">
      <dgm:prSet presAssocID="{11DA4178-F568-4D62-A403-33573F21535E}" presName="compositeShape" presStyleCnt="0">
        <dgm:presLayoutVars>
          <dgm:dir/>
          <dgm:resizeHandles/>
        </dgm:presLayoutVars>
      </dgm:prSet>
      <dgm:spPr/>
    </dgm:pt>
    <dgm:pt modelId="{42E05216-2D13-4D93-ADD1-8BC3A458B731}" type="pres">
      <dgm:prSet presAssocID="{11DA4178-F568-4D62-A403-33573F21535E}" presName="pyramid" presStyleLbl="node1" presStyleIdx="0" presStyleCnt="1" custLinFactNeighborX="357" custLinFactNeighborY="-287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418F7F1-3BFA-4ECE-AFA8-55C993CE5469}" type="pres">
      <dgm:prSet presAssocID="{11DA4178-F568-4D62-A403-33573F21535E}" presName="theList" presStyleCnt="0"/>
      <dgm:spPr/>
    </dgm:pt>
    <dgm:pt modelId="{A0C3E365-BC2F-41AB-92A0-15B85F09403D}" type="pres">
      <dgm:prSet presAssocID="{BF315AE0-EB1A-4328-A770-06A8386AF69D}" presName="aNode" presStyleLbl="fgAcc1" presStyleIdx="0" presStyleCnt="3" custLinFactY="-11402" custLinFactNeighborX="815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0D72B-A1DF-4F74-87D9-7AE83A2B7B62}" type="pres">
      <dgm:prSet presAssocID="{BF315AE0-EB1A-4328-A770-06A8386AF69D}" presName="aSpace" presStyleCnt="0"/>
      <dgm:spPr/>
    </dgm:pt>
    <dgm:pt modelId="{8A353713-7BC1-4221-BBFE-34C07524E87C}" type="pres">
      <dgm:prSet presAssocID="{00BE15F7-90D5-4851-8FE5-E58CCD274462}" presName="aNode" presStyleLbl="fgAcc1" presStyleIdx="1" presStyleCnt="3" custLinFactY="-3204" custLinFactNeighborX="984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64838-6898-416E-B4EF-7682FE2E190A}" type="pres">
      <dgm:prSet presAssocID="{00BE15F7-90D5-4851-8FE5-E58CCD274462}" presName="aSpace" presStyleCnt="0"/>
      <dgm:spPr/>
    </dgm:pt>
    <dgm:pt modelId="{85EFB0FA-6980-4C6F-8F3D-8AC083A47906}" type="pres">
      <dgm:prSet presAssocID="{67A68854-C9DB-497B-95B4-07169000F592}" presName="aNode" presStyleLbl="fgAcc1" presStyleIdx="2" presStyleCnt="3" custLinFactNeighborX="11538" custLinFactNeighborY="-22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137C9-D2D0-4D76-A1EA-C19DC9F5C46E}" type="pres">
      <dgm:prSet presAssocID="{67A68854-C9DB-497B-95B4-07169000F592}" presName="aSpace" presStyleCnt="0"/>
      <dgm:spPr/>
    </dgm:pt>
  </dgm:ptLst>
  <dgm:cxnLst>
    <dgm:cxn modelId="{D18FCD59-5FD3-42F9-885B-40DB3D81B07B}" type="presOf" srcId="{67A68854-C9DB-497B-95B4-07169000F592}" destId="{85EFB0FA-6980-4C6F-8F3D-8AC083A47906}" srcOrd="0" destOrd="0" presId="urn:microsoft.com/office/officeart/2005/8/layout/pyramid2"/>
    <dgm:cxn modelId="{DCC4F550-A1B5-441F-ADE6-0693BB3753F7}" type="presOf" srcId="{BF315AE0-EB1A-4328-A770-06A8386AF69D}" destId="{A0C3E365-BC2F-41AB-92A0-15B85F09403D}" srcOrd="0" destOrd="0" presId="urn:microsoft.com/office/officeart/2005/8/layout/pyramid2"/>
    <dgm:cxn modelId="{25B4D2E5-433A-4765-B541-87C64845086E}" type="presOf" srcId="{11DA4178-F568-4D62-A403-33573F21535E}" destId="{DA35B7BC-96F0-41CF-B2C5-75E85445A241}" srcOrd="0" destOrd="0" presId="urn:microsoft.com/office/officeart/2005/8/layout/pyramid2"/>
    <dgm:cxn modelId="{315E94B1-5073-468C-B4CB-B3D09483025B}" srcId="{11DA4178-F568-4D62-A403-33573F21535E}" destId="{BF315AE0-EB1A-4328-A770-06A8386AF69D}" srcOrd="0" destOrd="0" parTransId="{B536AB9F-DDCD-4084-8C77-FFCE08EAC11D}" sibTransId="{3A3DB9FB-6611-4495-B42B-11F11A881EB1}"/>
    <dgm:cxn modelId="{4FB42954-7852-44DD-8FA5-DC467D60C2BA}" srcId="{11DA4178-F568-4D62-A403-33573F21535E}" destId="{67A68854-C9DB-497B-95B4-07169000F592}" srcOrd="2" destOrd="0" parTransId="{BD7C539C-626C-4462-A348-BF0E8C754AD5}" sibTransId="{F5217B11-0788-4BA6-BF61-39C04A4759BA}"/>
    <dgm:cxn modelId="{03249992-919F-4709-B94B-C3DB70583D54}" type="presOf" srcId="{00BE15F7-90D5-4851-8FE5-E58CCD274462}" destId="{8A353713-7BC1-4221-BBFE-34C07524E87C}" srcOrd="0" destOrd="0" presId="urn:microsoft.com/office/officeart/2005/8/layout/pyramid2"/>
    <dgm:cxn modelId="{9F56D7D2-68D1-4486-937E-FDC1D1F818BC}" srcId="{11DA4178-F568-4D62-A403-33573F21535E}" destId="{00BE15F7-90D5-4851-8FE5-E58CCD274462}" srcOrd="1" destOrd="0" parTransId="{CB4424CC-1397-4706-9ABC-A0CBE005FC79}" sibTransId="{FEA6E98E-C400-47D4-BFC5-CA96DF7658AF}"/>
    <dgm:cxn modelId="{BBF4403E-98D9-4C1C-9660-7D94E46A8ABB}" type="presParOf" srcId="{DA35B7BC-96F0-41CF-B2C5-75E85445A241}" destId="{42E05216-2D13-4D93-ADD1-8BC3A458B731}" srcOrd="0" destOrd="0" presId="urn:microsoft.com/office/officeart/2005/8/layout/pyramid2"/>
    <dgm:cxn modelId="{D6425747-C29C-47FB-BCD5-CA031161DA69}" type="presParOf" srcId="{DA35B7BC-96F0-41CF-B2C5-75E85445A241}" destId="{7418F7F1-3BFA-4ECE-AFA8-55C993CE5469}" srcOrd="1" destOrd="0" presId="urn:microsoft.com/office/officeart/2005/8/layout/pyramid2"/>
    <dgm:cxn modelId="{46FBB054-784B-416B-A5DD-1C8C8D337FE7}" type="presParOf" srcId="{7418F7F1-3BFA-4ECE-AFA8-55C993CE5469}" destId="{A0C3E365-BC2F-41AB-92A0-15B85F09403D}" srcOrd="0" destOrd="0" presId="urn:microsoft.com/office/officeart/2005/8/layout/pyramid2"/>
    <dgm:cxn modelId="{DED7ECDA-7328-4E97-9CB1-E23A131C3A4F}" type="presParOf" srcId="{7418F7F1-3BFA-4ECE-AFA8-55C993CE5469}" destId="{56D0D72B-A1DF-4F74-87D9-7AE83A2B7B62}" srcOrd="1" destOrd="0" presId="urn:microsoft.com/office/officeart/2005/8/layout/pyramid2"/>
    <dgm:cxn modelId="{CEC46658-9C01-427E-B1B6-15832D7F8142}" type="presParOf" srcId="{7418F7F1-3BFA-4ECE-AFA8-55C993CE5469}" destId="{8A353713-7BC1-4221-BBFE-34C07524E87C}" srcOrd="2" destOrd="0" presId="urn:microsoft.com/office/officeart/2005/8/layout/pyramid2"/>
    <dgm:cxn modelId="{60AD025F-CD41-4105-B7D8-B8C85A26EDDE}" type="presParOf" srcId="{7418F7F1-3BFA-4ECE-AFA8-55C993CE5469}" destId="{87564838-6898-416E-B4EF-7682FE2E190A}" srcOrd="3" destOrd="0" presId="urn:microsoft.com/office/officeart/2005/8/layout/pyramid2"/>
    <dgm:cxn modelId="{03E01867-8C3E-487B-A9C2-B02B3F8D4DC5}" type="presParOf" srcId="{7418F7F1-3BFA-4ECE-AFA8-55C993CE5469}" destId="{85EFB0FA-6980-4C6F-8F3D-8AC083A47906}" srcOrd="4" destOrd="0" presId="urn:microsoft.com/office/officeart/2005/8/layout/pyramid2"/>
    <dgm:cxn modelId="{BB764833-5CD3-40B9-8E02-45A88CF68957}" type="presParOf" srcId="{7418F7F1-3BFA-4ECE-AFA8-55C993CE5469}" destId="{265137C9-D2D0-4D76-A1EA-C19DC9F5C46E}" srcOrd="5" destOrd="0" presId="urn:microsoft.com/office/officeart/2005/8/layout/pyramid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C1B937-EEB0-42EC-8A24-5B7A3AD1984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83A93D-A0FE-4E99-8FC6-5FEB233A081A}">
      <dgm:prSet phldrT="[Текст]" custT="1"/>
      <dgm:spPr/>
      <dgm:t>
        <a:bodyPr/>
        <a:lstStyle/>
        <a:p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І. ХХІ ҒАСЫРДАҒЫ ҰЛТТЫҚ САНА ТУРАЛЫ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Күллі жер жүзі біздің көз алдымызда өзгеруде. халқымның тағылымы мол тарихы мен ықылым заманнан арқауы үзілмеген ұлттық салт-дәстүрлерін алдағы өркендеудің берік діңі ете отырып, әрбір қадамын нық басуын, болашаққа сеніммен бет алуын қалаймын.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6D64950-1A73-4D74-9FD8-6092743BC714}" type="parTrans" cxnId="{11A61DBA-B948-4F0A-B83D-A781942337AA}">
      <dgm:prSet/>
      <dgm:spPr/>
      <dgm:t>
        <a:bodyPr/>
        <a:lstStyle/>
        <a:p>
          <a:endParaRPr lang="ru-RU"/>
        </a:p>
      </dgm:t>
    </dgm:pt>
    <dgm:pt modelId="{2ACBBBAC-ADC3-49F8-93EC-8663F2C14B78}" type="sibTrans" cxnId="{11A61DBA-B948-4F0A-B83D-A781942337AA}">
      <dgm:prSet/>
      <dgm:spPr/>
      <dgm:t>
        <a:bodyPr/>
        <a:lstStyle/>
        <a:p>
          <a:endParaRPr lang="ru-RU"/>
        </a:p>
      </dgm:t>
    </dgm:pt>
    <dgm:pt modelId="{C102D4B3-F781-47AC-8AF2-ED917C118D2D}">
      <dgm:prSet phldrT="[Текст]" custT="1"/>
      <dgm:spPr/>
      <dgm:t>
        <a:bodyPr/>
        <a:lstStyle/>
        <a:p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1. Бәсекелік қабілет</a:t>
          </a:r>
          <a:endParaRPr lang="ru-RU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Қазіргі таңда жеке адам ғана емес, тұтас халықтың өзі бәсекелік қабілетін арттырса ғана табысқа жетуге мүмкіндік алады.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E401F47-CE32-43C3-92BE-F6A0A13D1EF5}" type="parTrans" cxnId="{68C88553-E91E-4D02-B245-BED96894965A}">
      <dgm:prSet/>
      <dgm:spPr/>
      <dgm:t>
        <a:bodyPr/>
        <a:lstStyle/>
        <a:p>
          <a:endParaRPr lang="ru-RU"/>
        </a:p>
      </dgm:t>
    </dgm:pt>
    <dgm:pt modelId="{8227B214-64D6-4606-9354-5054616FDA6F}" type="sibTrans" cxnId="{68C88553-E91E-4D02-B245-BED96894965A}">
      <dgm:prSet/>
      <dgm:spPr/>
      <dgm:t>
        <a:bodyPr/>
        <a:lstStyle/>
        <a:p>
          <a:endParaRPr lang="ru-RU"/>
        </a:p>
      </dgm:t>
    </dgm:pt>
    <dgm:pt modelId="{1BC659DD-73B0-44DD-8A1B-86591D17AD8C}">
      <dgm:prSet phldrT="[Текст]"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2. Прагматизм</a:t>
          </a:r>
          <a:endParaRPr lang="ru-RU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200" dirty="0" smtClean="0">
              <a:latin typeface="Times New Roman" pitchFamily="18" charset="0"/>
              <a:cs typeface="Times New Roman" pitchFamily="18" charset="0"/>
            </a:rPr>
            <a:t>Біз жаңғыру жолында бабалардан мирас болып, қанымызға сіңген, бүгінде тамырымызда бүлкілдеп жатқан ізгі қасиеттерді қайта түлетуіміз керек.</a:t>
          </a:r>
          <a:endParaRPr lang="ru-RU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200" dirty="0" smtClean="0">
              <a:latin typeface="Times New Roman" pitchFamily="18" charset="0"/>
              <a:cs typeface="Times New Roman" pitchFamily="18" charset="0"/>
            </a:rPr>
            <a:t>Прагматизм – өзіңнің ұлттық және жеке байлығыңды нақты білу, оны үнемді пайдаланып, соған сәйкес болашағыңды жоспарлай алу, ысырапшылдық пен астамшылыққа, даңғойлық пен кердеңдікке жол бермеу деген сөз.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3BE46740-747C-43D2-9D3C-2DCCDAB88D2D}" type="parTrans" cxnId="{F3E4B274-FE6F-4294-826C-E826497423C9}">
      <dgm:prSet/>
      <dgm:spPr/>
      <dgm:t>
        <a:bodyPr/>
        <a:lstStyle/>
        <a:p>
          <a:endParaRPr lang="ru-RU"/>
        </a:p>
      </dgm:t>
    </dgm:pt>
    <dgm:pt modelId="{2D230A85-D1BC-48CD-8AE7-FB90CDE06AAD}" type="sibTrans" cxnId="{F3E4B274-FE6F-4294-826C-E826497423C9}">
      <dgm:prSet/>
      <dgm:spPr/>
      <dgm:t>
        <a:bodyPr/>
        <a:lstStyle/>
        <a:p>
          <a:endParaRPr lang="ru-RU"/>
        </a:p>
      </dgm:t>
    </dgm:pt>
    <dgm:pt modelId="{9FF47026-4669-4D9F-87B7-607D1877DB8D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3. Ұлттық бірегейлікті сақтау</a:t>
          </a:r>
          <a:endParaRPr lang="ru-RU" sz="16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Ұлттық жаңғыру деген ұғымның өзі ұлттық сананың кемелденуін білдіреді. Ұлттық салт-дәстүрлеріміз, тіліміз бен музыкамыз, әдебиетіміз, жоралғыларымыз, бір сөзбен айтқанда ұлттық рухымыз бойымызда мәңгі қалуға тиіс.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66C44F0-45D6-4934-88C6-F81123C2F6FA}" type="parTrans" cxnId="{204AE191-77F2-4D00-9A89-12DEC0E9FAE8}">
      <dgm:prSet/>
      <dgm:spPr/>
      <dgm:t>
        <a:bodyPr/>
        <a:lstStyle/>
        <a:p>
          <a:endParaRPr lang="ru-RU"/>
        </a:p>
      </dgm:t>
    </dgm:pt>
    <dgm:pt modelId="{6B7DF38A-9F3F-43C0-8320-0D5C65371850}" type="sibTrans" cxnId="{204AE191-77F2-4D00-9A89-12DEC0E9FAE8}">
      <dgm:prSet/>
      <dgm:spPr/>
      <dgm:t>
        <a:bodyPr/>
        <a:lstStyle/>
        <a:p>
          <a:endParaRPr lang="ru-RU"/>
        </a:p>
      </dgm:t>
    </dgm:pt>
    <dgm:pt modelId="{4A81D4D4-2D61-4C6B-805C-BB3F3B4AA6E3}">
      <dgm:prSet phldrT="[Текст]" custT="1"/>
      <dgm:spPr/>
      <dgm:t>
        <a:bodyPr/>
        <a:lstStyle/>
        <a:p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4. Білімнің салтанат құруы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Білімді, көзі ашық, көкірегі ояу болуға ұмтылу – біздің қанымызда бар қасиет.</a:t>
          </a:r>
          <a:endParaRPr lang="ru-RU" sz="1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Табысты болудың ең іргелі, басты факторы білім екенін әркім терең түсінуі керек.  Себебі, құндылықтар жүйесінде білімді бәрінен биік қоятын ұлт қана табысқа жетеді</a:t>
          </a:r>
          <a:r>
            <a:rPr lang="kk-KZ" sz="1400" b="1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7AF0AC1-FF1E-407C-A114-198C75140050}" type="parTrans" cxnId="{96BDA1EE-4406-46E0-BD34-11267B698359}">
      <dgm:prSet/>
      <dgm:spPr/>
      <dgm:t>
        <a:bodyPr/>
        <a:lstStyle/>
        <a:p>
          <a:endParaRPr lang="ru-RU"/>
        </a:p>
      </dgm:t>
    </dgm:pt>
    <dgm:pt modelId="{61227A2E-413B-4EBD-8611-9AF79A559104}" type="sibTrans" cxnId="{96BDA1EE-4406-46E0-BD34-11267B698359}">
      <dgm:prSet/>
      <dgm:spPr/>
      <dgm:t>
        <a:bodyPr/>
        <a:lstStyle/>
        <a:p>
          <a:endParaRPr lang="ru-RU"/>
        </a:p>
      </dgm:t>
    </dgm:pt>
    <dgm:pt modelId="{8005C60C-8B23-4D23-9FF5-96EE85F91AAC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5. Қазақстанның революциялық емес, эволюциялық дамуы</a:t>
          </a:r>
          <a:endParaRPr lang="ru-RU" sz="16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Бұл кезеңде елімізде белгілі бір жаңғыру болды. </a:t>
          </a:r>
          <a:endParaRPr lang="ru-RU" sz="1600" dirty="0" smtClean="0">
            <a:latin typeface="Times New Roman" pitchFamily="18" charset="0"/>
            <a:cs typeface="Times New Roman" pitchFamily="18" charset="0"/>
          </a:endParaRPr>
        </a:p>
        <a:p>
          <a:r>
            <a:rPr lang="kk-KZ" sz="1600" b="1" dirty="0" smtClean="0">
              <a:latin typeface="Times New Roman" pitchFamily="18" charset="0"/>
              <a:cs typeface="Times New Roman" pitchFamily="18" charset="0"/>
            </a:rPr>
            <a:t>6. Сананың ашықтығы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669FB79-36B8-4FDD-8A22-724743C95EF1}" type="parTrans" cxnId="{A0A6704F-0C7B-43FE-9C97-99A228EEDAFD}">
      <dgm:prSet/>
      <dgm:spPr/>
      <dgm:t>
        <a:bodyPr/>
        <a:lstStyle/>
        <a:p>
          <a:endParaRPr lang="ru-RU"/>
        </a:p>
      </dgm:t>
    </dgm:pt>
    <dgm:pt modelId="{6FF5D0A2-0BE7-447C-85A4-3E2FEABF5977}" type="sibTrans" cxnId="{A0A6704F-0C7B-43FE-9C97-99A228EEDAFD}">
      <dgm:prSet/>
      <dgm:spPr/>
      <dgm:t>
        <a:bodyPr/>
        <a:lstStyle/>
        <a:p>
          <a:endParaRPr lang="ru-RU"/>
        </a:p>
      </dgm:t>
    </dgm:pt>
    <dgm:pt modelId="{C31C98DC-D4EF-4413-8AAF-45646E65D5C9}" type="pres">
      <dgm:prSet presAssocID="{B9C1B937-EEB0-42EC-8A24-5B7A3AD1984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16178FE-59F0-4F4B-AC82-FA2B12CD2099}" type="pres">
      <dgm:prSet presAssocID="{6C83A93D-A0FE-4E99-8FC6-5FEB233A081A}" presName="root" presStyleCnt="0"/>
      <dgm:spPr/>
    </dgm:pt>
    <dgm:pt modelId="{AE59165F-2E5B-474D-977E-009EA2DBD147}" type="pres">
      <dgm:prSet presAssocID="{6C83A93D-A0FE-4E99-8FC6-5FEB233A081A}" presName="rootComposite" presStyleCnt="0"/>
      <dgm:spPr/>
    </dgm:pt>
    <dgm:pt modelId="{32FAC41C-6C57-44C1-BBC9-4A653DDF6608}" type="pres">
      <dgm:prSet presAssocID="{6C83A93D-A0FE-4E99-8FC6-5FEB233A081A}" presName="rootText" presStyleLbl="node1" presStyleIdx="0" presStyleCnt="2"/>
      <dgm:spPr/>
      <dgm:t>
        <a:bodyPr/>
        <a:lstStyle/>
        <a:p>
          <a:endParaRPr lang="ru-RU"/>
        </a:p>
      </dgm:t>
    </dgm:pt>
    <dgm:pt modelId="{28C7F74F-9FCE-4106-A0B3-6BF224CE00B0}" type="pres">
      <dgm:prSet presAssocID="{6C83A93D-A0FE-4E99-8FC6-5FEB233A081A}" presName="rootConnector" presStyleLbl="node1" presStyleIdx="0" presStyleCnt="2"/>
      <dgm:spPr/>
      <dgm:t>
        <a:bodyPr/>
        <a:lstStyle/>
        <a:p>
          <a:endParaRPr lang="ru-RU"/>
        </a:p>
      </dgm:t>
    </dgm:pt>
    <dgm:pt modelId="{E09CEFC6-2FBD-4BD1-8810-2D9F7D543787}" type="pres">
      <dgm:prSet presAssocID="{6C83A93D-A0FE-4E99-8FC6-5FEB233A081A}" presName="childShape" presStyleCnt="0"/>
      <dgm:spPr/>
    </dgm:pt>
    <dgm:pt modelId="{824AD4A9-C2CE-4E09-AA4E-58C2A8C3CBF2}" type="pres">
      <dgm:prSet presAssocID="{AE401F47-CE32-43C3-92BE-F6A0A13D1EF5}" presName="Name13" presStyleLbl="parChTrans1D2" presStyleIdx="0" presStyleCnt="4"/>
      <dgm:spPr/>
      <dgm:t>
        <a:bodyPr/>
        <a:lstStyle/>
        <a:p>
          <a:endParaRPr lang="ru-RU"/>
        </a:p>
      </dgm:t>
    </dgm:pt>
    <dgm:pt modelId="{93CA8E8C-5C76-449A-96A3-62DA185ECAA2}" type="pres">
      <dgm:prSet presAssocID="{C102D4B3-F781-47AC-8AF2-ED917C118D2D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9FEE6-BFC4-459E-BEE8-78333DF0AEE9}" type="pres">
      <dgm:prSet presAssocID="{3BE46740-747C-43D2-9D3C-2DCCDAB88D2D}" presName="Name13" presStyleLbl="parChTrans1D2" presStyleIdx="1" presStyleCnt="4"/>
      <dgm:spPr/>
      <dgm:t>
        <a:bodyPr/>
        <a:lstStyle/>
        <a:p>
          <a:endParaRPr lang="ru-RU"/>
        </a:p>
      </dgm:t>
    </dgm:pt>
    <dgm:pt modelId="{274161D5-386F-4C13-97A7-679016BF7985}" type="pres">
      <dgm:prSet presAssocID="{1BC659DD-73B0-44DD-8A1B-86591D17AD8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9D9A3A-54D7-4665-B3F1-933602913A17}" type="pres">
      <dgm:prSet presAssocID="{9FF47026-4669-4D9F-87B7-607D1877DB8D}" presName="root" presStyleCnt="0"/>
      <dgm:spPr/>
    </dgm:pt>
    <dgm:pt modelId="{A64F757F-ED0A-4B5D-AC2E-C63AC1064AB2}" type="pres">
      <dgm:prSet presAssocID="{9FF47026-4669-4D9F-87B7-607D1877DB8D}" presName="rootComposite" presStyleCnt="0"/>
      <dgm:spPr/>
    </dgm:pt>
    <dgm:pt modelId="{9E92D797-3E26-4477-BB58-891012FAB991}" type="pres">
      <dgm:prSet presAssocID="{9FF47026-4669-4D9F-87B7-607D1877DB8D}" presName="rootText" presStyleLbl="node1" presStyleIdx="1" presStyleCnt="2" custLinFactNeighborX="352" custLinFactNeighborY="-23"/>
      <dgm:spPr/>
      <dgm:t>
        <a:bodyPr/>
        <a:lstStyle/>
        <a:p>
          <a:endParaRPr lang="ru-RU"/>
        </a:p>
      </dgm:t>
    </dgm:pt>
    <dgm:pt modelId="{3E07E1A8-FA2F-4F19-9C56-2673C3EB8054}" type="pres">
      <dgm:prSet presAssocID="{9FF47026-4669-4D9F-87B7-607D1877DB8D}" presName="rootConnector" presStyleLbl="node1" presStyleIdx="1" presStyleCnt="2"/>
      <dgm:spPr/>
      <dgm:t>
        <a:bodyPr/>
        <a:lstStyle/>
        <a:p>
          <a:endParaRPr lang="ru-RU"/>
        </a:p>
      </dgm:t>
    </dgm:pt>
    <dgm:pt modelId="{397B65E1-9247-4837-9EBC-DEBE43CFE69D}" type="pres">
      <dgm:prSet presAssocID="{9FF47026-4669-4D9F-87B7-607D1877DB8D}" presName="childShape" presStyleCnt="0"/>
      <dgm:spPr/>
    </dgm:pt>
    <dgm:pt modelId="{6DDA8A5B-A134-4D8D-9B5C-BA6F0CB5057F}" type="pres">
      <dgm:prSet presAssocID="{77AF0AC1-FF1E-407C-A114-198C75140050}" presName="Name13" presStyleLbl="parChTrans1D2" presStyleIdx="2" presStyleCnt="4"/>
      <dgm:spPr/>
      <dgm:t>
        <a:bodyPr/>
        <a:lstStyle/>
        <a:p>
          <a:endParaRPr lang="ru-RU"/>
        </a:p>
      </dgm:t>
    </dgm:pt>
    <dgm:pt modelId="{12A9677C-B1FD-4B9D-AA2E-300A958A70A5}" type="pres">
      <dgm:prSet presAssocID="{4A81D4D4-2D61-4C6B-805C-BB3F3B4AA6E3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4970D6-0259-4EAD-B71B-91DEF5045E80}" type="pres">
      <dgm:prSet presAssocID="{7669FB79-36B8-4FDD-8A22-724743C95EF1}" presName="Name13" presStyleLbl="parChTrans1D2" presStyleIdx="3" presStyleCnt="4"/>
      <dgm:spPr/>
      <dgm:t>
        <a:bodyPr/>
        <a:lstStyle/>
        <a:p>
          <a:endParaRPr lang="ru-RU"/>
        </a:p>
      </dgm:t>
    </dgm:pt>
    <dgm:pt modelId="{2ED5CB99-AD38-4400-8FBF-F3245378204C}" type="pres">
      <dgm:prSet presAssocID="{8005C60C-8B23-4D23-9FF5-96EE85F91AA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C88553-E91E-4D02-B245-BED96894965A}" srcId="{6C83A93D-A0FE-4E99-8FC6-5FEB233A081A}" destId="{C102D4B3-F781-47AC-8AF2-ED917C118D2D}" srcOrd="0" destOrd="0" parTransId="{AE401F47-CE32-43C3-92BE-F6A0A13D1EF5}" sibTransId="{8227B214-64D6-4606-9354-5054616FDA6F}"/>
    <dgm:cxn modelId="{60E1619B-BD02-4A5A-B931-C8216DF3BA03}" type="presOf" srcId="{1BC659DD-73B0-44DD-8A1B-86591D17AD8C}" destId="{274161D5-386F-4C13-97A7-679016BF7985}" srcOrd="0" destOrd="0" presId="urn:microsoft.com/office/officeart/2005/8/layout/hierarchy3"/>
    <dgm:cxn modelId="{F7D963C6-4D5A-40F3-B2D7-6677CBF77CAF}" type="presOf" srcId="{6C83A93D-A0FE-4E99-8FC6-5FEB233A081A}" destId="{32FAC41C-6C57-44C1-BBC9-4A653DDF6608}" srcOrd="0" destOrd="0" presId="urn:microsoft.com/office/officeart/2005/8/layout/hierarchy3"/>
    <dgm:cxn modelId="{2FCC62C5-B3FC-48CB-A5B8-6875130775B6}" type="presOf" srcId="{8005C60C-8B23-4D23-9FF5-96EE85F91AAC}" destId="{2ED5CB99-AD38-4400-8FBF-F3245378204C}" srcOrd="0" destOrd="0" presId="urn:microsoft.com/office/officeart/2005/8/layout/hierarchy3"/>
    <dgm:cxn modelId="{11A61DBA-B948-4F0A-B83D-A781942337AA}" srcId="{B9C1B937-EEB0-42EC-8A24-5B7A3AD19845}" destId="{6C83A93D-A0FE-4E99-8FC6-5FEB233A081A}" srcOrd="0" destOrd="0" parTransId="{76D64950-1A73-4D74-9FD8-6092743BC714}" sibTransId="{2ACBBBAC-ADC3-49F8-93EC-8663F2C14B78}"/>
    <dgm:cxn modelId="{BA3EE39E-EC65-4395-856E-EB1F4ACA7116}" type="presOf" srcId="{4A81D4D4-2D61-4C6B-805C-BB3F3B4AA6E3}" destId="{12A9677C-B1FD-4B9D-AA2E-300A958A70A5}" srcOrd="0" destOrd="0" presId="urn:microsoft.com/office/officeart/2005/8/layout/hierarchy3"/>
    <dgm:cxn modelId="{099BD00A-1FF2-4D5F-9B07-06A4663E6A43}" type="presOf" srcId="{AE401F47-CE32-43C3-92BE-F6A0A13D1EF5}" destId="{824AD4A9-C2CE-4E09-AA4E-58C2A8C3CBF2}" srcOrd="0" destOrd="0" presId="urn:microsoft.com/office/officeart/2005/8/layout/hierarchy3"/>
    <dgm:cxn modelId="{A0A6704F-0C7B-43FE-9C97-99A228EEDAFD}" srcId="{9FF47026-4669-4D9F-87B7-607D1877DB8D}" destId="{8005C60C-8B23-4D23-9FF5-96EE85F91AAC}" srcOrd="1" destOrd="0" parTransId="{7669FB79-36B8-4FDD-8A22-724743C95EF1}" sibTransId="{6FF5D0A2-0BE7-447C-85A4-3E2FEABF5977}"/>
    <dgm:cxn modelId="{3A4244DE-B486-4FB6-A0FC-5C3DEFF22652}" type="presOf" srcId="{9FF47026-4669-4D9F-87B7-607D1877DB8D}" destId="{3E07E1A8-FA2F-4F19-9C56-2673C3EB8054}" srcOrd="1" destOrd="0" presId="urn:microsoft.com/office/officeart/2005/8/layout/hierarchy3"/>
    <dgm:cxn modelId="{9EACB4B4-B27E-4253-A3A4-0B094F287301}" type="presOf" srcId="{7669FB79-36B8-4FDD-8A22-724743C95EF1}" destId="{9E4970D6-0259-4EAD-B71B-91DEF5045E80}" srcOrd="0" destOrd="0" presId="urn:microsoft.com/office/officeart/2005/8/layout/hierarchy3"/>
    <dgm:cxn modelId="{F3E4B274-FE6F-4294-826C-E826497423C9}" srcId="{6C83A93D-A0FE-4E99-8FC6-5FEB233A081A}" destId="{1BC659DD-73B0-44DD-8A1B-86591D17AD8C}" srcOrd="1" destOrd="0" parTransId="{3BE46740-747C-43D2-9D3C-2DCCDAB88D2D}" sibTransId="{2D230A85-D1BC-48CD-8AE7-FB90CDE06AAD}"/>
    <dgm:cxn modelId="{DF3C1E76-339C-4BC1-B333-27BEC5829605}" type="presOf" srcId="{6C83A93D-A0FE-4E99-8FC6-5FEB233A081A}" destId="{28C7F74F-9FCE-4106-A0B3-6BF224CE00B0}" srcOrd="1" destOrd="0" presId="urn:microsoft.com/office/officeart/2005/8/layout/hierarchy3"/>
    <dgm:cxn modelId="{96BDA1EE-4406-46E0-BD34-11267B698359}" srcId="{9FF47026-4669-4D9F-87B7-607D1877DB8D}" destId="{4A81D4D4-2D61-4C6B-805C-BB3F3B4AA6E3}" srcOrd="0" destOrd="0" parTransId="{77AF0AC1-FF1E-407C-A114-198C75140050}" sibTransId="{61227A2E-413B-4EBD-8611-9AF79A559104}"/>
    <dgm:cxn modelId="{09F3FCC3-47E7-4650-888B-04B457B94304}" type="presOf" srcId="{3BE46740-747C-43D2-9D3C-2DCCDAB88D2D}" destId="{14C9FEE6-BFC4-459E-BEE8-78333DF0AEE9}" srcOrd="0" destOrd="0" presId="urn:microsoft.com/office/officeart/2005/8/layout/hierarchy3"/>
    <dgm:cxn modelId="{D7F18BCE-7C4A-431F-B56C-660F1037032C}" type="presOf" srcId="{B9C1B937-EEB0-42EC-8A24-5B7A3AD19845}" destId="{C31C98DC-D4EF-4413-8AAF-45646E65D5C9}" srcOrd="0" destOrd="0" presId="urn:microsoft.com/office/officeart/2005/8/layout/hierarchy3"/>
    <dgm:cxn modelId="{BA8D0EFF-E556-4724-99B1-A82B863E202A}" type="presOf" srcId="{C102D4B3-F781-47AC-8AF2-ED917C118D2D}" destId="{93CA8E8C-5C76-449A-96A3-62DA185ECAA2}" srcOrd="0" destOrd="0" presId="urn:microsoft.com/office/officeart/2005/8/layout/hierarchy3"/>
    <dgm:cxn modelId="{436C63CF-BCFA-4F9D-8CF6-4AA4EDDCDC45}" type="presOf" srcId="{9FF47026-4669-4D9F-87B7-607D1877DB8D}" destId="{9E92D797-3E26-4477-BB58-891012FAB991}" srcOrd="0" destOrd="0" presId="urn:microsoft.com/office/officeart/2005/8/layout/hierarchy3"/>
    <dgm:cxn modelId="{204AE191-77F2-4D00-9A89-12DEC0E9FAE8}" srcId="{B9C1B937-EEB0-42EC-8A24-5B7A3AD19845}" destId="{9FF47026-4669-4D9F-87B7-607D1877DB8D}" srcOrd="1" destOrd="0" parTransId="{F66C44F0-45D6-4934-88C6-F81123C2F6FA}" sibTransId="{6B7DF38A-9F3F-43C0-8320-0D5C65371850}"/>
    <dgm:cxn modelId="{706FA201-7B33-4AE5-B759-9574BB783378}" type="presOf" srcId="{77AF0AC1-FF1E-407C-A114-198C75140050}" destId="{6DDA8A5B-A134-4D8D-9B5C-BA6F0CB5057F}" srcOrd="0" destOrd="0" presId="urn:microsoft.com/office/officeart/2005/8/layout/hierarchy3"/>
    <dgm:cxn modelId="{0096E159-471A-4752-B57D-2F77E4D95329}" type="presParOf" srcId="{C31C98DC-D4EF-4413-8AAF-45646E65D5C9}" destId="{C16178FE-59F0-4F4B-AC82-FA2B12CD2099}" srcOrd="0" destOrd="0" presId="urn:microsoft.com/office/officeart/2005/8/layout/hierarchy3"/>
    <dgm:cxn modelId="{0ABFAFA2-1D71-4AC4-8A96-C59B66F52D62}" type="presParOf" srcId="{C16178FE-59F0-4F4B-AC82-FA2B12CD2099}" destId="{AE59165F-2E5B-474D-977E-009EA2DBD147}" srcOrd="0" destOrd="0" presId="urn:microsoft.com/office/officeart/2005/8/layout/hierarchy3"/>
    <dgm:cxn modelId="{ED1AD70E-F82B-4B44-8040-B21CC1F6E5A4}" type="presParOf" srcId="{AE59165F-2E5B-474D-977E-009EA2DBD147}" destId="{32FAC41C-6C57-44C1-BBC9-4A653DDF6608}" srcOrd="0" destOrd="0" presId="urn:microsoft.com/office/officeart/2005/8/layout/hierarchy3"/>
    <dgm:cxn modelId="{1E6F1DEC-AC2E-4961-8826-1A95C2E38671}" type="presParOf" srcId="{AE59165F-2E5B-474D-977E-009EA2DBD147}" destId="{28C7F74F-9FCE-4106-A0B3-6BF224CE00B0}" srcOrd="1" destOrd="0" presId="urn:microsoft.com/office/officeart/2005/8/layout/hierarchy3"/>
    <dgm:cxn modelId="{61BEF574-C5F5-4289-8C03-E5E7CA56B741}" type="presParOf" srcId="{C16178FE-59F0-4F4B-AC82-FA2B12CD2099}" destId="{E09CEFC6-2FBD-4BD1-8810-2D9F7D543787}" srcOrd="1" destOrd="0" presId="urn:microsoft.com/office/officeart/2005/8/layout/hierarchy3"/>
    <dgm:cxn modelId="{AFB8CB2E-DF4B-41F6-8104-B25D8E753263}" type="presParOf" srcId="{E09CEFC6-2FBD-4BD1-8810-2D9F7D543787}" destId="{824AD4A9-C2CE-4E09-AA4E-58C2A8C3CBF2}" srcOrd="0" destOrd="0" presId="urn:microsoft.com/office/officeart/2005/8/layout/hierarchy3"/>
    <dgm:cxn modelId="{1BE87526-3A25-4AC5-B198-088DA95F47FE}" type="presParOf" srcId="{E09CEFC6-2FBD-4BD1-8810-2D9F7D543787}" destId="{93CA8E8C-5C76-449A-96A3-62DA185ECAA2}" srcOrd="1" destOrd="0" presId="urn:microsoft.com/office/officeart/2005/8/layout/hierarchy3"/>
    <dgm:cxn modelId="{94369CCF-A57F-4E20-9A82-D6A22B20CEC1}" type="presParOf" srcId="{E09CEFC6-2FBD-4BD1-8810-2D9F7D543787}" destId="{14C9FEE6-BFC4-459E-BEE8-78333DF0AEE9}" srcOrd="2" destOrd="0" presId="urn:microsoft.com/office/officeart/2005/8/layout/hierarchy3"/>
    <dgm:cxn modelId="{F8908B7C-7D11-44F1-8999-72827E4DC0A9}" type="presParOf" srcId="{E09CEFC6-2FBD-4BD1-8810-2D9F7D543787}" destId="{274161D5-386F-4C13-97A7-679016BF7985}" srcOrd="3" destOrd="0" presId="urn:microsoft.com/office/officeart/2005/8/layout/hierarchy3"/>
    <dgm:cxn modelId="{84D78393-D73A-40D6-A094-84DB6182D320}" type="presParOf" srcId="{C31C98DC-D4EF-4413-8AAF-45646E65D5C9}" destId="{7A9D9A3A-54D7-4665-B3F1-933602913A17}" srcOrd="1" destOrd="0" presId="urn:microsoft.com/office/officeart/2005/8/layout/hierarchy3"/>
    <dgm:cxn modelId="{BB7363D6-841C-4E72-BA77-2BEBC360EFB0}" type="presParOf" srcId="{7A9D9A3A-54D7-4665-B3F1-933602913A17}" destId="{A64F757F-ED0A-4B5D-AC2E-C63AC1064AB2}" srcOrd="0" destOrd="0" presId="urn:microsoft.com/office/officeart/2005/8/layout/hierarchy3"/>
    <dgm:cxn modelId="{45A87744-ACA7-48A8-8437-C504117311CF}" type="presParOf" srcId="{A64F757F-ED0A-4B5D-AC2E-C63AC1064AB2}" destId="{9E92D797-3E26-4477-BB58-891012FAB991}" srcOrd="0" destOrd="0" presId="urn:microsoft.com/office/officeart/2005/8/layout/hierarchy3"/>
    <dgm:cxn modelId="{0CB25067-184F-450E-B0B2-2CE99AE2DA58}" type="presParOf" srcId="{A64F757F-ED0A-4B5D-AC2E-C63AC1064AB2}" destId="{3E07E1A8-FA2F-4F19-9C56-2673C3EB8054}" srcOrd="1" destOrd="0" presId="urn:microsoft.com/office/officeart/2005/8/layout/hierarchy3"/>
    <dgm:cxn modelId="{A13D7268-4D67-40BD-B7EA-3FF18E956820}" type="presParOf" srcId="{7A9D9A3A-54D7-4665-B3F1-933602913A17}" destId="{397B65E1-9247-4837-9EBC-DEBE43CFE69D}" srcOrd="1" destOrd="0" presId="urn:microsoft.com/office/officeart/2005/8/layout/hierarchy3"/>
    <dgm:cxn modelId="{5B188240-1E5B-4BE0-AFAE-557BDD1A7459}" type="presParOf" srcId="{397B65E1-9247-4837-9EBC-DEBE43CFE69D}" destId="{6DDA8A5B-A134-4D8D-9B5C-BA6F0CB5057F}" srcOrd="0" destOrd="0" presId="urn:microsoft.com/office/officeart/2005/8/layout/hierarchy3"/>
    <dgm:cxn modelId="{C1F21EEA-EF66-4066-AC54-FC08258BF9C5}" type="presParOf" srcId="{397B65E1-9247-4837-9EBC-DEBE43CFE69D}" destId="{12A9677C-B1FD-4B9D-AA2E-300A958A70A5}" srcOrd="1" destOrd="0" presId="urn:microsoft.com/office/officeart/2005/8/layout/hierarchy3"/>
    <dgm:cxn modelId="{69F55500-A117-4688-AD59-30ED7E4D831F}" type="presParOf" srcId="{397B65E1-9247-4837-9EBC-DEBE43CFE69D}" destId="{9E4970D6-0259-4EAD-B71B-91DEF5045E80}" srcOrd="2" destOrd="0" presId="urn:microsoft.com/office/officeart/2005/8/layout/hierarchy3"/>
    <dgm:cxn modelId="{982947F4-B432-411F-95A6-00978E5F3868}" type="presParOf" srcId="{397B65E1-9247-4837-9EBC-DEBE43CFE69D}" destId="{2ED5CB99-AD38-4400-8FBF-F3245378204C}" srcOrd="3" destOrd="0" presId="urn:microsoft.com/office/officeart/2005/8/layout/hierarchy3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1E8B4F-065C-43A6-B2BF-615651C2DF0C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151E47-137F-4D24-B107-68E172D5D71A}">
      <dgm:prSet phldrT="[Текст]"/>
      <dgm:spPr/>
      <dgm:t>
        <a:bodyPr/>
        <a:lstStyle/>
        <a:p>
          <a:r>
            <a:rPr lang="kk-KZ" b="1" dirty="0" smtClean="0">
              <a:solidFill>
                <a:srgbClr val="FFFF00"/>
              </a:solidFill>
              <a:latin typeface="+mn-lt"/>
            </a:rPr>
            <a:t>Қазақстан -  Еуразия жүрегінде </a:t>
          </a:r>
          <a:endParaRPr lang="ru-RU" dirty="0"/>
        </a:p>
      </dgm:t>
    </dgm:pt>
    <dgm:pt modelId="{2E111184-B987-49E1-B257-08F85AE311EA}" type="parTrans" cxnId="{A98D0E98-1B60-4F4E-BA66-5FDAD3EB30C1}">
      <dgm:prSet/>
      <dgm:spPr/>
      <dgm:t>
        <a:bodyPr/>
        <a:lstStyle/>
        <a:p>
          <a:endParaRPr lang="ru-RU"/>
        </a:p>
      </dgm:t>
    </dgm:pt>
    <dgm:pt modelId="{CD08E208-46D9-4619-9C9B-1B7D5BE34FE6}" type="sibTrans" cxnId="{A98D0E98-1B60-4F4E-BA66-5FDAD3EB30C1}">
      <dgm:prSet/>
      <dgm:spPr/>
      <dgm:t>
        <a:bodyPr/>
        <a:lstStyle/>
        <a:p>
          <a:endParaRPr lang="ru-RU"/>
        </a:p>
      </dgm:t>
    </dgm:pt>
    <dgm:pt modelId="{57D56262-9C51-4A7B-8851-D9EF0384C0D1}">
      <dgm:prSet phldrT="[Текст]"/>
      <dgm:spPr/>
      <dgm:t>
        <a:bodyPr/>
        <a:lstStyle/>
        <a:p>
          <a:r>
            <a:rPr lang="kk-KZ" dirty="0" smtClean="0"/>
            <a:t>1- топ </a:t>
          </a:r>
          <a:endParaRPr lang="ru-RU" dirty="0"/>
        </a:p>
      </dgm:t>
    </dgm:pt>
    <dgm:pt modelId="{2C6DF397-87D3-407D-9627-27B8F9C78FD5}" type="parTrans" cxnId="{0B69BAF4-FF12-4FC0-A4C5-D8283C879154}">
      <dgm:prSet/>
      <dgm:spPr/>
      <dgm:t>
        <a:bodyPr/>
        <a:lstStyle/>
        <a:p>
          <a:endParaRPr lang="ru-RU"/>
        </a:p>
      </dgm:t>
    </dgm:pt>
    <dgm:pt modelId="{14187C8C-12DA-4F9A-8A88-AAC9D20830B7}" type="sibTrans" cxnId="{0B69BAF4-FF12-4FC0-A4C5-D8283C879154}">
      <dgm:prSet/>
      <dgm:spPr/>
      <dgm:t>
        <a:bodyPr/>
        <a:lstStyle/>
        <a:p>
          <a:endParaRPr lang="ru-RU"/>
        </a:p>
      </dgm:t>
    </dgm:pt>
    <dgm:pt modelId="{4F1CD8F7-2613-4E7C-892F-F3F1CF87A78D}">
      <dgm:prSet phldrT="[Текст]"/>
      <dgm:spPr/>
      <dgm:t>
        <a:bodyPr/>
        <a:lstStyle/>
        <a:p>
          <a:r>
            <a:rPr lang="kk-KZ" dirty="0" smtClean="0"/>
            <a:t>Қазақ халқының салт - дәстүрі</a:t>
          </a:r>
          <a:endParaRPr lang="ru-RU" dirty="0"/>
        </a:p>
      </dgm:t>
    </dgm:pt>
    <dgm:pt modelId="{9E3BFCB2-9D0E-47B6-86FD-73400FCFA5EA}" type="parTrans" cxnId="{B379AD79-7C3D-476D-9C87-96111A2ACD68}">
      <dgm:prSet/>
      <dgm:spPr/>
      <dgm:t>
        <a:bodyPr/>
        <a:lstStyle/>
        <a:p>
          <a:endParaRPr lang="ru-RU"/>
        </a:p>
      </dgm:t>
    </dgm:pt>
    <dgm:pt modelId="{D9355120-A6E7-4085-8F25-153ABCC92B64}" type="sibTrans" cxnId="{B379AD79-7C3D-476D-9C87-96111A2ACD68}">
      <dgm:prSet/>
      <dgm:spPr/>
      <dgm:t>
        <a:bodyPr/>
        <a:lstStyle/>
        <a:p>
          <a:endParaRPr lang="ru-RU"/>
        </a:p>
      </dgm:t>
    </dgm:pt>
    <dgm:pt modelId="{B197EEA9-15A7-41B3-9EE3-58E41AFAB11C}">
      <dgm:prSet phldrT="[Текст]"/>
      <dgm:spPr/>
      <dgm:t>
        <a:bodyPr/>
        <a:lstStyle/>
        <a:p>
          <a:r>
            <a:rPr lang="kk-KZ" dirty="0" smtClean="0"/>
            <a:t>2-топ</a:t>
          </a:r>
          <a:endParaRPr lang="ru-RU" dirty="0"/>
        </a:p>
      </dgm:t>
    </dgm:pt>
    <dgm:pt modelId="{50AE3D82-3934-4F52-BA4E-9660EF63E970}" type="parTrans" cxnId="{DB908AAE-FFD4-4009-A46B-4FECA1A90B8A}">
      <dgm:prSet/>
      <dgm:spPr/>
      <dgm:t>
        <a:bodyPr/>
        <a:lstStyle/>
        <a:p>
          <a:endParaRPr lang="ru-RU"/>
        </a:p>
      </dgm:t>
    </dgm:pt>
    <dgm:pt modelId="{D48543F2-C4B0-48DC-98D6-ABFAA211F532}" type="sibTrans" cxnId="{DB908AAE-FFD4-4009-A46B-4FECA1A90B8A}">
      <dgm:prSet/>
      <dgm:spPr/>
      <dgm:t>
        <a:bodyPr/>
        <a:lstStyle/>
        <a:p>
          <a:endParaRPr lang="ru-RU"/>
        </a:p>
      </dgm:t>
    </dgm:pt>
    <dgm:pt modelId="{1CCFF040-5909-4954-9A8C-9A7C34DF7F29}">
      <dgm:prSet phldrT="[Текст]"/>
      <dgm:spPr/>
      <dgm:t>
        <a:bodyPr/>
        <a:lstStyle/>
        <a:p>
          <a:r>
            <a:rPr lang="kk-KZ" dirty="0" smtClean="0"/>
            <a:t>Қазақ халқының мәдени құндылықтары және өнері</a:t>
          </a:r>
          <a:endParaRPr lang="ru-RU" dirty="0"/>
        </a:p>
      </dgm:t>
    </dgm:pt>
    <dgm:pt modelId="{3F6E10E4-15C7-4DBF-9781-84CA399B716F}" type="parTrans" cxnId="{7B53F65B-737E-4EE2-B09B-D2FA026602F9}">
      <dgm:prSet/>
      <dgm:spPr/>
      <dgm:t>
        <a:bodyPr/>
        <a:lstStyle/>
        <a:p>
          <a:endParaRPr lang="ru-RU"/>
        </a:p>
      </dgm:t>
    </dgm:pt>
    <dgm:pt modelId="{C267A7A1-3955-4D94-ACD3-70EE708DBE41}" type="sibTrans" cxnId="{7B53F65B-737E-4EE2-B09B-D2FA026602F9}">
      <dgm:prSet/>
      <dgm:spPr/>
      <dgm:t>
        <a:bodyPr/>
        <a:lstStyle/>
        <a:p>
          <a:endParaRPr lang="ru-RU"/>
        </a:p>
      </dgm:t>
    </dgm:pt>
    <dgm:pt modelId="{AAF77ED2-1E7F-4B65-8285-8A1811870DCD}">
      <dgm:prSet phldrT="[Текст]"/>
      <dgm:spPr/>
      <dgm:t>
        <a:bodyPr/>
        <a:lstStyle/>
        <a:p>
          <a:r>
            <a:rPr lang="kk-KZ" dirty="0" smtClean="0"/>
            <a:t>3-топ</a:t>
          </a:r>
          <a:endParaRPr lang="ru-RU" dirty="0"/>
        </a:p>
      </dgm:t>
    </dgm:pt>
    <dgm:pt modelId="{1F22023E-AAB9-4646-95E9-16848F9F4819}" type="parTrans" cxnId="{351B40C9-CAAF-416D-BF22-AA577FAB6864}">
      <dgm:prSet/>
      <dgm:spPr/>
      <dgm:t>
        <a:bodyPr/>
        <a:lstStyle/>
        <a:p>
          <a:endParaRPr lang="ru-RU"/>
        </a:p>
      </dgm:t>
    </dgm:pt>
    <dgm:pt modelId="{8627ACD2-258D-4824-85B2-2ED68AAA24EC}" type="sibTrans" cxnId="{351B40C9-CAAF-416D-BF22-AA577FAB6864}">
      <dgm:prSet/>
      <dgm:spPr/>
      <dgm:t>
        <a:bodyPr/>
        <a:lstStyle/>
        <a:p>
          <a:endParaRPr lang="ru-RU"/>
        </a:p>
      </dgm:t>
    </dgm:pt>
    <dgm:pt modelId="{392472A2-58FA-47CE-A386-F2D1FFC4FE02}">
      <dgm:prSet phldrT="[Текст]"/>
      <dgm:spPr/>
      <dgm:t>
        <a:bodyPr/>
        <a:lstStyle/>
        <a:p>
          <a:r>
            <a:rPr lang="kk-KZ" dirty="0" smtClean="0"/>
            <a:t>Қазақ халқының ұлттық тағамдары және ойындары</a:t>
          </a:r>
          <a:endParaRPr lang="ru-RU" dirty="0"/>
        </a:p>
      </dgm:t>
    </dgm:pt>
    <dgm:pt modelId="{0E05A1F9-1D06-4080-B845-9FBC73C56E27}" type="parTrans" cxnId="{28139A5C-33EC-4FB3-A6B1-AD3669B5B2A6}">
      <dgm:prSet/>
      <dgm:spPr/>
      <dgm:t>
        <a:bodyPr/>
        <a:lstStyle/>
        <a:p>
          <a:endParaRPr lang="ru-RU"/>
        </a:p>
      </dgm:t>
    </dgm:pt>
    <dgm:pt modelId="{472D1305-9595-4D09-B9A6-2640C45DF7B6}" type="sibTrans" cxnId="{28139A5C-33EC-4FB3-A6B1-AD3669B5B2A6}">
      <dgm:prSet/>
      <dgm:spPr/>
      <dgm:t>
        <a:bodyPr/>
        <a:lstStyle/>
        <a:p>
          <a:endParaRPr lang="ru-RU"/>
        </a:p>
      </dgm:t>
    </dgm:pt>
    <dgm:pt modelId="{CA25495E-A6AC-4F81-ABA5-F6D892EDF464}">
      <dgm:prSet phldrT="[Текст]"/>
      <dgm:spPr/>
      <dgm:t>
        <a:bodyPr/>
        <a:lstStyle/>
        <a:p>
          <a:r>
            <a:rPr lang="kk-KZ" dirty="0" smtClean="0"/>
            <a:t>4-топ</a:t>
          </a:r>
          <a:endParaRPr lang="ru-RU" dirty="0"/>
        </a:p>
      </dgm:t>
    </dgm:pt>
    <dgm:pt modelId="{B615EA99-FD8E-4145-A6B6-422D63B12D82}" type="parTrans" cxnId="{77E14E33-03BD-42E0-A7C4-42E1DC0DA1B4}">
      <dgm:prSet/>
      <dgm:spPr/>
      <dgm:t>
        <a:bodyPr/>
        <a:lstStyle/>
        <a:p>
          <a:endParaRPr lang="ru-RU"/>
        </a:p>
      </dgm:t>
    </dgm:pt>
    <dgm:pt modelId="{435F5C26-E3BD-4CF2-B315-37C80B27A1EB}" type="sibTrans" cxnId="{77E14E33-03BD-42E0-A7C4-42E1DC0DA1B4}">
      <dgm:prSet/>
      <dgm:spPr/>
      <dgm:t>
        <a:bodyPr/>
        <a:lstStyle/>
        <a:p>
          <a:endParaRPr lang="ru-RU"/>
        </a:p>
      </dgm:t>
    </dgm:pt>
    <dgm:pt modelId="{49F5500C-FEB6-4775-A95C-3AC9F0A14105}" type="pres">
      <dgm:prSet presAssocID="{381E8B4F-065C-43A6-B2BF-615651C2DF0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0A0810-E52D-4E45-97E0-2E6C825E888A}" type="pres">
      <dgm:prSet presAssocID="{381E8B4F-065C-43A6-B2BF-615651C2DF0C}" presName="children" presStyleCnt="0"/>
      <dgm:spPr/>
    </dgm:pt>
    <dgm:pt modelId="{A359CE63-55A5-4213-9875-A0214CC22A21}" type="pres">
      <dgm:prSet presAssocID="{381E8B4F-065C-43A6-B2BF-615651C2DF0C}" presName="child1group" presStyleCnt="0"/>
      <dgm:spPr/>
    </dgm:pt>
    <dgm:pt modelId="{F2A16893-A8BF-49C4-9350-18C80D078319}" type="pres">
      <dgm:prSet presAssocID="{381E8B4F-065C-43A6-B2BF-615651C2DF0C}" presName="child1" presStyleLbl="bgAcc1" presStyleIdx="0" presStyleCnt="4"/>
      <dgm:spPr/>
      <dgm:t>
        <a:bodyPr/>
        <a:lstStyle/>
        <a:p>
          <a:endParaRPr lang="ru-RU"/>
        </a:p>
      </dgm:t>
    </dgm:pt>
    <dgm:pt modelId="{25B8896F-5B60-4F3F-A529-0CEE9449BBCE}" type="pres">
      <dgm:prSet presAssocID="{381E8B4F-065C-43A6-B2BF-615651C2DF0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5B539-06F4-48EC-ABB6-9947D437A2C9}" type="pres">
      <dgm:prSet presAssocID="{381E8B4F-065C-43A6-B2BF-615651C2DF0C}" presName="child2group" presStyleCnt="0"/>
      <dgm:spPr/>
    </dgm:pt>
    <dgm:pt modelId="{A441671E-0F4C-46E8-A9D7-E603B8886503}" type="pres">
      <dgm:prSet presAssocID="{381E8B4F-065C-43A6-B2BF-615651C2DF0C}" presName="child2" presStyleLbl="bgAcc1" presStyleIdx="1" presStyleCnt="4"/>
      <dgm:spPr/>
      <dgm:t>
        <a:bodyPr/>
        <a:lstStyle/>
        <a:p>
          <a:endParaRPr lang="ru-RU"/>
        </a:p>
      </dgm:t>
    </dgm:pt>
    <dgm:pt modelId="{72F95B28-CD5F-40C0-B0F3-C56A92EFA48E}" type="pres">
      <dgm:prSet presAssocID="{381E8B4F-065C-43A6-B2BF-615651C2DF0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86FBE-3D61-491E-BEF7-4847D4235DB0}" type="pres">
      <dgm:prSet presAssocID="{381E8B4F-065C-43A6-B2BF-615651C2DF0C}" presName="child3group" presStyleCnt="0"/>
      <dgm:spPr/>
    </dgm:pt>
    <dgm:pt modelId="{F8B471F8-D8EF-4800-994F-06BFBC6091E3}" type="pres">
      <dgm:prSet presAssocID="{381E8B4F-065C-43A6-B2BF-615651C2DF0C}" presName="child3" presStyleLbl="bgAcc1" presStyleIdx="2" presStyleCnt="4"/>
      <dgm:spPr/>
      <dgm:t>
        <a:bodyPr/>
        <a:lstStyle/>
        <a:p>
          <a:endParaRPr lang="ru-RU"/>
        </a:p>
      </dgm:t>
    </dgm:pt>
    <dgm:pt modelId="{1314082A-0CD7-4822-A9A8-3CCBC69192F5}" type="pres">
      <dgm:prSet presAssocID="{381E8B4F-065C-43A6-B2BF-615651C2DF0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728B5-6D65-4E60-8B7C-B4BE08922ECF}" type="pres">
      <dgm:prSet presAssocID="{381E8B4F-065C-43A6-B2BF-615651C2DF0C}" presName="child4group" presStyleCnt="0"/>
      <dgm:spPr/>
    </dgm:pt>
    <dgm:pt modelId="{95B8BDAA-BDC2-4B14-BA23-C6C00F4EE379}" type="pres">
      <dgm:prSet presAssocID="{381E8B4F-065C-43A6-B2BF-615651C2DF0C}" presName="child4" presStyleLbl="bgAcc1" presStyleIdx="3" presStyleCnt="4"/>
      <dgm:spPr/>
      <dgm:t>
        <a:bodyPr/>
        <a:lstStyle/>
        <a:p>
          <a:endParaRPr lang="ru-RU"/>
        </a:p>
      </dgm:t>
    </dgm:pt>
    <dgm:pt modelId="{8D93612E-43F4-468C-A20B-163A9054FE37}" type="pres">
      <dgm:prSet presAssocID="{381E8B4F-065C-43A6-B2BF-615651C2DF0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FABFD-E654-4445-9075-3BE6E46AE20E}" type="pres">
      <dgm:prSet presAssocID="{381E8B4F-065C-43A6-B2BF-615651C2DF0C}" presName="childPlaceholder" presStyleCnt="0"/>
      <dgm:spPr/>
    </dgm:pt>
    <dgm:pt modelId="{910178A9-41FD-4A8F-A5F3-71FB16DDB6BF}" type="pres">
      <dgm:prSet presAssocID="{381E8B4F-065C-43A6-B2BF-615651C2DF0C}" presName="circle" presStyleCnt="0"/>
      <dgm:spPr/>
    </dgm:pt>
    <dgm:pt modelId="{CFC59D52-2838-4579-BD8F-A19ECAD41F79}" type="pres">
      <dgm:prSet presAssocID="{381E8B4F-065C-43A6-B2BF-615651C2DF0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8B379-FC50-4C34-ACF3-181159BE6591}" type="pres">
      <dgm:prSet presAssocID="{381E8B4F-065C-43A6-B2BF-615651C2DF0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16E5C-F5F9-4B23-9568-CD2B2931FE58}" type="pres">
      <dgm:prSet presAssocID="{381E8B4F-065C-43A6-B2BF-615651C2DF0C}" presName="quadrant3" presStyleLbl="node1" presStyleIdx="2" presStyleCnt="4" custLinFactNeighborX="-2309" custLinFactNeighborY="-7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FA7D9-8F5C-43F6-B9ED-B3FEAC266271}" type="pres">
      <dgm:prSet presAssocID="{381E8B4F-065C-43A6-B2BF-615651C2DF0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6FF46-ECF4-4021-BCCE-3D880E963314}" type="pres">
      <dgm:prSet presAssocID="{381E8B4F-065C-43A6-B2BF-615651C2DF0C}" presName="quadrantPlaceholder" presStyleCnt="0"/>
      <dgm:spPr/>
    </dgm:pt>
    <dgm:pt modelId="{D3D34EBC-780C-4EDB-9ACC-52E3CB1DDEA0}" type="pres">
      <dgm:prSet presAssocID="{381E8B4F-065C-43A6-B2BF-615651C2DF0C}" presName="center1" presStyleLbl="fgShp" presStyleIdx="0" presStyleCnt="2"/>
      <dgm:spPr/>
    </dgm:pt>
    <dgm:pt modelId="{D787C839-6AE1-48C0-8DC3-D0506206E61B}" type="pres">
      <dgm:prSet presAssocID="{381E8B4F-065C-43A6-B2BF-615651C2DF0C}" presName="center2" presStyleLbl="fgShp" presStyleIdx="1" presStyleCnt="2"/>
      <dgm:spPr/>
    </dgm:pt>
  </dgm:ptLst>
  <dgm:cxnLst>
    <dgm:cxn modelId="{BE3430CF-2031-4F0E-A6BE-C6F704D46EF3}" type="presOf" srcId="{CA25495E-A6AC-4F81-ABA5-F6D892EDF464}" destId="{8D93612E-43F4-468C-A20B-163A9054FE37}" srcOrd="1" destOrd="0" presId="urn:microsoft.com/office/officeart/2005/8/layout/cycle4"/>
    <dgm:cxn modelId="{941A0970-DC11-4D81-9B30-87B92245900C}" type="presOf" srcId="{1CCFF040-5909-4954-9A8C-9A7C34DF7F29}" destId="{C5516E5C-F5F9-4B23-9568-CD2B2931FE58}" srcOrd="0" destOrd="0" presId="urn:microsoft.com/office/officeart/2005/8/layout/cycle4"/>
    <dgm:cxn modelId="{BE3A799E-C406-41F4-92B6-028A5D749772}" type="presOf" srcId="{B2151E47-137F-4D24-B107-68E172D5D71A}" destId="{CFC59D52-2838-4579-BD8F-A19ECAD41F79}" srcOrd="0" destOrd="0" presId="urn:microsoft.com/office/officeart/2005/8/layout/cycle4"/>
    <dgm:cxn modelId="{DB908AAE-FFD4-4009-A46B-4FECA1A90B8A}" srcId="{4F1CD8F7-2613-4E7C-892F-F3F1CF87A78D}" destId="{B197EEA9-15A7-41B3-9EE3-58E41AFAB11C}" srcOrd="0" destOrd="0" parTransId="{50AE3D82-3934-4F52-BA4E-9660EF63E970}" sibTransId="{D48543F2-C4B0-48DC-98D6-ABFAA211F532}"/>
    <dgm:cxn modelId="{28139A5C-33EC-4FB3-A6B1-AD3669B5B2A6}" srcId="{381E8B4F-065C-43A6-B2BF-615651C2DF0C}" destId="{392472A2-58FA-47CE-A386-F2D1FFC4FE02}" srcOrd="3" destOrd="0" parTransId="{0E05A1F9-1D06-4080-B845-9FBC73C56E27}" sibTransId="{472D1305-9595-4D09-B9A6-2640C45DF7B6}"/>
    <dgm:cxn modelId="{C98DCAAC-67E6-41AA-B43F-4823B20DC6B9}" type="presOf" srcId="{57D56262-9C51-4A7B-8851-D9EF0384C0D1}" destId="{25B8896F-5B60-4F3F-A529-0CEE9449BBCE}" srcOrd="1" destOrd="0" presId="urn:microsoft.com/office/officeart/2005/8/layout/cycle4"/>
    <dgm:cxn modelId="{7F4B8A12-8964-47B2-949F-34021D748F2D}" type="presOf" srcId="{B197EEA9-15A7-41B3-9EE3-58E41AFAB11C}" destId="{A441671E-0F4C-46E8-A9D7-E603B8886503}" srcOrd="0" destOrd="0" presId="urn:microsoft.com/office/officeart/2005/8/layout/cycle4"/>
    <dgm:cxn modelId="{351B40C9-CAAF-416D-BF22-AA577FAB6864}" srcId="{1CCFF040-5909-4954-9A8C-9A7C34DF7F29}" destId="{AAF77ED2-1E7F-4B65-8285-8A1811870DCD}" srcOrd="0" destOrd="0" parTransId="{1F22023E-AAB9-4646-95E9-16848F9F4819}" sibTransId="{8627ACD2-258D-4824-85B2-2ED68AAA24EC}"/>
    <dgm:cxn modelId="{77E14E33-03BD-42E0-A7C4-42E1DC0DA1B4}" srcId="{392472A2-58FA-47CE-A386-F2D1FFC4FE02}" destId="{CA25495E-A6AC-4F81-ABA5-F6D892EDF464}" srcOrd="0" destOrd="0" parTransId="{B615EA99-FD8E-4145-A6B6-422D63B12D82}" sibTransId="{435F5C26-E3BD-4CF2-B315-37C80B27A1EB}"/>
    <dgm:cxn modelId="{A7548E0D-89AB-47CE-ACDD-18DC98690F30}" type="presOf" srcId="{B197EEA9-15A7-41B3-9EE3-58E41AFAB11C}" destId="{72F95B28-CD5F-40C0-B0F3-C56A92EFA48E}" srcOrd="1" destOrd="0" presId="urn:microsoft.com/office/officeart/2005/8/layout/cycle4"/>
    <dgm:cxn modelId="{6273AAA9-D726-4528-9F9D-7B493F835691}" type="presOf" srcId="{57D56262-9C51-4A7B-8851-D9EF0384C0D1}" destId="{F2A16893-A8BF-49C4-9350-18C80D078319}" srcOrd="0" destOrd="0" presId="urn:microsoft.com/office/officeart/2005/8/layout/cycle4"/>
    <dgm:cxn modelId="{7B53F65B-737E-4EE2-B09B-D2FA026602F9}" srcId="{381E8B4F-065C-43A6-B2BF-615651C2DF0C}" destId="{1CCFF040-5909-4954-9A8C-9A7C34DF7F29}" srcOrd="2" destOrd="0" parTransId="{3F6E10E4-15C7-4DBF-9781-84CA399B716F}" sibTransId="{C267A7A1-3955-4D94-ACD3-70EE708DBE41}"/>
    <dgm:cxn modelId="{879BD6DE-6CA4-4D37-8D91-4DD275788037}" type="presOf" srcId="{CA25495E-A6AC-4F81-ABA5-F6D892EDF464}" destId="{95B8BDAA-BDC2-4B14-BA23-C6C00F4EE379}" srcOrd="0" destOrd="0" presId="urn:microsoft.com/office/officeart/2005/8/layout/cycle4"/>
    <dgm:cxn modelId="{A98D0E98-1B60-4F4E-BA66-5FDAD3EB30C1}" srcId="{381E8B4F-065C-43A6-B2BF-615651C2DF0C}" destId="{B2151E47-137F-4D24-B107-68E172D5D71A}" srcOrd="0" destOrd="0" parTransId="{2E111184-B987-49E1-B257-08F85AE311EA}" sibTransId="{CD08E208-46D9-4619-9C9B-1B7D5BE34FE6}"/>
    <dgm:cxn modelId="{27C97878-4870-46C1-86F0-29EB36705AE7}" type="presOf" srcId="{4F1CD8F7-2613-4E7C-892F-F3F1CF87A78D}" destId="{04F8B379-FC50-4C34-ACF3-181159BE6591}" srcOrd="0" destOrd="0" presId="urn:microsoft.com/office/officeart/2005/8/layout/cycle4"/>
    <dgm:cxn modelId="{AB5CE544-BDD4-4722-A268-713E0EA9BDB3}" type="presOf" srcId="{392472A2-58FA-47CE-A386-F2D1FFC4FE02}" destId="{F94FA7D9-8F5C-43F6-B9ED-B3FEAC266271}" srcOrd="0" destOrd="0" presId="urn:microsoft.com/office/officeart/2005/8/layout/cycle4"/>
    <dgm:cxn modelId="{B379AD79-7C3D-476D-9C87-96111A2ACD68}" srcId="{381E8B4F-065C-43A6-B2BF-615651C2DF0C}" destId="{4F1CD8F7-2613-4E7C-892F-F3F1CF87A78D}" srcOrd="1" destOrd="0" parTransId="{9E3BFCB2-9D0E-47B6-86FD-73400FCFA5EA}" sibTransId="{D9355120-A6E7-4085-8F25-153ABCC92B64}"/>
    <dgm:cxn modelId="{58D67C2A-995D-4A0B-ACEE-18DD2837D6F1}" type="presOf" srcId="{381E8B4F-065C-43A6-B2BF-615651C2DF0C}" destId="{49F5500C-FEB6-4775-A95C-3AC9F0A14105}" srcOrd="0" destOrd="0" presId="urn:microsoft.com/office/officeart/2005/8/layout/cycle4"/>
    <dgm:cxn modelId="{0B69BAF4-FF12-4FC0-A4C5-D8283C879154}" srcId="{B2151E47-137F-4D24-B107-68E172D5D71A}" destId="{57D56262-9C51-4A7B-8851-D9EF0384C0D1}" srcOrd="0" destOrd="0" parTransId="{2C6DF397-87D3-407D-9627-27B8F9C78FD5}" sibTransId="{14187C8C-12DA-4F9A-8A88-AAC9D20830B7}"/>
    <dgm:cxn modelId="{54882212-F14A-4D9D-A111-A8610C947216}" type="presOf" srcId="{AAF77ED2-1E7F-4B65-8285-8A1811870DCD}" destId="{1314082A-0CD7-4822-A9A8-3CCBC69192F5}" srcOrd="1" destOrd="0" presId="urn:microsoft.com/office/officeart/2005/8/layout/cycle4"/>
    <dgm:cxn modelId="{09456071-DCE3-409A-AF32-C6BC5BDD1BF2}" type="presOf" srcId="{AAF77ED2-1E7F-4B65-8285-8A1811870DCD}" destId="{F8B471F8-D8EF-4800-994F-06BFBC6091E3}" srcOrd="0" destOrd="0" presId="urn:microsoft.com/office/officeart/2005/8/layout/cycle4"/>
    <dgm:cxn modelId="{E3AB28C7-1C2B-4C9F-8DDD-93F50BBE55B0}" type="presParOf" srcId="{49F5500C-FEB6-4775-A95C-3AC9F0A14105}" destId="{290A0810-E52D-4E45-97E0-2E6C825E888A}" srcOrd="0" destOrd="0" presId="urn:microsoft.com/office/officeart/2005/8/layout/cycle4"/>
    <dgm:cxn modelId="{97B71339-3D8E-470E-ACC6-4A28C0528934}" type="presParOf" srcId="{290A0810-E52D-4E45-97E0-2E6C825E888A}" destId="{A359CE63-55A5-4213-9875-A0214CC22A21}" srcOrd="0" destOrd="0" presId="urn:microsoft.com/office/officeart/2005/8/layout/cycle4"/>
    <dgm:cxn modelId="{07448A58-0C32-4C68-B0E3-ACC36EC2FF88}" type="presParOf" srcId="{A359CE63-55A5-4213-9875-A0214CC22A21}" destId="{F2A16893-A8BF-49C4-9350-18C80D078319}" srcOrd="0" destOrd="0" presId="urn:microsoft.com/office/officeart/2005/8/layout/cycle4"/>
    <dgm:cxn modelId="{E74AFDBF-695E-47DF-AEC1-D71BC279B94D}" type="presParOf" srcId="{A359CE63-55A5-4213-9875-A0214CC22A21}" destId="{25B8896F-5B60-4F3F-A529-0CEE9449BBCE}" srcOrd="1" destOrd="0" presId="urn:microsoft.com/office/officeart/2005/8/layout/cycle4"/>
    <dgm:cxn modelId="{C0A98E04-0315-412C-BAE0-81567E008B05}" type="presParOf" srcId="{290A0810-E52D-4E45-97E0-2E6C825E888A}" destId="{7BB5B539-06F4-48EC-ABB6-9947D437A2C9}" srcOrd="1" destOrd="0" presId="urn:microsoft.com/office/officeart/2005/8/layout/cycle4"/>
    <dgm:cxn modelId="{7BB93C90-ACF3-451F-8491-8ACDF6B1D576}" type="presParOf" srcId="{7BB5B539-06F4-48EC-ABB6-9947D437A2C9}" destId="{A441671E-0F4C-46E8-A9D7-E603B8886503}" srcOrd="0" destOrd="0" presId="urn:microsoft.com/office/officeart/2005/8/layout/cycle4"/>
    <dgm:cxn modelId="{4C51A1C9-42E2-4B79-A847-12C10E3CFECE}" type="presParOf" srcId="{7BB5B539-06F4-48EC-ABB6-9947D437A2C9}" destId="{72F95B28-CD5F-40C0-B0F3-C56A92EFA48E}" srcOrd="1" destOrd="0" presId="urn:microsoft.com/office/officeart/2005/8/layout/cycle4"/>
    <dgm:cxn modelId="{9698E235-E8F3-4098-B746-526DB037F844}" type="presParOf" srcId="{290A0810-E52D-4E45-97E0-2E6C825E888A}" destId="{03D86FBE-3D61-491E-BEF7-4847D4235DB0}" srcOrd="2" destOrd="0" presId="urn:microsoft.com/office/officeart/2005/8/layout/cycle4"/>
    <dgm:cxn modelId="{7D9CB1DE-EDCF-4C7B-8370-9B6418485BFD}" type="presParOf" srcId="{03D86FBE-3D61-491E-BEF7-4847D4235DB0}" destId="{F8B471F8-D8EF-4800-994F-06BFBC6091E3}" srcOrd="0" destOrd="0" presId="urn:microsoft.com/office/officeart/2005/8/layout/cycle4"/>
    <dgm:cxn modelId="{4951EE04-92E9-450D-8BF5-A20FF5D2A559}" type="presParOf" srcId="{03D86FBE-3D61-491E-BEF7-4847D4235DB0}" destId="{1314082A-0CD7-4822-A9A8-3CCBC69192F5}" srcOrd="1" destOrd="0" presId="urn:microsoft.com/office/officeart/2005/8/layout/cycle4"/>
    <dgm:cxn modelId="{BF9A481D-0D28-4A77-B12C-B5CEB645AD0D}" type="presParOf" srcId="{290A0810-E52D-4E45-97E0-2E6C825E888A}" destId="{259728B5-6D65-4E60-8B7C-B4BE08922ECF}" srcOrd="3" destOrd="0" presId="urn:microsoft.com/office/officeart/2005/8/layout/cycle4"/>
    <dgm:cxn modelId="{0B1E3EC6-8451-4CA9-B641-E626EA6A76FD}" type="presParOf" srcId="{259728B5-6D65-4E60-8B7C-B4BE08922ECF}" destId="{95B8BDAA-BDC2-4B14-BA23-C6C00F4EE379}" srcOrd="0" destOrd="0" presId="urn:microsoft.com/office/officeart/2005/8/layout/cycle4"/>
    <dgm:cxn modelId="{A0725194-7C2C-4047-9C3D-76E4126FB04C}" type="presParOf" srcId="{259728B5-6D65-4E60-8B7C-B4BE08922ECF}" destId="{8D93612E-43F4-468C-A20B-163A9054FE37}" srcOrd="1" destOrd="0" presId="urn:microsoft.com/office/officeart/2005/8/layout/cycle4"/>
    <dgm:cxn modelId="{63963F65-EEBB-4D75-926B-B89313F14506}" type="presParOf" srcId="{290A0810-E52D-4E45-97E0-2E6C825E888A}" destId="{12BFABFD-E654-4445-9075-3BE6E46AE20E}" srcOrd="4" destOrd="0" presId="urn:microsoft.com/office/officeart/2005/8/layout/cycle4"/>
    <dgm:cxn modelId="{ADC3EDBC-0556-4FFD-8128-2D0C1BDF5118}" type="presParOf" srcId="{49F5500C-FEB6-4775-A95C-3AC9F0A14105}" destId="{910178A9-41FD-4A8F-A5F3-71FB16DDB6BF}" srcOrd="1" destOrd="0" presId="urn:microsoft.com/office/officeart/2005/8/layout/cycle4"/>
    <dgm:cxn modelId="{3E31712E-3CF6-4D07-B51D-39691F974471}" type="presParOf" srcId="{910178A9-41FD-4A8F-A5F3-71FB16DDB6BF}" destId="{CFC59D52-2838-4579-BD8F-A19ECAD41F79}" srcOrd="0" destOrd="0" presId="urn:microsoft.com/office/officeart/2005/8/layout/cycle4"/>
    <dgm:cxn modelId="{07B65798-AC92-4172-86BD-25C86BE51A81}" type="presParOf" srcId="{910178A9-41FD-4A8F-A5F3-71FB16DDB6BF}" destId="{04F8B379-FC50-4C34-ACF3-181159BE6591}" srcOrd="1" destOrd="0" presId="urn:microsoft.com/office/officeart/2005/8/layout/cycle4"/>
    <dgm:cxn modelId="{EC6D8A11-882D-4807-92AA-459E2D1ED65D}" type="presParOf" srcId="{910178A9-41FD-4A8F-A5F3-71FB16DDB6BF}" destId="{C5516E5C-F5F9-4B23-9568-CD2B2931FE58}" srcOrd="2" destOrd="0" presId="urn:microsoft.com/office/officeart/2005/8/layout/cycle4"/>
    <dgm:cxn modelId="{F37CB478-C447-46E1-94FE-09FC527CBE12}" type="presParOf" srcId="{910178A9-41FD-4A8F-A5F3-71FB16DDB6BF}" destId="{F94FA7D9-8F5C-43F6-B9ED-B3FEAC266271}" srcOrd="3" destOrd="0" presId="urn:microsoft.com/office/officeart/2005/8/layout/cycle4"/>
    <dgm:cxn modelId="{150167A1-5343-444E-B689-4ABB422BD689}" type="presParOf" srcId="{910178A9-41FD-4A8F-A5F3-71FB16DDB6BF}" destId="{17F6FF46-ECF4-4021-BCCE-3D880E963314}" srcOrd="4" destOrd="0" presId="urn:microsoft.com/office/officeart/2005/8/layout/cycle4"/>
    <dgm:cxn modelId="{225B4127-E100-45B2-90D6-D156C4BCDB96}" type="presParOf" srcId="{49F5500C-FEB6-4775-A95C-3AC9F0A14105}" destId="{D3D34EBC-780C-4EDB-9ACC-52E3CB1DDEA0}" srcOrd="2" destOrd="0" presId="urn:microsoft.com/office/officeart/2005/8/layout/cycle4"/>
    <dgm:cxn modelId="{07EEA4ED-F1FF-4E9B-8C42-E71F3827E616}" type="presParOf" srcId="{49F5500C-FEB6-4775-A95C-3AC9F0A14105}" destId="{D787C839-6AE1-48C0-8DC3-D0506206E6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D1F38-2650-429B-B9B2-703F76FE0E46}">
      <dgm:prSet phldrT="[Текст]" custT="1"/>
      <dgm:spPr/>
      <dgm:t>
        <a:bodyPr/>
        <a:lstStyle/>
        <a:p>
          <a:r>
            <a:rPr lang="kk-KZ" sz="3600" b="1" dirty="0" smtClean="0">
              <a:solidFill>
                <a:srgbClr val="FFFF00"/>
              </a:solidFill>
              <a:latin typeface="+mn-lt"/>
            </a:rPr>
            <a:t>Қазақстан -  Еуразия жүрегінде </a:t>
          </a:r>
          <a:endParaRPr lang="ru-RU" sz="3600" b="1" dirty="0">
            <a:solidFill>
              <a:srgbClr val="FFFF00"/>
            </a:solidFill>
            <a:latin typeface="+mn-lt"/>
          </a:endParaRPr>
        </a:p>
      </dgm:t>
    </dgm:pt>
    <dgm:pt modelId="{D216FBFC-4FB8-4455-B35E-E2233B982EEF}" type="parTrans" cxnId="{E1E263FB-120D-4B6C-B8A5-228F33357255}">
      <dgm:prSet/>
      <dgm:spPr/>
      <dgm:t>
        <a:bodyPr/>
        <a:lstStyle/>
        <a:p>
          <a:endParaRPr lang="ru-RU"/>
        </a:p>
      </dgm:t>
    </dgm:pt>
    <dgm:pt modelId="{480A9EC3-1165-41D7-B898-366DC84E270F}" type="sibTrans" cxnId="{E1E263FB-120D-4B6C-B8A5-228F33357255}">
      <dgm:prSet/>
      <dgm:spPr/>
      <dgm:t>
        <a:bodyPr/>
        <a:lstStyle/>
        <a:p>
          <a:endParaRPr lang="ru-RU"/>
        </a:p>
      </dgm:t>
    </dgm:pt>
    <dgm:pt modelId="{0D40F7D6-746E-44E5-BFE0-6E82F35F2468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C34B3BE-0A20-43C1-9979-9BB96E233DF6}" type="parTrans" cxnId="{CA57FF47-5444-4CD3-BB75-BA9C2E345136}">
      <dgm:prSet/>
      <dgm:spPr/>
      <dgm:t>
        <a:bodyPr/>
        <a:lstStyle/>
        <a:p>
          <a:endParaRPr lang="ru-RU"/>
        </a:p>
      </dgm:t>
    </dgm:pt>
    <dgm:pt modelId="{990DD828-B3F2-4FD2-A992-13A3326B30E5}" type="sibTrans" cxnId="{CA57FF47-5444-4CD3-BB75-BA9C2E345136}">
      <dgm:prSet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46A1EB9F-264A-495B-967E-3A5A6DBD0647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E48CA790-BB00-4AB1-B213-AECF0B6FF661}" type="parTrans" cxnId="{71343EB4-6CB3-4609-8AA7-47B7F5F6557A}">
      <dgm:prSet/>
      <dgm:spPr/>
      <dgm:t>
        <a:bodyPr/>
        <a:lstStyle/>
        <a:p>
          <a:endParaRPr lang="ru-RU"/>
        </a:p>
      </dgm:t>
    </dgm:pt>
    <dgm:pt modelId="{3E63019F-9CB9-410E-A490-6A6FC7F7A95A}" type="sibTrans" cxnId="{71343EB4-6CB3-4609-8AA7-47B7F5F6557A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/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 custLinFactNeighborX="-5303" custLinFactNeighborY="1616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1343EB4-6CB3-4609-8AA7-47B7F5F6557A}" srcId="{EE2D1F38-2650-429B-B9B2-703F76FE0E46}" destId="{46A1EB9F-264A-495B-967E-3A5A6DBD0647}" srcOrd="2" destOrd="0" parTransId="{E48CA790-BB00-4AB1-B213-AECF0B6FF661}" sibTransId="{3E63019F-9CB9-410E-A490-6A6FC7F7A95A}"/>
    <dgm:cxn modelId="{7B2BA621-3EF0-4330-82E8-5757033B36E6}" type="presOf" srcId="{63DA59DE-70D9-443B-993F-B696C3063614}" destId="{1648183B-B1F3-4038-A7A9-B216BF4A8978}" srcOrd="1" destOrd="0" presId="urn:microsoft.com/office/officeart/2005/8/layout/matrix1"/>
    <dgm:cxn modelId="{CA57FF47-5444-4CD3-BB75-BA9C2E345136}" srcId="{EE2D1F38-2650-429B-B9B2-703F76FE0E46}" destId="{0D40F7D6-746E-44E5-BFE0-6E82F35F2468}" srcOrd="0" destOrd="0" parTransId="{9C34B3BE-0A20-43C1-9979-9BB96E233DF6}" sibTransId="{990DD828-B3F2-4FD2-A992-13A3326B30E5}"/>
    <dgm:cxn modelId="{3720C39E-FD4A-44B9-B47D-C5B6DAC04437}" type="presOf" srcId="{0D40F7D6-746E-44E5-BFE0-6E82F35F2468}" destId="{494B4D70-CE10-459B-9863-015E3254CE46}" srcOrd="0" destOrd="0" presId="urn:microsoft.com/office/officeart/2005/8/layout/matrix1"/>
    <dgm:cxn modelId="{5E5F5326-9203-4C8D-9B15-00AC2EA42ACC}" srcId="{EE2D1F38-2650-429B-B9B2-703F76FE0E46}" destId="{8A9B0FEF-B68A-4563-9DA9-C2584780EC12}" srcOrd="1" destOrd="0" parTransId="{C13839EA-D461-47E6-A800-D9CB87CD500E}" sibTransId="{FC99DD9B-746B-41C5-B951-2B7B411AA4AE}"/>
    <dgm:cxn modelId="{E1E263FB-120D-4B6C-B8A5-228F33357255}" srcId="{88216499-5715-4562-94DA-62EAB77E18A2}" destId="{EE2D1F38-2650-429B-B9B2-703F76FE0E46}" srcOrd="0" destOrd="0" parTransId="{D216FBFC-4FB8-4455-B35E-E2233B982EEF}" sibTransId="{480A9EC3-1165-41D7-B898-366DC84E270F}"/>
    <dgm:cxn modelId="{4BFF99F7-039A-425D-AB3A-EDA6AEAC38CB}" type="presOf" srcId="{0D40F7D6-746E-44E5-BFE0-6E82F35F2468}" destId="{B2A81856-ECB0-4D80-8A02-ABCA97D27F3B}" srcOrd="1" destOrd="0" presId="urn:microsoft.com/office/officeart/2005/8/layout/matrix1"/>
    <dgm:cxn modelId="{7FE606AB-71B9-4C2A-B6BD-91040EB283F8}" type="presOf" srcId="{46A1EB9F-264A-495B-967E-3A5A6DBD0647}" destId="{4F013517-5100-45AC-B537-C960D675B4F8}" srcOrd="0" destOrd="0" presId="urn:microsoft.com/office/officeart/2005/8/layout/matrix1"/>
    <dgm:cxn modelId="{8A6271E9-B862-4E1B-9B05-F2EE9FC2E929}" type="presOf" srcId="{88216499-5715-4562-94DA-62EAB77E18A2}" destId="{6AED97FD-10ED-4787-AFCA-8A35279D47DD}" srcOrd="0" destOrd="0" presId="urn:microsoft.com/office/officeart/2005/8/layout/matrix1"/>
    <dgm:cxn modelId="{F46C9220-1651-4182-B2EB-3DD6C7EFE482}" type="presOf" srcId="{EE2D1F38-2650-429B-B9B2-703F76FE0E46}" destId="{A1B656F8-6751-4197-B4F3-60116B6799BD}" srcOrd="0" destOrd="0" presId="urn:microsoft.com/office/officeart/2005/8/layout/matrix1"/>
    <dgm:cxn modelId="{1195E647-F520-41B4-ABE9-70784E187A7A}" type="presOf" srcId="{8A9B0FEF-B68A-4563-9DA9-C2584780EC12}" destId="{8A982941-3C0C-40DC-81B0-E92A1723052F}" srcOrd="0" destOrd="0" presId="urn:microsoft.com/office/officeart/2005/8/layout/matrix1"/>
    <dgm:cxn modelId="{C2A646CA-1206-448D-8B1E-82664ACF6825}" type="presOf" srcId="{63DA59DE-70D9-443B-993F-B696C3063614}" destId="{4342ABF5-36B5-4DE6-BF81-7F9D633FD391}" srcOrd="0" destOrd="0" presId="urn:microsoft.com/office/officeart/2005/8/layout/matrix1"/>
    <dgm:cxn modelId="{FBCAB6B5-7816-4865-A5B4-641D442062FD}" type="presOf" srcId="{46A1EB9F-264A-495B-967E-3A5A6DBD0647}" destId="{B3C12D5F-6A61-4969-8986-43022E037732}" srcOrd="1" destOrd="0" presId="urn:microsoft.com/office/officeart/2005/8/layout/matrix1"/>
    <dgm:cxn modelId="{70F436C3-A41B-4208-9464-8F5C7A61D894}" type="presOf" srcId="{8A9B0FEF-B68A-4563-9DA9-C2584780EC12}" destId="{972A15D2-4A18-42A2-8031-7FF68FA4F71A}" srcOrd="1" destOrd="0" presId="urn:microsoft.com/office/officeart/2005/8/layout/matrix1"/>
    <dgm:cxn modelId="{8D98D3D0-AC37-4EF9-8F88-376B6AA79FD2}" srcId="{EE2D1F38-2650-429B-B9B2-703F76FE0E46}" destId="{63DA59DE-70D9-443B-993F-B696C3063614}" srcOrd="3" destOrd="0" parTransId="{BBC8C2FF-CF33-4785-AE51-E00861A2E2E3}" sibTransId="{7800F713-62FD-4BBC-8826-5F9746CF5C7E}"/>
    <dgm:cxn modelId="{569C1701-1193-4C3B-BF64-D39F8A92A282}" type="presParOf" srcId="{6AED97FD-10ED-4787-AFCA-8A35279D47DD}" destId="{237FE50F-64F7-438A-8D32-550C5A5BB124}" srcOrd="0" destOrd="0" presId="urn:microsoft.com/office/officeart/2005/8/layout/matrix1"/>
    <dgm:cxn modelId="{EF3513A6-B919-47F8-8623-A5F482B386E4}" type="presParOf" srcId="{237FE50F-64F7-438A-8D32-550C5A5BB124}" destId="{494B4D70-CE10-459B-9863-015E3254CE46}" srcOrd="0" destOrd="0" presId="urn:microsoft.com/office/officeart/2005/8/layout/matrix1"/>
    <dgm:cxn modelId="{2222778F-3941-45D6-93CC-1569BE8A8A5A}" type="presParOf" srcId="{237FE50F-64F7-438A-8D32-550C5A5BB124}" destId="{B2A81856-ECB0-4D80-8A02-ABCA97D27F3B}" srcOrd="1" destOrd="0" presId="urn:microsoft.com/office/officeart/2005/8/layout/matrix1"/>
    <dgm:cxn modelId="{3F3DA068-89FF-4B1B-A9E9-93CA41B9BAF1}" type="presParOf" srcId="{237FE50F-64F7-438A-8D32-550C5A5BB124}" destId="{8A982941-3C0C-40DC-81B0-E92A1723052F}" srcOrd="2" destOrd="0" presId="urn:microsoft.com/office/officeart/2005/8/layout/matrix1"/>
    <dgm:cxn modelId="{883773B2-BD96-48C1-8468-D328A449A373}" type="presParOf" srcId="{237FE50F-64F7-438A-8D32-550C5A5BB124}" destId="{972A15D2-4A18-42A2-8031-7FF68FA4F71A}" srcOrd="3" destOrd="0" presId="urn:microsoft.com/office/officeart/2005/8/layout/matrix1"/>
    <dgm:cxn modelId="{F8B8EF0D-D301-44C3-B2A8-BD43CB76A61E}" type="presParOf" srcId="{237FE50F-64F7-438A-8D32-550C5A5BB124}" destId="{4F013517-5100-45AC-B537-C960D675B4F8}" srcOrd="4" destOrd="0" presId="urn:microsoft.com/office/officeart/2005/8/layout/matrix1"/>
    <dgm:cxn modelId="{D96864A2-DB15-4B4F-A94B-A5C6D74AE179}" type="presParOf" srcId="{237FE50F-64F7-438A-8D32-550C5A5BB124}" destId="{B3C12D5F-6A61-4969-8986-43022E037732}" srcOrd="5" destOrd="0" presId="urn:microsoft.com/office/officeart/2005/8/layout/matrix1"/>
    <dgm:cxn modelId="{C6BDF6CA-E137-4362-9B6F-1D14E1B6CA46}" type="presParOf" srcId="{237FE50F-64F7-438A-8D32-550C5A5BB124}" destId="{4342ABF5-36B5-4DE6-BF81-7F9D633FD391}" srcOrd="6" destOrd="0" presId="urn:microsoft.com/office/officeart/2005/8/layout/matrix1"/>
    <dgm:cxn modelId="{75E62270-6628-43C7-BAF4-62C96F7A337E}" type="presParOf" srcId="{237FE50F-64F7-438A-8D32-550C5A5BB124}" destId="{1648183B-B1F3-4038-A7A9-B216BF4A8978}" srcOrd="7" destOrd="0" presId="urn:microsoft.com/office/officeart/2005/8/layout/matrix1"/>
    <dgm:cxn modelId="{353226D8-2145-4E85-95F1-D6A2E00254A9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D1F38-2650-429B-B9B2-703F76FE0E46}">
      <dgm:prSet phldrT="[Текст]"/>
      <dgm:spPr/>
      <dgm:t>
        <a:bodyPr/>
        <a:lstStyle/>
        <a:p>
          <a:r>
            <a:rPr lang="kk-KZ" dirty="0" smtClean="0"/>
            <a:t>Мәдени ескерткіштер</a:t>
          </a:r>
          <a:endParaRPr lang="ru-RU" dirty="0"/>
        </a:p>
      </dgm:t>
    </dgm:pt>
    <dgm:pt modelId="{D216FBFC-4FB8-4455-B35E-E2233B982EEF}" type="parTrans" cxnId="{E1E263FB-120D-4B6C-B8A5-228F33357255}">
      <dgm:prSet/>
      <dgm:spPr/>
      <dgm:t>
        <a:bodyPr/>
        <a:lstStyle/>
        <a:p>
          <a:endParaRPr lang="ru-RU"/>
        </a:p>
      </dgm:t>
    </dgm:pt>
    <dgm:pt modelId="{480A9EC3-1165-41D7-B898-366DC84E270F}" type="sibTrans" cxnId="{E1E263FB-120D-4B6C-B8A5-228F33357255}">
      <dgm:prSet/>
      <dgm:spPr/>
      <dgm:t>
        <a:bodyPr/>
        <a:lstStyle/>
        <a:p>
          <a:endParaRPr lang="ru-RU"/>
        </a:p>
      </dgm:t>
    </dgm:pt>
    <dgm:pt modelId="{0D40F7D6-746E-44E5-BFE0-6E82F35F2468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C34B3BE-0A20-43C1-9979-9BB96E233DF6}" type="parTrans" cxnId="{CA57FF47-5444-4CD3-BB75-BA9C2E345136}">
      <dgm:prSet/>
      <dgm:spPr/>
      <dgm:t>
        <a:bodyPr/>
        <a:lstStyle/>
        <a:p>
          <a:endParaRPr lang="ru-RU"/>
        </a:p>
      </dgm:t>
    </dgm:pt>
    <dgm:pt modelId="{990DD828-B3F2-4FD2-A992-13A3326B30E5}" type="sibTrans" cxnId="{CA57FF47-5444-4CD3-BB75-BA9C2E345136}">
      <dgm:prSet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kk-KZ" dirty="0" smtClean="0"/>
        </a:p>
        <a:p>
          <a:endParaRPr lang="kk-KZ" dirty="0" smtClean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46A1EB9F-264A-495B-967E-3A5A6DBD0647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E48CA790-BB00-4AB1-B213-AECF0B6FF661}" type="parTrans" cxnId="{71343EB4-6CB3-4609-8AA7-47B7F5F6557A}">
      <dgm:prSet/>
      <dgm:spPr/>
      <dgm:t>
        <a:bodyPr/>
        <a:lstStyle/>
        <a:p>
          <a:endParaRPr lang="ru-RU"/>
        </a:p>
      </dgm:t>
    </dgm:pt>
    <dgm:pt modelId="{3E63019F-9CB9-410E-A490-6A6FC7F7A95A}" type="sibTrans" cxnId="{71343EB4-6CB3-4609-8AA7-47B7F5F6557A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 phldr="1"/>
      <dgm:spPr/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ADEBE90B-969F-44A9-A84C-867F9ABB4E92}">
      <dgm:prSet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kk-KZ" dirty="0" smtClean="0"/>
        </a:p>
        <a:p>
          <a:endParaRPr lang="kk-KZ" dirty="0" smtClean="0"/>
        </a:p>
        <a:p>
          <a:endParaRPr lang="kk-KZ" dirty="0" smtClean="0"/>
        </a:p>
      </dgm:t>
    </dgm:pt>
    <dgm:pt modelId="{9468B72B-098F-4EC9-9BF0-768E21A52490}" type="parTrans" cxnId="{F4B26F5F-2F3F-408D-9A8F-DFB25B82EB9F}">
      <dgm:prSet/>
      <dgm:spPr/>
      <dgm:t>
        <a:bodyPr/>
        <a:lstStyle/>
        <a:p>
          <a:endParaRPr lang="ru-RU"/>
        </a:p>
      </dgm:t>
    </dgm:pt>
    <dgm:pt modelId="{7E43164F-692E-4568-9FAD-758B5E87C5FA}" type="sibTrans" cxnId="{F4B26F5F-2F3F-408D-9A8F-DFB25B82EB9F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/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8D3D0-AC37-4EF9-8F88-376B6AA79FD2}" srcId="{EE2D1F38-2650-429B-B9B2-703F76FE0E46}" destId="{63DA59DE-70D9-443B-993F-B696C3063614}" srcOrd="4" destOrd="0" parTransId="{BBC8C2FF-CF33-4785-AE51-E00861A2E2E3}" sibTransId="{7800F713-62FD-4BBC-8826-5F9746CF5C7E}"/>
    <dgm:cxn modelId="{71343EB4-6CB3-4609-8AA7-47B7F5F6557A}" srcId="{EE2D1F38-2650-429B-B9B2-703F76FE0E46}" destId="{46A1EB9F-264A-495B-967E-3A5A6DBD0647}" srcOrd="3" destOrd="0" parTransId="{E48CA790-BB00-4AB1-B213-AECF0B6FF661}" sibTransId="{3E63019F-9CB9-410E-A490-6A6FC7F7A95A}"/>
    <dgm:cxn modelId="{3A63C6CE-2375-4433-BCE3-A49FBCB129E1}" type="presOf" srcId="{88216499-5715-4562-94DA-62EAB77E18A2}" destId="{6AED97FD-10ED-4787-AFCA-8A35279D47DD}" srcOrd="0" destOrd="0" presId="urn:microsoft.com/office/officeart/2005/8/layout/matrix1"/>
    <dgm:cxn modelId="{FAB89312-E9C8-449F-843F-2DD9A6E8C084}" type="presOf" srcId="{0D40F7D6-746E-44E5-BFE0-6E82F35F2468}" destId="{B2A81856-ECB0-4D80-8A02-ABCA97D27F3B}" srcOrd="1" destOrd="0" presId="urn:microsoft.com/office/officeart/2005/8/layout/matrix1"/>
    <dgm:cxn modelId="{22B3D5D4-19CB-4239-8B47-0EA3D9A2F833}" type="presOf" srcId="{46A1EB9F-264A-495B-967E-3A5A6DBD0647}" destId="{4342ABF5-36B5-4DE6-BF81-7F9D633FD391}" srcOrd="0" destOrd="0" presId="urn:microsoft.com/office/officeart/2005/8/layout/matrix1"/>
    <dgm:cxn modelId="{CD3D7BE1-90C5-4561-8A01-764854385A8F}" type="presOf" srcId="{8A9B0FEF-B68A-4563-9DA9-C2584780EC12}" destId="{B3C12D5F-6A61-4969-8986-43022E037732}" srcOrd="1" destOrd="0" presId="urn:microsoft.com/office/officeart/2005/8/layout/matrix1"/>
    <dgm:cxn modelId="{92093FC9-8686-40D3-B8C3-0627E8FBD938}" type="presOf" srcId="{46A1EB9F-264A-495B-967E-3A5A6DBD0647}" destId="{1648183B-B1F3-4038-A7A9-B216BF4A8978}" srcOrd="1" destOrd="0" presId="urn:microsoft.com/office/officeart/2005/8/layout/matrix1"/>
    <dgm:cxn modelId="{B4F40B57-780F-4F55-97DA-92F4509B867E}" type="presOf" srcId="{0D40F7D6-746E-44E5-BFE0-6E82F35F2468}" destId="{494B4D70-CE10-459B-9863-015E3254CE46}" srcOrd="0" destOrd="0" presId="urn:microsoft.com/office/officeart/2005/8/layout/matrix1"/>
    <dgm:cxn modelId="{E1E263FB-120D-4B6C-B8A5-228F33357255}" srcId="{88216499-5715-4562-94DA-62EAB77E18A2}" destId="{EE2D1F38-2650-429B-B9B2-703F76FE0E46}" srcOrd="0" destOrd="0" parTransId="{D216FBFC-4FB8-4455-B35E-E2233B982EEF}" sibTransId="{480A9EC3-1165-41D7-B898-366DC84E270F}"/>
    <dgm:cxn modelId="{465FE724-8E0A-4A3F-BB46-E3939EC438CD}" type="presOf" srcId="{EE2D1F38-2650-429B-B9B2-703F76FE0E46}" destId="{A1B656F8-6751-4197-B4F3-60116B6799BD}" srcOrd="0" destOrd="0" presId="urn:microsoft.com/office/officeart/2005/8/layout/matrix1"/>
    <dgm:cxn modelId="{93E875D8-9592-45DB-9459-C60A1BC98367}" type="presOf" srcId="{ADEBE90B-969F-44A9-A84C-867F9ABB4E92}" destId="{8A982941-3C0C-40DC-81B0-E92A1723052F}" srcOrd="0" destOrd="0" presId="urn:microsoft.com/office/officeart/2005/8/layout/matrix1"/>
    <dgm:cxn modelId="{2DF39E63-016C-473A-98A4-1CD33B42711C}" type="presOf" srcId="{8A9B0FEF-B68A-4563-9DA9-C2584780EC12}" destId="{4F013517-5100-45AC-B537-C960D675B4F8}" srcOrd="0" destOrd="0" presId="urn:microsoft.com/office/officeart/2005/8/layout/matrix1"/>
    <dgm:cxn modelId="{5E5F5326-9203-4C8D-9B15-00AC2EA42ACC}" srcId="{EE2D1F38-2650-429B-B9B2-703F76FE0E46}" destId="{8A9B0FEF-B68A-4563-9DA9-C2584780EC12}" srcOrd="2" destOrd="0" parTransId="{C13839EA-D461-47E6-A800-D9CB87CD500E}" sibTransId="{FC99DD9B-746B-41C5-B951-2B7B411AA4AE}"/>
    <dgm:cxn modelId="{CA57FF47-5444-4CD3-BB75-BA9C2E345136}" srcId="{EE2D1F38-2650-429B-B9B2-703F76FE0E46}" destId="{0D40F7D6-746E-44E5-BFE0-6E82F35F2468}" srcOrd="0" destOrd="0" parTransId="{9C34B3BE-0A20-43C1-9979-9BB96E233DF6}" sibTransId="{990DD828-B3F2-4FD2-A992-13A3326B30E5}"/>
    <dgm:cxn modelId="{F4B26F5F-2F3F-408D-9A8F-DFB25B82EB9F}" srcId="{EE2D1F38-2650-429B-B9B2-703F76FE0E46}" destId="{ADEBE90B-969F-44A9-A84C-867F9ABB4E92}" srcOrd="1" destOrd="0" parTransId="{9468B72B-098F-4EC9-9BF0-768E21A52490}" sibTransId="{7E43164F-692E-4568-9FAD-758B5E87C5FA}"/>
    <dgm:cxn modelId="{2C30268A-74D0-4FE5-B5F5-B43A2330DE53}" type="presOf" srcId="{ADEBE90B-969F-44A9-A84C-867F9ABB4E92}" destId="{972A15D2-4A18-42A2-8031-7FF68FA4F71A}" srcOrd="1" destOrd="0" presId="urn:microsoft.com/office/officeart/2005/8/layout/matrix1"/>
    <dgm:cxn modelId="{EB893F89-470C-4101-AC3D-2D9F7571A8D3}" type="presParOf" srcId="{6AED97FD-10ED-4787-AFCA-8A35279D47DD}" destId="{237FE50F-64F7-438A-8D32-550C5A5BB124}" srcOrd="0" destOrd="0" presId="urn:microsoft.com/office/officeart/2005/8/layout/matrix1"/>
    <dgm:cxn modelId="{D385D3A9-21C3-4BD3-AF3E-D3E24E15D37C}" type="presParOf" srcId="{237FE50F-64F7-438A-8D32-550C5A5BB124}" destId="{494B4D70-CE10-459B-9863-015E3254CE46}" srcOrd="0" destOrd="0" presId="urn:microsoft.com/office/officeart/2005/8/layout/matrix1"/>
    <dgm:cxn modelId="{EFF6975F-060D-4E66-B148-BDB0344090FD}" type="presParOf" srcId="{237FE50F-64F7-438A-8D32-550C5A5BB124}" destId="{B2A81856-ECB0-4D80-8A02-ABCA97D27F3B}" srcOrd="1" destOrd="0" presId="urn:microsoft.com/office/officeart/2005/8/layout/matrix1"/>
    <dgm:cxn modelId="{5A761501-2121-4E87-AB2B-8475299CAB20}" type="presParOf" srcId="{237FE50F-64F7-438A-8D32-550C5A5BB124}" destId="{8A982941-3C0C-40DC-81B0-E92A1723052F}" srcOrd="2" destOrd="0" presId="urn:microsoft.com/office/officeart/2005/8/layout/matrix1"/>
    <dgm:cxn modelId="{08811166-7A71-4419-95E6-B91B45C08BBB}" type="presParOf" srcId="{237FE50F-64F7-438A-8D32-550C5A5BB124}" destId="{972A15D2-4A18-42A2-8031-7FF68FA4F71A}" srcOrd="3" destOrd="0" presId="urn:microsoft.com/office/officeart/2005/8/layout/matrix1"/>
    <dgm:cxn modelId="{ADB75265-D87C-4AA2-B581-892ECDFFA37F}" type="presParOf" srcId="{237FE50F-64F7-438A-8D32-550C5A5BB124}" destId="{4F013517-5100-45AC-B537-C960D675B4F8}" srcOrd="4" destOrd="0" presId="urn:microsoft.com/office/officeart/2005/8/layout/matrix1"/>
    <dgm:cxn modelId="{C38463C2-93F8-4456-A283-3664B00686C2}" type="presParOf" srcId="{237FE50F-64F7-438A-8D32-550C5A5BB124}" destId="{B3C12D5F-6A61-4969-8986-43022E037732}" srcOrd="5" destOrd="0" presId="urn:microsoft.com/office/officeart/2005/8/layout/matrix1"/>
    <dgm:cxn modelId="{EDA60C02-F0C6-4FBE-A40A-78D7F546D78A}" type="presParOf" srcId="{237FE50F-64F7-438A-8D32-550C5A5BB124}" destId="{4342ABF5-36B5-4DE6-BF81-7F9D633FD391}" srcOrd="6" destOrd="0" presId="urn:microsoft.com/office/officeart/2005/8/layout/matrix1"/>
    <dgm:cxn modelId="{9FA8AACD-B67E-4BB6-9828-9C0AD6DD0520}" type="presParOf" srcId="{237FE50F-64F7-438A-8D32-550C5A5BB124}" destId="{1648183B-B1F3-4038-A7A9-B216BF4A8978}" srcOrd="7" destOrd="0" presId="urn:microsoft.com/office/officeart/2005/8/layout/matrix1"/>
    <dgm:cxn modelId="{5CCBFBBF-388F-4F1A-8BE6-B8C7E4308AC7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216499-5715-4562-94DA-62EAB77E18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D1F38-2650-429B-B9B2-703F76FE0E46}">
      <dgm:prSet phldrT="[Текст]"/>
      <dgm:spPr/>
      <dgm:t>
        <a:bodyPr/>
        <a:lstStyle/>
        <a:p>
          <a:r>
            <a:rPr lang="kk-KZ" dirty="0" smtClean="0"/>
            <a:t>Өнер </a:t>
          </a:r>
          <a:endParaRPr lang="ru-RU" dirty="0"/>
        </a:p>
      </dgm:t>
    </dgm:pt>
    <dgm:pt modelId="{D216FBFC-4FB8-4455-B35E-E2233B982EEF}" type="parTrans" cxnId="{E1E263FB-120D-4B6C-B8A5-228F33357255}">
      <dgm:prSet/>
      <dgm:spPr/>
      <dgm:t>
        <a:bodyPr/>
        <a:lstStyle/>
        <a:p>
          <a:endParaRPr lang="ru-RU"/>
        </a:p>
      </dgm:t>
    </dgm:pt>
    <dgm:pt modelId="{480A9EC3-1165-41D7-B898-366DC84E270F}" type="sibTrans" cxnId="{E1E263FB-120D-4B6C-B8A5-228F33357255}">
      <dgm:prSet/>
      <dgm:spPr/>
      <dgm:t>
        <a:bodyPr/>
        <a:lstStyle/>
        <a:p>
          <a:endParaRPr lang="ru-RU"/>
        </a:p>
      </dgm:t>
    </dgm:pt>
    <dgm:pt modelId="{0D40F7D6-746E-44E5-BFE0-6E82F35F2468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9C34B3BE-0A20-43C1-9979-9BB96E233DF6}" type="parTrans" cxnId="{CA57FF47-5444-4CD3-BB75-BA9C2E345136}">
      <dgm:prSet/>
      <dgm:spPr/>
      <dgm:t>
        <a:bodyPr/>
        <a:lstStyle/>
        <a:p>
          <a:endParaRPr lang="ru-RU"/>
        </a:p>
      </dgm:t>
    </dgm:pt>
    <dgm:pt modelId="{990DD828-B3F2-4FD2-A992-13A3326B30E5}" type="sibTrans" cxnId="{CA57FF47-5444-4CD3-BB75-BA9C2E345136}">
      <dgm:prSet/>
      <dgm:spPr/>
      <dgm:t>
        <a:bodyPr/>
        <a:lstStyle/>
        <a:p>
          <a:endParaRPr lang="ru-RU"/>
        </a:p>
      </dgm:t>
    </dgm:pt>
    <dgm:pt modelId="{8A9B0FEF-B68A-4563-9DA9-C2584780EC12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C13839EA-D461-47E6-A800-D9CB87CD500E}" type="parTrans" cxnId="{5E5F5326-9203-4C8D-9B15-00AC2EA42ACC}">
      <dgm:prSet/>
      <dgm:spPr/>
      <dgm:t>
        <a:bodyPr/>
        <a:lstStyle/>
        <a:p>
          <a:endParaRPr lang="ru-RU"/>
        </a:p>
      </dgm:t>
    </dgm:pt>
    <dgm:pt modelId="{FC99DD9B-746B-41C5-B951-2B7B411AA4AE}" type="sibTrans" cxnId="{5E5F5326-9203-4C8D-9B15-00AC2EA42ACC}">
      <dgm:prSet/>
      <dgm:spPr/>
      <dgm:t>
        <a:bodyPr/>
        <a:lstStyle/>
        <a:p>
          <a:endParaRPr lang="ru-RU"/>
        </a:p>
      </dgm:t>
    </dgm:pt>
    <dgm:pt modelId="{63DA59DE-70D9-443B-993F-B696C3063614}">
      <dgm:prSet phldrT="[Текст]"/>
      <dgm:spPr/>
      <dgm:t>
        <a:bodyPr/>
        <a:lstStyle/>
        <a:p>
          <a:endParaRPr lang="ru-RU" dirty="0"/>
        </a:p>
      </dgm:t>
    </dgm:pt>
    <dgm:pt modelId="{BBC8C2FF-CF33-4785-AE51-E00861A2E2E3}" type="parTrans" cxnId="{8D98D3D0-AC37-4EF9-8F88-376B6AA79FD2}">
      <dgm:prSet/>
      <dgm:spPr/>
      <dgm:t>
        <a:bodyPr/>
        <a:lstStyle/>
        <a:p>
          <a:endParaRPr lang="ru-RU"/>
        </a:p>
      </dgm:t>
    </dgm:pt>
    <dgm:pt modelId="{7800F713-62FD-4BBC-8826-5F9746CF5C7E}" type="sibTrans" cxnId="{8D98D3D0-AC37-4EF9-8F88-376B6AA79FD2}">
      <dgm:prSet/>
      <dgm:spPr/>
      <dgm:t>
        <a:bodyPr/>
        <a:lstStyle/>
        <a:p>
          <a:endParaRPr lang="ru-RU"/>
        </a:p>
      </dgm:t>
    </dgm:pt>
    <dgm:pt modelId="{CE547724-76FB-4389-8B4D-45C2D4327C1F}">
      <dgm:prSet phldrT="[Текст]"/>
      <dgm:spPr/>
      <dgm:t>
        <a:bodyPr/>
        <a:lstStyle/>
        <a:p>
          <a:endParaRPr lang="ru-RU" dirty="0"/>
        </a:p>
      </dgm:t>
    </dgm:pt>
    <dgm:pt modelId="{CD767B29-2F77-49FC-A3A3-BA57CDD8324E}" type="parTrans" cxnId="{122B35CF-926B-4A58-BE86-A653B5754A6B}">
      <dgm:prSet/>
      <dgm:spPr/>
      <dgm:t>
        <a:bodyPr/>
        <a:lstStyle/>
        <a:p>
          <a:endParaRPr lang="ru-RU"/>
        </a:p>
      </dgm:t>
    </dgm:pt>
    <dgm:pt modelId="{1D40BB8D-7D4C-4A78-82ED-36ED635B3F2F}" type="sibTrans" cxnId="{122B35CF-926B-4A58-BE86-A653B5754A6B}">
      <dgm:prSet/>
      <dgm:spPr/>
      <dgm:t>
        <a:bodyPr/>
        <a:lstStyle/>
        <a:p>
          <a:endParaRPr lang="ru-RU"/>
        </a:p>
      </dgm:t>
    </dgm:pt>
    <dgm:pt modelId="{51E2C03F-88E9-4EFE-8D24-DC95A4BB37E3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2B1D9DAC-E6F2-497D-92E5-4866C740BC21}" type="parTrans" cxnId="{A244F90F-E4D5-46AE-AB0B-ED8C34374F99}">
      <dgm:prSet/>
      <dgm:spPr/>
      <dgm:t>
        <a:bodyPr/>
        <a:lstStyle/>
        <a:p>
          <a:endParaRPr lang="ru-RU"/>
        </a:p>
      </dgm:t>
    </dgm:pt>
    <dgm:pt modelId="{13460879-7483-403E-841F-29EA84128CA1}" type="sibTrans" cxnId="{A244F90F-E4D5-46AE-AB0B-ED8C34374F99}">
      <dgm:prSet/>
      <dgm:spPr/>
      <dgm:t>
        <a:bodyPr/>
        <a:lstStyle/>
        <a:p>
          <a:endParaRPr lang="ru-RU"/>
        </a:p>
      </dgm:t>
    </dgm:pt>
    <dgm:pt modelId="{025DFDE6-3A4E-4916-ACF2-C6072ECE4DF2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A3437D41-CB94-44BA-B557-4F0798F0FF24}" type="sibTrans" cxnId="{F01270A7-334B-4714-9862-D13875197952}">
      <dgm:prSet/>
      <dgm:spPr/>
      <dgm:t>
        <a:bodyPr/>
        <a:lstStyle/>
        <a:p>
          <a:endParaRPr lang="ru-RU"/>
        </a:p>
      </dgm:t>
    </dgm:pt>
    <dgm:pt modelId="{5FA46921-96C7-4CE5-918E-ED11CC82D31B}" type="parTrans" cxnId="{F01270A7-334B-4714-9862-D13875197952}">
      <dgm:prSet/>
      <dgm:spPr/>
      <dgm:t>
        <a:bodyPr/>
        <a:lstStyle/>
        <a:p>
          <a:endParaRPr lang="ru-RU"/>
        </a:p>
      </dgm:t>
    </dgm:pt>
    <dgm:pt modelId="{6AED97FD-10ED-4787-AFCA-8A35279D47DD}" type="pres">
      <dgm:prSet presAssocID="{88216499-5715-4562-94DA-62EAB77E18A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7FE50F-64F7-438A-8D32-550C5A5BB124}" type="pres">
      <dgm:prSet presAssocID="{88216499-5715-4562-94DA-62EAB77E18A2}" presName="matrix" presStyleCnt="0"/>
      <dgm:spPr/>
    </dgm:pt>
    <dgm:pt modelId="{494B4D70-CE10-459B-9863-015E3254CE46}" type="pres">
      <dgm:prSet presAssocID="{88216499-5715-4562-94DA-62EAB77E18A2}" presName="tile1" presStyleLbl="node1" presStyleIdx="0" presStyleCnt="4"/>
      <dgm:spPr/>
      <dgm:t>
        <a:bodyPr/>
        <a:lstStyle/>
        <a:p>
          <a:endParaRPr lang="ru-RU"/>
        </a:p>
      </dgm:t>
    </dgm:pt>
    <dgm:pt modelId="{B2A81856-ECB0-4D80-8A02-ABCA97D27F3B}" type="pres">
      <dgm:prSet presAssocID="{88216499-5715-4562-94DA-62EAB77E18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82941-3C0C-40DC-81B0-E92A1723052F}" type="pres">
      <dgm:prSet presAssocID="{88216499-5715-4562-94DA-62EAB77E18A2}" presName="tile2" presStyleLbl="node1" presStyleIdx="1" presStyleCnt="4"/>
      <dgm:spPr/>
      <dgm:t>
        <a:bodyPr/>
        <a:lstStyle/>
        <a:p>
          <a:endParaRPr lang="ru-RU"/>
        </a:p>
      </dgm:t>
    </dgm:pt>
    <dgm:pt modelId="{972A15D2-4A18-42A2-8031-7FF68FA4F71A}" type="pres">
      <dgm:prSet presAssocID="{88216499-5715-4562-94DA-62EAB77E18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13517-5100-45AC-B537-C960D675B4F8}" type="pres">
      <dgm:prSet presAssocID="{88216499-5715-4562-94DA-62EAB77E18A2}" presName="tile3" presStyleLbl="node1" presStyleIdx="2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3C12D5F-6A61-4969-8986-43022E037732}" type="pres">
      <dgm:prSet presAssocID="{88216499-5715-4562-94DA-62EAB77E18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2ABF5-36B5-4DE6-BF81-7F9D633FD391}" type="pres">
      <dgm:prSet presAssocID="{88216499-5715-4562-94DA-62EAB77E18A2}" presName="tile4" presStyleLbl="node1" presStyleIdx="3" presStyleCnt="4"/>
      <dgm:spPr/>
      <dgm:t>
        <a:bodyPr/>
        <a:lstStyle/>
        <a:p>
          <a:endParaRPr lang="ru-RU"/>
        </a:p>
      </dgm:t>
    </dgm:pt>
    <dgm:pt modelId="{1648183B-B1F3-4038-A7A9-B216BF4A8978}" type="pres">
      <dgm:prSet presAssocID="{88216499-5715-4562-94DA-62EAB77E18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656F8-6751-4197-B4F3-60116B6799BD}" type="pres">
      <dgm:prSet presAssocID="{88216499-5715-4562-94DA-62EAB77E18A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122B35CF-926B-4A58-BE86-A653B5754A6B}" srcId="{EE2D1F38-2650-429B-B9B2-703F76FE0E46}" destId="{CE547724-76FB-4389-8B4D-45C2D4327C1F}" srcOrd="4" destOrd="0" parTransId="{CD767B29-2F77-49FC-A3A3-BA57CDD8324E}" sibTransId="{1D40BB8D-7D4C-4A78-82ED-36ED635B3F2F}"/>
    <dgm:cxn modelId="{ABAAC912-5760-4C8D-A53F-8DFA24ABE999}" type="presOf" srcId="{025DFDE6-3A4E-4916-ACF2-C6072ECE4DF2}" destId="{B3C12D5F-6A61-4969-8986-43022E037732}" srcOrd="1" destOrd="0" presId="urn:microsoft.com/office/officeart/2005/8/layout/matrix1"/>
    <dgm:cxn modelId="{36527835-33BD-4C18-9CEE-0A6FE680ED33}" type="presOf" srcId="{51E2C03F-88E9-4EFE-8D24-DC95A4BB37E3}" destId="{1648183B-B1F3-4038-A7A9-B216BF4A8978}" srcOrd="1" destOrd="0" presId="urn:microsoft.com/office/officeart/2005/8/layout/matrix1"/>
    <dgm:cxn modelId="{CA57FF47-5444-4CD3-BB75-BA9C2E345136}" srcId="{EE2D1F38-2650-429B-B9B2-703F76FE0E46}" destId="{0D40F7D6-746E-44E5-BFE0-6E82F35F2468}" srcOrd="0" destOrd="0" parTransId="{9C34B3BE-0A20-43C1-9979-9BB96E233DF6}" sibTransId="{990DD828-B3F2-4FD2-A992-13A3326B30E5}"/>
    <dgm:cxn modelId="{5E5F5326-9203-4C8D-9B15-00AC2EA42ACC}" srcId="{EE2D1F38-2650-429B-B9B2-703F76FE0E46}" destId="{8A9B0FEF-B68A-4563-9DA9-C2584780EC12}" srcOrd="1" destOrd="0" parTransId="{C13839EA-D461-47E6-A800-D9CB87CD500E}" sibTransId="{FC99DD9B-746B-41C5-B951-2B7B411AA4AE}"/>
    <dgm:cxn modelId="{E1E263FB-120D-4B6C-B8A5-228F33357255}" srcId="{88216499-5715-4562-94DA-62EAB77E18A2}" destId="{EE2D1F38-2650-429B-B9B2-703F76FE0E46}" srcOrd="0" destOrd="0" parTransId="{D216FBFC-4FB8-4455-B35E-E2233B982EEF}" sibTransId="{480A9EC3-1165-41D7-B898-366DC84E270F}"/>
    <dgm:cxn modelId="{D1A12EF0-27FF-48E3-8F18-336AE469248F}" type="presOf" srcId="{8A9B0FEF-B68A-4563-9DA9-C2584780EC12}" destId="{8A982941-3C0C-40DC-81B0-E92A1723052F}" srcOrd="0" destOrd="0" presId="urn:microsoft.com/office/officeart/2005/8/layout/matrix1"/>
    <dgm:cxn modelId="{76D9983C-BF66-4C1D-AD3A-C1F987A4F4F7}" type="presOf" srcId="{8A9B0FEF-B68A-4563-9DA9-C2584780EC12}" destId="{972A15D2-4A18-42A2-8031-7FF68FA4F71A}" srcOrd="1" destOrd="0" presId="urn:microsoft.com/office/officeart/2005/8/layout/matrix1"/>
    <dgm:cxn modelId="{3BE8595B-CBF3-495C-972B-4C17BE8E8BAB}" type="presOf" srcId="{025DFDE6-3A4E-4916-ACF2-C6072ECE4DF2}" destId="{4F013517-5100-45AC-B537-C960D675B4F8}" srcOrd="0" destOrd="0" presId="urn:microsoft.com/office/officeart/2005/8/layout/matrix1"/>
    <dgm:cxn modelId="{F01270A7-334B-4714-9862-D13875197952}" srcId="{EE2D1F38-2650-429B-B9B2-703F76FE0E46}" destId="{025DFDE6-3A4E-4916-ACF2-C6072ECE4DF2}" srcOrd="2" destOrd="0" parTransId="{5FA46921-96C7-4CE5-918E-ED11CC82D31B}" sibTransId="{A3437D41-CB94-44BA-B557-4F0798F0FF24}"/>
    <dgm:cxn modelId="{CDC2A08B-DD2E-4BB3-A148-8E90DD07595E}" type="presOf" srcId="{51E2C03F-88E9-4EFE-8D24-DC95A4BB37E3}" destId="{4342ABF5-36B5-4DE6-BF81-7F9D633FD391}" srcOrd="0" destOrd="0" presId="urn:microsoft.com/office/officeart/2005/8/layout/matrix1"/>
    <dgm:cxn modelId="{B0EB8ADC-4041-449A-8DD8-4B7097B0C50D}" type="presOf" srcId="{0D40F7D6-746E-44E5-BFE0-6E82F35F2468}" destId="{B2A81856-ECB0-4D80-8A02-ABCA97D27F3B}" srcOrd="1" destOrd="0" presId="urn:microsoft.com/office/officeart/2005/8/layout/matrix1"/>
    <dgm:cxn modelId="{7D1F8E7C-66BD-4EB7-AB85-CC007402E5BF}" type="presOf" srcId="{EE2D1F38-2650-429B-B9B2-703F76FE0E46}" destId="{A1B656F8-6751-4197-B4F3-60116B6799BD}" srcOrd="0" destOrd="0" presId="urn:microsoft.com/office/officeart/2005/8/layout/matrix1"/>
    <dgm:cxn modelId="{8D98D3D0-AC37-4EF9-8F88-376B6AA79FD2}" srcId="{EE2D1F38-2650-429B-B9B2-703F76FE0E46}" destId="{63DA59DE-70D9-443B-993F-B696C3063614}" srcOrd="5" destOrd="0" parTransId="{BBC8C2FF-CF33-4785-AE51-E00861A2E2E3}" sibTransId="{7800F713-62FD-4BBC-8826-5F9746CF5C7E}"/>
    <dgm:cxn modelId="{E2E02E62-61D3-4CB4-8878-53AF47E16B56}" type="presOf" srcId="{88216499-5715-4562-94DA-62EAB77E18A2}" destId="{6AED97FD-10ED-4787-AFCA-8A35279D47DD}" srcOrd="0" destOrd="0" presId="urn:microsoft.com/office/officeart/2005/8/layout/matrix1"/>
    <dgm:cxn modelId="{A244F90F-E4D5-46AE-AB0B-ED8C34374F99}" srcId="{EE2D1F38-2650-429B-B9B2-703F76FE0E46}" destId="{51E2C03F-88E9-4EFE-8D24-DC95A4BB37E3}" srcOrd="3" destOrd="0" parTransId="{2B1D9DAC-E6F2-497D-92E5-4866C740BC21}" sibTransId="{13460879-7483-403E-841F-29EA84128CA1}"/>
    <dgm:cxn modelId="{EE3CC626-7A52-419C-A626-439ED48DBC12}" type="presOf" srcId="{0D40F7D6-746E-44E5-BFE0-6E82F35F2468}" destId="{494B4D70-CE10-459B-9863-015E3254CE46}" srcOrd="0" destOrd="0" presId="urn:microsoft.com/office/officeart/2005/8/layout/matrix1"/>
    <dgm:cxn modelId="{9BE4365C-D846-4EF1-BC11-42DBB210E099}" type="presParOf" srcId="{6AED97FD-10ED-4787-AFCA-8A35279D47DD}" destId="{237FE50F-64F7-438A-8D32-550C5A5BB124}" srcOrd="0" destOrd="0" presId="urn:microsoft.com/office/officeart/2005/8/layout/matrix1"/>
    <dgm:cxn modelId="{98F7DD0F-ACA5-48EF-8FE8-86A1A0670268}" type="presParOf" srcId="{237FE50F-64F7-438A-8D32-550C5A5BB124}" destId="{494B4D70-CE10-459B-9863-015E3254CE46}" srcOrd="0" destOrd="0" presId="urn:microsoft.com/office/officeart/2005/8/layout/matrix1"/>
    <dgm:cxn modelId="{6C44B515-A836-47FF-9F10-9D6DE5D1A131}" type="presParOf" srcId="{237FE50F-64F7-438A-8D32-550C5A5BB124}" destId="{B2A81856-ECB0-4D80-8A02-ABCA97D27F3B}" srcOrd="1" destOrd="0" presId="urn:microsoft.com/office/officeart/2005/8/layout/matrix1"/>
    <dgm:cxn modelId="{EDB71B05-CA21-4D6D-B94C-90702C0321FB}" type="presParOf" srcId="{237FE50F-64F7-438A-8D32-550C5A5BB124}" destId="{8A982941-3C0C-40DC-81B0-E92A1723052F}" srcOrd="2" destOrd="0" presId="urn:microsoft.com/office/officeart/2005/8/layout/matrix1"/>
    <dgm:cxn modelId="{DC27D6AB-DEA9-486B-AEEF-D84BD79424E4}" type="presParOf" srcId="{237FE50F-64F7-438A-8D32-550C5A5BB124}" destId="{972A15D2-4A18-42A2-8031-7FF68FA4F71A}" srcOrd="3" destOrd="0" presId="urn:microsoft.com/office/officeart/2005/8/layout/matrix1"/>
    <dgm:cxn modelId="{6C11704C-4601-415B-AB38-E6558CC3EB06}" type="presParOf" srcId="{237FE50F-64F7-438A-8D32-550C5A5BB124}" destId="{4F013517-5100-45AC-B537-C960D675B4F8}" srcOrd="4" destOrd="0" presId="urn:microsoft.com/office/officeart/2005/8/layout/matrix1"/>
    <dgm:cxn modelId="{E603D532-F980-44D4-90B1-97DBC2F47D7E}" type="presParOf" srcId="{237FE50F-64F7-438A-8D32-550C5A5BB124}" destId="{B3C12D5F-6A61-4969-8986-43022E037732}" srcOrd="5" destOrd="0" presId="urn:microsoft.com/office/officeart/2005/8/layout/matrix1"/>
    <dgm:cxn modelId="{E7C764A6-05A9-4B9D-BF16-42AE07083C4B}" type="presParOf" srcId="{237FE50F-64F7-438A-8D32-550C5A5BB124}" destId="{4342ABF5-36B5-4DE6-BF81-7F9D633FD391}" srcOrd="6" destOrd="0" presId="urn:microsoft.com/office/officeart/2005/8/layout/matrix1"/>
    <dgm:cxn modelId="{E15E84FE-9650-4A06-B1AB-6C3F7331969C}" type="presParOf" srcId="{237FE50F-64F7-438A-8D32-550C5A5BB124}" destId="{1648183B-B1F3-4038-A7A9-B216BF4A8978}" srcOrd="7" destOrd="0" presId="urn:microsoft.com/office/officeart/2005/8/layout/matrix1"/>
    <dgm:cxn modelId="{DFF1F1FF-9CD0-4EDE-B3C9-AB3867BB0003}" type="presParOf" srcId="{6AED97FD-10ED-4787-AFCA-8A35279D47DD}" destId="{A1B656F8-6751-4197-B4F3-60116B6799B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471F8-D8EF-4800-994F-06BFBC6091E3}">
      <dsp:nvSpPr>
        <dsp:cNvPr id="0" name=""/>
        <dsp:cNvSpPr/>
      </dsp:nvSpPr>
      <dsp:spPr>
        <a:xfrm>
          <a:off x="5887953" y="4055601"/>
          <a:ext cx="2952472" cy="1912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3-топ</a:t>
          </a:r>
          <a:endParaRPr lang="ru-RU" sz="11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Қара жорға болмаса, бидің сәні келер ме,</a:t>
          </a:r>
          <a:endParaRPr lang="ru-RU" sz="105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Қос етек көйлек кимесе қыздың сәні келер ме.</a:t>
          </a:r>
          <a:endParaRPr lang="ru-RU" sz="105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Ал қәнекей жолдастар біреуің шық тойбастар,</a:t>
          </a:r>
          <a:endParaRPr lang="ru-RU" sz="105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Той дегенде дейді екен домалайды қу бастар.</a:t>
          </a:r>
          <a:endParaRPr lang="ru-RU" sz="105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15707" y="4575746"/>
        <a:ext cx="1982706" cy="1350375"/>
      </dsp:txXfrm>
    </dsp:sp>
    <dsp:sp modelId="{95B8BDAA-BDC2-4B14-BA23-C6C00F4EE379}">
      <dsp:nvSpPr>
        <dsp:cNvPr id="0" name=""/>
        <dsp:cNvSpPr/>
      </dsp:nvSpPr>
      <dsp:spPr>
        <a:xfrm>
          <a:off x="53576" y="4055601"/>
          <a:ext cx="2952472" cy="1912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latin typeface="Times New Roman" pitchFamily="18" charset="0"/>
              <a:cs typeface="Times New Roman" pitchFamily="18" charset="0"/>
            </a:rPr>
            <a:t>4-топ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latin typeface="Times New Roman" pitchFamily="18" charset="0"/>
              <a:cs typeface="Times New Roman" pitchFamily="18" charset="0"/>
            </a:rPr>
            <a:t>Бүгінгі ел ішінде Дәстүрді жалғастырған.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latin typeface="Times New Roman" pitchFamily="18" charset="0"/>
              <a:cs typeface="Times New Roman" pitchFamily="18" charset="0"/>
            </a:rPr>
            <a:t>Татулық белгісі ме? Жағалай малдас құрған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latin typeface="Times New Roman" pitchFamily="18" charset="0"/>
              <a:cs typeface="Times New Roman" pitchFamily="18" charset="0"/>
            </a:rPr>
            <a:t>Ей, менің асқар тауым Қазақы дастарханым!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latin typeface="Times New Roman" pitchFamily="18" charset="0"/>
              <a:cs typeface="Times New Roman" pitchFamily="18" charset="0"/>
            </a:rPr>
            <a:t>Өзінсің бақ-берекем Ақ қайнар бастауларым</a:t>
          </a:r>
          <a:endParaRPr lang="ru-RU" sz="1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95588" y="4575746"/>
        <a:ext cx="1982706" cy="1350375"/>
      </dsp:txXfrm>
    </dsp:sp>
    <dsp:sp modelId="{A441671E-0F4C-46E8-A9D7-E603B8886503}">
      <dsp:nvSpPr>
        <dsp:cNvPr id="0" name=""/>
        <dsp:cNvSpPr/>
      </dsp:nvSpPr>
      <dsp:spPr>
        <a:xfrm>
          <a:off x="5887953" y="0"/>
          <a:ext cx="2952472" cy="1912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2-топ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Шілдехана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бесік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той, 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Тұсау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кесер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сүндет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той, 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Ай,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шіркін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ай.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Құда түсіп, сырға салу, 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Беташарым-ай.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Алтыбақан аясында сұлу бойжеткен, 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Қызбозбала кеңдаланы</a:t>
          </a:r>
          <a:endParaRPr lang="ru-RU" sz="11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Әнімен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елітіп</a:t>
          </a:r>
          <a:r>
            <a:rPr lang="ru-RU" sz="11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тербетке</a:t>
          </a:r>
          <a:r>
            <a:rPr lang="ru-RU" sz="8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</a:t>
          </a:r>
          <a:endParaRPr lang="ru-RU" sz="800" b="1" i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15707" y="42012"/>
        <a:ext cx="1982706" cy="1350375"/>
      </dsp:txXfrm>
    </dsp:sp>
    <dsp:sp modelId="{F2A16893-A8BF-49C4-9350-18C80D078319}">
      <dsp:nvSpPr>
        <dsp:cNvPr id="0" name=""/>
        <dsp:cNvSpPr/>
      </dsp:nvSpPr>
      <dsp:spPr>
        <a:xfrm>
          <a:off x="124731" y="0"/>
          <a:ext cx="2952472" cy="1912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1- топ</a:t>
          </a:r>
          <a:endParaRPr lang="ru-RU" sz="12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Көк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тудың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желбірегені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жаныма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қуат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Таласқа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түссе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мен ту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жан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емес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маған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керегі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Көктудың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желбірегені</a:t>
          </a:r>
          <a:r>
            <a:rPr lang="ru-RU" sz="1200" b="1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2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6743" y="42012"/>
        <a:ext cx="1982706" cy="1350375"/>
      </dsp:txXfrm>
    </dsp:sp>
    <dsp:sp modelId="{CFC59D52-2838-4579-BD8F-A19ECAD41F79}">
      <dsp:nvSpPr>
        <dsp:cNvPr id="0" name=""/>
        <dsp:cNvSpPr/>
      </dsp:nvSpPr>
      <dsp:spPr>
        <a:xfrm>
          <a:off x="1852837" y="340669"/>
          <a:ext cx="2587895" cy="25878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Қазақстан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10814" y="1098646"/>
        <a:ext cx="1829918" cy="1829918"/>
      </dsp:txXfrm>
    </dsp:sp>
    <dsp:sp modelId="{04F8B379-FC50-4C34-ACF3-181159BE6591}">
      <dsp:nvSpPr>
        <dsp:cNvPr id="0" name=""/>
        <dsp:cNvSpPr/>
      </dsp:nvSpPr>
      <dsp:spPr>
        <a:xfrm rot="5400000">
          <a:off x="4560266" y="340669"/>
          <a:ext cx="2587895" cy="25878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салт - дәстүрі</a:t>
          </a:r>
          <a:endParaRPr lang="ru-RU" sz="17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4560266" y="1098646"/>
        <a:ext cx="1829918" cy="1829918"/>
      </dsp:txXfrm>
    </dsp:sp>
    <dsp:sp modelId="{C5516E5C-F5F9-4B23-9568-CD2B2931FE58}">
      <dsp:nvSpPr>
        <dsp:cNvPr id="0" name=""/>
        <dsp:cNvSpPr/>
      </dsp:nvSpPr>
      <dsp:spPr>
        <a:xfrm rot="10800000">
          <a:off x="4560266" y="3048098"/>
          <a:ext cx="2587895" cy="25878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мәдени құндылықтары және өнері</a:t>
          </a:r>
          <a:endParaRPr lang="ru-RU" sz="17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560266" y="3048098"/>
        <a:ext cx="1829918" cy="1829918"/>
      </dsp:txXfrm>
    </dsp:sp>
    <dsp:sp modelId="{F94FA7D9-8F5C-43F6-B9ED-B3FEAC266271}">
      <dsp:nvSpPr>
        <dsp:cNvPr id="0" name=""/>
        <dsp:cNvSpPr/>
      </dsp:nvSpPr>
      <dsp:spPr>
        <a:xfrm rot="16200000">
          <a:off x="1852837" y="3048098"/>
          <a:ext cx="2587895" cy="25878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Қазақ халқының ұлттық тағамдары және ойындары</a:t>
          </a:r>
          <a:endParaRPr lang="ru-RU" sz="18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2610814" y="3048098"/>
        <a:ext cx="1829918" cy="1829918"/>
      </dsp:txXfrm>
    </dsp:sp>
    <dsp:sp modelId="{D3D34EBC-780C-4EDB-9ACC-52E3CB1DDEA0}">
      <dsp:nvSpPr>
        <dsp:cNvPr id="0" name=""/>
        <dsp:cNvSpPr/>
      </dsp:nvSpPr>
      <dsp:spPr>
        <a:xfrm>
          <a:off x="4053744" y="2450432"/>
          <a:ext cx="893511" cy="77696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7C839-6AE1-48C0-8DC3-D0506206E61B}">
      <dsp:nvSpPr>
        <dsp:cNvPr id="0" name=""/>
        <dsp:cNvSpPr/>
      </dsp:nvSpPr>
      <dsp:spPr>
        <a:xfrm rot="10800000">
          <a:off x="4053744" y="2749265"/>
          <a:ext cx="893511" cy="77696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4A394-58E7-4365-8218-5B7DB353DEA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 rot="5400000">
        <a:off x="-1" y="1"/>
        <a:ext cx="4572000" cy="2571750"/>
      </dsp:txXfrm>
    </dsp:sp>
    <dsp:sp modelId="{4D3430A7-9C49-4A95-9809-30C347FA310A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4572000" y="0"/>
        <a:ext cx="4572000" cy="2571750"/>
      </dsp:txXfrm>
    </dsp:sp>
    <dsp:sp modelId="{CB7D36AC-9932-4B63-8CD0-7723F6E5F039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0800000">
        <a:off x="0" y="4286249"/>
        <a:ext cx="4572000" cy="2571750"/>
      </dsp:txXfrm>
    </dsp:sp>
    <dsp:sp modelId="{15E57C8A-9B25-48B7-9D7B-CF10EA10BF5A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7448E-09E2-40B2-9A23-5EA56BA967DC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err="1" smtClean="0">
              <a:solidFill>
                <a:srgbClr val="FFFF00"/>
              </a:solidFill>
              <a:latin typeface="Cambria" panose="02040503050406030204" pitchFamily="18" charset="0"/>
            </a:rPr>
            <a:t>Салт</a:t>
          </a:r>
          <a:r>
            <a:rPr lang="ru-RU" sz="4400" b="1" kern="1200" dirty="0" smtClean="0">
              <a:solidFill>
                <a:srgbClr val="FFFF00"/>
              </a:solidFill>
              <a:latin typeface="Cambria" panose="02040503050406030204" pitchFamily="18" charset="0"/>
            </a:rPr>
            <a:t> </a:t>
          </a:r>
          <a:r>
            <a:rPr lang="ru-RU" sz="4400" b="1" kern="1200" dirty="0" err="1" smtClean="0">
              <a:solidFill>
                <a:srgbClr val="FFFF00"/>
              </a:solidFill>
              <a:latin typeface="Cambria" panose="02040503050406030204" pitchFamily="18" charset="0"/>
            </a:rPr>
            <a:t>дәстүр</a:t>
          </a:r>
          <a:endParaRPr lang="ru-RU" sz="4400" b="1" kern="1200" dirty="0">
            <a:solidFill>
              <a:srgbClr val="FFFF00"/>
            </a:solidFill>
            <a:latin typeface="Cambria" panose="02040503050406030204" pitchFamily="18" charset="0"/>
          </a:endParaRPr>
        </a:p>
      </dsp:txBody>
      <dsp:txXfrm>
        <a:off x="3284094" y="2655445"/>
        <a:ext cx="2575810" cy="15471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Ұлттық тағамдар</a:t>
          </a:r>
          <a:endParaRPr lang="ru-RU" sz="40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84094" y="2655445"/>
        <a:ext cx="2575810" cy="15471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Ұлттық ойындар</a:t>
          </a:r>
          <a:endParaRPr lang="ru-RU" sz="4400" kern="1200" dirty="0"/>
        </a:p>
      </dsp:txBody>
      <dsp:txXfrm>
        <a:off x="3284094" y="2655445"/>
        <a:ext cx="2575810" cy="154711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3284094" y="2655445"/>
        <a:ext cx="2575810" cy="1547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93669-92A5-4FB9-9F36-866094EE02F0}">
      <dsp:nvSpPr>
        <dsp:cNvPr id="0" name=""/>
        <dsp:cNvSpPr/>
      </dsp:nvSpPr>
      <dsp:spPr>
        <a:xfrm rot="5400000">
          <a:off x="-349494" y="355316"/>
          <a:ext cx="2329966" cy="163097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latin typeface="Times New Roman" pitchFamily="18" charset="0"/>
              <a:cs typeface="Times New Roman" pitchFamily="18" charset="0"/>
            </a:rPr>
            <a:t>Мақсаты</a:t>
          </a:r>
          <a:r>
            <a:rPr lang="ru-RU" sz="2300" kern="1200" dirty="0" smtClean="0"/>
            <a:t> </a:t>
          </a:r>
          <a:endParaRPr lang="ru-RU" sz="2300" kern="1200" dirty="0"/>
        </a:p>
      </dsp:txBody>
      <dsp:txXfrm rot="-5400000">
        <a:off x="1" y="821309"/>
        <a:ext cx="1630976" cy="698990"/>
      </dsp:txXfrm>
    </dsp:sp>
    <dsp:sp modelId="{27DC587C-09B7-4255-A1DD-A19D02E8FED6}">
      <dsp:nvSpPr>
        <dsp:cNvPr id="0" name=""/>
        <dsp:cNvSpPr/>
      </dsp:nvSpPr>
      <dsp:spPr>
        <a:xfrm rot="5400000">
          <a:off x="2904718" y="-1284287"/>
          <a:ext cx="1514478" cy="40931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 жаңғыру аясында рухани мәдениетті сипаттау және патриоттық сананы ынталандыратын ұлттық құндылықтарды жаңғырту;</a:t>
          </a:r>
          <a:endParaRPr lang="ru-RU" sz="14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Оқушылардың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бойында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ұлттық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сананы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ояту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жас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ұрпақ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санасына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туған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халқына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деген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құрмет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сүйіспеншілік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мақтаныш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сезімін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ұялату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,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ұлттық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рухты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 </a:t>
          </a:r>
          <a:r>
            <a:rPr lang="ru-RU" sz="1400" b="0" strike="noStrike" kern="1200" spc="-1" dirty="0" err="1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сіңіру</a:t>
          </a:r>
          <a:r>
            <a:rPr lang="ru-RU" sz="1400" b="0" strike="noStrike" kern="1200" spc="-1" dirty="0" smtClean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DejaVu Sans"/>
              <a:cs typeface="Times New Roman" pitchFamily="18" charset="0"/>
            </a:rPr>
            <a:t>. </a:t>
          </a:r>
          <a:endParaRPr lang="ru-RU" sz="14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615382" y="78980"/>
        <a:ext cx="4019220" cy="1366616"/>
      </dsp:txXfrm>
    </dsp:sp>
    <dsp:sp modelId="{286749DD-4740-4903-82AC-6F09DD0A7A38}">
      <dsp:nvSpPr>
        <dsp:cNvPr id="0" name=""/>
        <dsp:cNvSpPr/>
      </dsp:nvSpPr>
      <dsp:spPr>
        <a:xfrm rot="5400000">
          <a:off x="-349494" y="2496880"/>
          <a:ext cx="2329966" cy="1630976"/>
        </a:xfrm>
        <a:prstGeom prst="chevron">
          <a:avLst/>
        </a:prstGeom>
        <a:solidFill>
          <a:schemeClr val="accent2">
            <a:hueOff val="-2355276"/>
            <a:satOff val="-3145"/>
            <a:lumOff val="1863"/>
            <a:alphaOff val="0"/>
          </a:schemeClr>
        </a:solidFill>
        <a:ln w="15875" cap="flat" cmpd="sng" algn="ctr">
          <a:solidFill>
            <a:schemeClr val="accent2">
              <a:hueOff val="-2355276"/>
              <a:satOff val="-3145"/>
              <a:lumOff val="1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strike="noStrike" kern="1200" spc="-1" dirty="0" err="1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Күтілетін</a:t>
          </a:r>
          <a:r>
            <a:rPr lang="ru-RU" sz="2400" b="1" strike="noStrike" kern="1200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 </a:t>
          </a:r>
          <a:r>
            <a:rPr lang="ru-RU" sz="2400" b="1" strike="noStrike" kern="1200" spc="-1" dirty="0" err="1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  <a:ea typeface="DejaVu Sans"/>
            </a:rPr>
            <a:t>нәтиже</a:t>
          </a:r>
          <a:endParaRPr lang="ru-RU" sz="2400" b="1" kern="1200" dirty="0"/>
        </a:p>
      </dsp:txBody>
      <dsp:txXfrm rot="-5400000">
        <a:off x="1" y="2962873"/>
        <a:ext cx="1630976" cy="698990"/>
      </dsp:txXfrm>
    </dsp:sp>
    <dsp:sp modelId="{94154551-A6FC-4378-BF51-1A2105077836}">
      <dsp:nvSpPr>
        <dsp:cNvPr id="0" name=""/>
        <dsp:cNvSpPr/>
      </dsp:nvSpPr>
      <dsp:spPr>
        <a:xfrm rot="5400000">
          <a:off x="2919914" y="858446"/>
          <a:ext cx="1515274" cy="40931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355276"/>
              <a:satOff val="-3145"/>
              <a:lumOff val="1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жаңғырудың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табысты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ел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болуымыздың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кепілі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екенін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біледі</a:t>
          </a:r>
          <a:r>
            <a:rPr lang="ru-RU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5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630976" y="2221354"/>
        <a:ext cx="4019181" cy="1367334"/>
      </dsp:txXfrm>
    </dsp:sp>
    <dsp:sp modelId="{45D0A02D-1E10-4B74-BB79-122F6CDBBBF9}">
      <dsp:nvSpPr>
        <dsp:cNvPr id="0" name=""/>
        <dsp:cNvSpPr/>
      </dsp:nvSpPr>
      <dsp:spPr>
        <a:xfrm rot="5400000">
          <a:off x="-349494" y="4638444"/>
          <a:ext cx="2329966" cy="1630976"/>
        </a:xfrm>
        <a:prstGeom prst="chevron">
          <a:avLst/>
        </a:prstGeom>
        <a:solidFill>
          <a:schemeClr val="accent2">
            <a:hueOff val="-4710551"/>
            <a:satOff val="-6290"/>
            <a:lumOff val="3726"/>
            <a:alphaOff val="0"/>
          </a:schemeClr>
        </a:solidFill>
        <a:ln w="15875" cap="flat" cmpd="sng" algn="ctr">
          <a:solidFill>
            <a:schemeClr val="accent2">
              <a:hueOff val="-4710551"/>
              <a:satOff val="-6290"/>
              <a:lumOff val="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latin typeface="Times New Roman" pitchFamily="18" charset="0"/>
              <a:cs typeface="Times New Roman" pitchFamily="18" charset="0"/>
            </a:rPr>
            <a:t>Түйінді идея 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5104437"/>
        <a:ext cx="1630976" cy="698990"/>
      </dsp:txXfrm>
    </dsp:sp>
    <dsp:sp modelId="{9289B3E0-7CA2-45F7-BAB3-F193CF7A2698}">
      <dsp:nvSpPr>
        <dsp:cNvPr id="0" name=""/>
        <dsp:cNvSpPr/>
      </dsp:nvSpPr>
      <dsp:spPr>
        <a:xfrm rot="5400000">
          <a:off x="2920313" y="2999612"/>
          <a:ext cx="1514478" cy="40931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710551"/>
              <a:satOff val="-6290"/>
              <a:lumOff val="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5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Рухани жаңғырудың бастауы- мәдениет пен өнер</a:t>
          </a:r>
          <a:endParaRPr lang="ru-RU" sz="25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630977" y="4362880"/>
        <a:ext cx="4019220" cy="13666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FD79D-1A76-4497-B201-FDE60023539B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5400000">
        <a:off x="-1" y="1"/>
        <a:ext cx="4572000" cy="2571750"/>
      </dsp:txXfrm>
    </dsp:sp>
    <dsp:sp modelId="{A8FE7D16-E448-4A2D-9D7E-0EA0425DB041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572000" y="0"/>
        <a:ext cx="4572000" cy="2571750"/>
      </dsp:txXfrm>
    </dsp:sp>
    <dsp:sp modelId="{BBE52FDD-EFDB-4FBE-82BE-83DF544AC4A5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0800000">
        <a:off x="0" y="4286249"/>
        <a:ext cx="4572000" cy="2571750"/>
      </dsp:txXfrm>
    </dsp:sp>
    <dsp:sp modelId="{88F40B9D-012D-4DBA-B7EC-F9C63B4EE0F0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-5400000">
        <a:off x="4572000" y="4286250"/>
        <a:ext cx="4572000" cy="2571750"/>
      </dsp:txXfrm>
    </dsp:sp>
    <dsp:sp modelId="{4C34962C-74E7-4DB2-B934-679AFF0F82FB}">
      <dsp:nvSpPr>
        <dsp:cNvPr id="0" name=""/>
        <dsp:cNvSpPr/>
      </dsp:nvSpPr>
      <dsp:spPr>
        <a:xfrm>
          <a:off x="3273149" y="2216591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3356844" y="2300286"/>
        <a:ext cx="2575810" cy="1547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05216-2D13-4D93-ADD1-8BC3A458B731}">
      <dsp:nvSpPr>
        <dsp:cNvPr id="0" name=""/>
        <dsp:cNvSpPr/>
      </dsp:nvSpPr>
      <dsp:spPr>
        <a:xfrm>
          <a:off x="720070" y="0"/>
          <a:ext cx="6552728" cy="6552728"/>
        </a:xfrm>
        <a:prstGeom prst="triangl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C3E365-BC2F-41AB-92A0-15B85F09403D}">
      <dsp:nvSpPr>
        <dsp:cNvPr id="0" name=""/>
        <dsp:cNvSpPr/>
      </dsp:nvSpPr>
      <dsp:spPr>
        <a:xfrm>
          <a:off x="4320470" y="288035"/>
          <a:ext cx="4259273" cy="15511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Еліміз жаңа тарихи кезеңге аяқ басты. Біздің мақсатымыз айқын, бағытымыз белгілі, ол – әлемдегі ең дамыған 30 елдің қатарына қосылу.</a:t>
          </a:r>
          <a:endParaRPr lang="ru-RU" sz="1400" b="0" kern="1200" dirty="0" smtClean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Мақсатқа жету үшін біздің санамыз ісімізден озып жүруі, яғни одан бұрын жаңғырып отыруы тиіс</a:t>
          </a:r>
          <a:r>
            <a:rPr lang="kk-KZ" sz="1500" kern="1200" dirty="0" smtClean="0"/>
            <a:t>. </a:t>
          </a:r>
          <a:endParaRPr lang="ru-RU" sz="1500" kern="1200" dirty="0"/>
        </a:p>
      </dsp:txBody>
      <dsp:txXfrm>
        <a:off x="4396191" y="363756"/>
        <a:ext cx="4107831" cy="1399711"/>
      </dsp:txXfrm>
    </dsp:sp>
    <dsp:sp modelId="{8A353713-7BC1-4221-BBFE-34C07524E87C}">
      <dsp:nvSpPr>
        <dsp:cNvPr id="0" name=""/>
        <dsp:cNvSpPr/>
      </dsp:nvSpPr>
      <dsp:spPr>
        <a:xfrm>
          <a:off x="4392494" y="2160246"/>
          <a:ext cx="4259273" cy="15511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Еліміздің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Рухани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жаңғыруы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ұлттық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мәдениеттен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бастау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алады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Тарихқа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үңілсеңіз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әр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елдің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кемел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келешекке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ұмтылу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жолындағы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ізденістері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әртүрлі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.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Әлем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 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мойындаған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тарихи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тамыры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мықты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,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жасампаз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ұлтқа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айналу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–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сол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 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мемлекетті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құраушы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кез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келген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халықтың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 </a:t>
          </a:r>
          <a:r>
            <a:rPr lang="ru-RU" sz="1500" b="0" strike="noStrike" kern="1200" spc="-1" dirty="0" err="1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арман-тілегі</a:t>
          </a:r>
          <a:r>
            <a:rPr lang="ru-RU" sz="1500" b="0" strike="noStrike" kern="1200" spc="-1" dirty="0" smtClean="0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ea typeface="Arial"/>
              <a:cs typeface="Times New Roman" pitchFamily="18" charset="0"/>
            </a:rPr>
            <a:t>. 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8215" y="2235967"/>
        <a:ext cx="4107831" cy="1399711"/>
      </dsp:txXfrm>
    </dsp:sp>
    <dsp:sp modelId="{85EFB0FA-6980-4C6F-8F3D-8AC083A47906}">
      <dsp:nvSpPr>
        <dsp:cNvPr id="0" name=""/>
        <dsp:cNvSpPr/>
      </dsp:nvSpPr>
      <dsp:spPr>
        <a:xfrm>
          <a:off x="4464476" y="4104455"/>
          <a:ext cx="4259273" cy="15511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Рухани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жаңғыру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дегеніміз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–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ұлттық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салт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-сана,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әдет-ғұрып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,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мәдени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дәстүрлерді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берік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сақтай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отырып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, оны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жаңа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заман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жетістіктерімен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және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жалпыадамзаттық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құндылықтармен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 </a:t>
          </a:r>
          <a:r>
            <a:rPr lang="ru-RU" sz="1500" b="0" strike="noStrike" kern="1200" spc="-1" dirty="0" err="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байыту</a:t>
          </a:r>
          <a:r>
            <a:rPr lang="ru-RU" sz="1500" b="0" strike="noStrike" kern="1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rPr>
            <a:t>. </a:t>
          </a:r>
          <a:endParaRPr lang="ru-RU" sz="1500" kern="1200" dirty="0"/>
        </a:p>
      </dsp:txBody>
      <dsp:txXfrm>
        <a:off x="4540197" y="4180176"/>
        <a:ext cx="4107831" cy="13997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AC41C-6C57-44C1-BBC9-4A653DDF6608}">
      <dsp:nvSpPr>
        <dsp:cNvPr id="0" name=""/>
        <dsp:cNvSpPr/>
      </dsp:nvSpPr>
      <dsp:spPr>
        <a:xfrm>
          <a:off x="146211" y="524"/>
          <a:ext cx="3918257" cy="1959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І. ХХІ ҒАСЫРДАҒЫ ҰЛТТЫҚ САНА ТУРАЛЫ</a:t>
          </a:r>
          <a:endParaRPr lang="ru-RU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Күллі жер жүзі біздің көз алдымызда өзгеруде. халқымның тағылымы мол тарихы мен ықылым заманнан арқауы үзілмеген ұлттық салт-дәстүрлерін алдағы өркендеудің берік діңі ете отырып, әрбір қадамын нық басуын, болашаққа сеніммен бет алуын қалаймын.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3592" y="57905"/>
        <a:ext cx="3803495" cy="1844366"/>
      </dsp:txXfrm>
    </dsp:sp>
    <dsp:sp modelId="{824AD4A9-C2CE-4E09-AA4E-58C2A8C3CBF2}">
      <dsp:nvSpPr>
        <dsp:cNvPr id="0" name=""/>
        <dsp:cNvSpPr/>
      </dsp:nvSpPr>
      <dsp:spPr>
        <a:xfrm>
          <a:off x="538037" y="1959653"/>
          <a:ext cx="391825" cy="1469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9346"/>
              </a:lnTo>
              <a:lnTo>
                <a:pt x="391825" y="146934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CA8E8C-5C76-449A-96A3-62DA185ECAA2}">
      <dsp:nvSpPr>
        <dsp:cNvPr id="0" name=""/>
        <dsp:cNvSpPr/>
      </dsp:nvSpPr>
      <dsp:spPr>
        <a:xfrm>
          <a:off x="929863" y="2449435"/>
          <a:ext cx="3134606" cy="1959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1. Бәсекелік қабілет</a:t>
          </a:r>
          <a:endParaRPr lang="ru-RU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Қазіргі таңда жеке адам ғана емес, тұтас халықтың өзі бәсекелік қабілетін арттырса ғана табысқа жетуге мүмкіндік алады.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87244" y="2506816"/>
        <a:ext cx="3019844" cy="1844366"/>
      </dsp:txXfrm>
    </dsp:sp>
    <dsp:sp modelId="{14C9FEE6-BFC4-459E-BEE8-78333DF0AEE9}">
      <dsp:nvSpPr>
        <dsp:cNvPr id="0" name=""/>
        <dsp:cNvSpPr/>
      </dsp:nvSpPr>
      <dsp:spPr>
        <a:xfrm>
          <a:off x="538037" y="1959653"/>
          <a:ext cx="391825" cy="3918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8257"/>
              </a:lnTo>
              <a:lnTo>
                <a:pt x="391825" y="391825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161D5-386F-4C13-97A7-679016BF7985}">
      <dsp:nvSpPr>
        <dsp:cNvPr id="0" name=""/>
        <dsp:cNvSpPr/>
      </dsp:nvSpPr>
      <dsp:spPr>
        <a:xfrm>
          <a:off x="929863" y="4898346"/>
          <a:ext cx="3134606" cy="1959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 smtClean="0">
              <a:latin typeface="Times New Roman" pitchFamily="18" charset="0"/>
              <a:cs typeface="Times New Roman" pitchFamily="18" charset="0"/>
            </a:rPr>
            <a:t>2. Прагматизм</a:t>
          </a:r>
          <a:endParaRPr lang="ru-RU" sz="1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>
              <a:latin typeface="Times New Roman" pitchFamily="18" charset="0"/>
              <a:cs typeface="Times New Roman" pitchFamily="18" charset="0"/>
            </a:rPr>
            <a:t>Біз жаңғыру жолында бабалардан мирас болып, қанымызға сіңген, бүгінде тамырымызда бүлкілдеп жатқан ізгі қасиеттерді қайта түлетуіміз керек.</a:t>
          </a:r>
          <a:endParaRPr lang="ru-RU" sz="1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>
              <a:latin typeface="Times New Roman" pitchFamily="18" charset="0"/>
              <a:cs typeface="Times New Roman" pitchFamily="18" charset="0"/>
            </a:rPr>
            <a:t>Прагматизм – өзіңнің ұлттық және жеке байлығыңды нақты білу, оны үнемді пайдаланып, соған сәйкес болашағыңды жоспарлай алу, ысырапшылдық пен астамшылыққа, даңғойлық пен кердеңдікке жол бермеу деген сөз.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87244" y="4955727"/>
        <a:ext cx="3019844" cy="1844366"/>
      </dsp:txXfrm>
    </dsp:sp>
    <dsp:sp modelId="{9E92D797-3E26-4477-BB58-891012FAB991}">
      <dsp:nvSpPr>
        <dsp:cNvPr id="0" name=""/>
        <dsp:cNvSpPr/>
      </dsp:nvSpPr>
      <dsp:spPr>
        <a:xfrm>
          <a:off x="5057826" y="73"/>
          <a:ext cx="3918257" cy="1959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3. Ұлттық бірегейлікті сақтау</a:t>
          </a:r>
          <a:endParaRPr lang="ru-RU" sz="1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Ұлттық жаңғыру деген ұғымның өзі ұлттық сананың кемелденуін білдіреді. Ұлттық салт-дәстүрлеріміз, тіліміз бен музыкамыз, әдебиетіміз, жоралғыларымыз, бір сөзбен айтқанда ұлттық рухымыз бойымызда мәңгі қалуға тиіс.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15207" y="57454"/>
        <a:ext cx="3803495" cy="1844366"/>
      </dsp:txXfrm>
    </dsp:sp>
    <dsp:sp modelId="{6DDA8A5B-A134-4D8D-9B5C-BA6F0CB5057F}">
      <dsp:nvSpPr>
        <dsp:cNvPr id="0" name=""/>
        <dsp:cNvSpPr/>
      </dsp:nvSpPr>
      <dsp:spPr>
        <a:xfrm>
          <a:off x="5449652" y="1959202"/>
          <a:ext cx="378033" cy="1469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9797"/>
              </a:lnTo>
              <a:lnTo>
                <a:pt x="378033" y="14697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9677C-B1FD-4B9D-AA2E-300A958A70A5}">
      <dsp:nvSpPr>
        <dsp:cNvPr id="0" name=""/>
        <dsp:cNvSpPr/>
      </dsp:nvSpPr>
      <dsp:spPr>
        <a:xfrm>
          <a:off x="5827685" y="2449435"/>
          <a:ext cx="3134606" cy="1959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4. Білімнің салтанат құруы</a:t>
          </a:r>
          <a:endParaRPr lang="ru-RU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Білімді, көзі ашық, көкірегі ояу болуға ұмтылу – біздің қанымызда бар қасиет.</a:t>
          </a:r>
          <a:endParaRPr lang="ru-RU" sz="1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Табысты болудың ең іргелі, басты факторы білім екенін әркім терең түсінуі керек.  Себебі, құндылықтар жүйесінде білімді бәрінен биік қоятын ұлт қана табысқа жетеді</a:t>
          </a:r>
          <a:r>
            <a:rPr lang="kk-KZ" sz="1400" b="1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85066" y="2506816"/>
        <a:ext cx="3019844" cy="1844366"/>
      </dsp:txXfrm>
    </dsp:sp>
    <dsp:sp modelId="{9E4970D6-0259-4EAD-B71B-91DEF5045E80}">
      <dsp:nvSpPr>
        <dsp:cNvPr id="0" name=""/>
        <dsp:cNvSpPr/>
      </dsp:nvSpPr>
      <dsp:spPr>
        <a:xfrm>
          <a:off x="5449652" y="1959202"/>
          <a:ext cx="378033" cy="3918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8708"/>
              </a:lnTo>
              <a:lnTo>
                <a:pt x="378033" y="39187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5CB99-AD38-4400-8FBF-F3245378204C}">
      <dsp:nvSpPr>
        <dsp:cNvPr id="0" name=""/>
        <dsp:cNvSpPr/>
      </dsp:nvSpPr>
      <dsp:spPr>
        <a:xfrm>
          <a:off x="5827685" y="4898346"/>
          <a:ext cx="3134606" cy="1959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5. Қазақстанның революциялық емес, эволюциялық дамуы</a:t>
          </a:r>
          <a:endParaRPr lang="ru-RU" sz="1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Бұл кезеңде елімізде белгілі бір жаңғыру болды. </a:t>
          </a:r>
          <a:endParaRPr lang="ru-RU" sz="1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itchFamily="18" charset="0"/>
              <a:cs typeface="Times New Roman" pitchFamily="18" charset="0"/>
            </a:rPr>
            <a:t>6. Сананың ашықтығы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85066" y="4955727"/>
        <a:ext cx="3019844" cy="18443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471F8-D8EF-4800-994F-06BFBC6091E3}">
      <dsp:nvSpPr>
        <dsp:cNvPr id="0" name=""/>
        <dsp:cNvSpPr/>
      </dsp:nvSpPr>
      <dsp:spPr>
        <a:xfrm>
          <a:off x="5284523" y="3574477"/>
          <a:ext cx="2596752" cy="16821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600" kern="1200" dirty="0" smtClean="0"/>
            <a:t>3-топ</a:t>
          </a:r>
          <a:endParaRPr lang="ru-RU" sz="3600" kern="1200" dirty="0"/>
        </a:p>
      </dsp:txBody>
      <dsp:txXfrm>
        <a:off x="6100498" y="4031953"/>
        <a:ext cx="1743826" cy="1187680"/>
      </dsp:txXfrm>
    </dsp:sp>
    <dsp:sp modelId="{95B8BDAA-BDC2-4B14-BA23-C6C00F4EE379}">
      <dsp:nvSpPr>
        <dsp:cNvPr id="0" name=""/>
        <dsp:cNvSpPr/>
      </dsp:nvSpPr>
      <dsp:spPr>
        <a:xfrm>
          <a:off x="1047716" y="3574477"/>
          <a:ext cx="2596752" cy="16821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600" kern="1200" dirty="0" smtClean="0"/>
            <a:t>4-топ</a:t>
          </a:r>
          <a:endParaRPr lang="ru-RU" sz="3600" kern="1200" dirty="0"/>
        </a:p>
      </dsp:txBody>
      <dsp:txXfrm>
        <a:off x="1084666" y="4031953"/>
        <a:ext cx="1743826" cy="1187680"/>
      </dsp:txXfrm>
    </dsp:sp>
    <dsp:sp modelId="{A441671E-0F4C-46E8-A9D7-E603B8886503}">
      <dsp:nvSpPr>
        <dsp:cNvPr id="0" name=""/>
        <dsp:cNvSpPr/>
      </dsp:nvSpPr>
      <dsp:spPr>
        <a:xfrm>
          <a:off x="5284523" y="0"/>
          <a:ext cx="2596752" cy="16821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600" kern="1200" dirty="0" smtClean="0"/>
            <a:t>2-топ</a:t>
          </a:r>
          <a:endParaRPr lang="ru-RU" sz="3600" kern="1200" dirty="0"/>
        </a:p>
      </dsp:txBody>
      <dsp:txXfrm>
        <a:off x="6100498" y="36950"/>
        <a:ext cx="1743826" cy="1187680"/>
      </dsp:txXfrm>
    </dsp:sp>
    <dsp:sp modelId="{F2A16893-A8BF-49C4-9350-18C80D078319}">
      <dsp:nvSpPr>
        <dsp:cNvPr id="0" name=""/>
        <dsp:cNvSpPr/>
      </dsp:nvSpPr>
      <dsp:spPr>
        <a:xfrm>
          <a:off x="1047716" y="0"/>
          <a:ext cx="2596752" cy="16821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600" kern="1200" dirty="0" smtClean="0"/>
            <a:t>1- топ </a:t>
          </a:r>
          <a:endParaRPr lang="ru-RU" sz="3600" kern="1200" dirty="0"/>
        </a:p>
      </dsp:txBody>
      <dsp:txXfrm>
        <a:off x="1084666" y="36950"/>
        <a:ext cx="1743826" cy="1187680"/>
      </dsp:txXfrm>
    </dsp:sp>
    <dsp:sp modelId="{CFC59D52-2838-4579-BD8F-A19ECAD41F79}">
      <dsp:nvSpPr>
        <dsp:cNvPr id="0" name=""/>
        <dsp:cNvSpPr/>
      </dsp:nvSpPr>
      <dsp:spPr>
        <a:xfrm>
          <a:off x="2135829" y="299625"/>
          <a:ext cx="2276100" cy="22761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rgbClr val="FFFF00"/>
              </a:solidFill>
              <a:latin typeface="+mn-lt"/>
            </a:rPr>
            <a:t>Қазақстан -  Еуразия жүрегінде </a:t>
          </a:r>
          <a:endParaRPr lang="ru-RU" sz="1600" kern="1200" dirty="0"/>
        </a:p>
      </dsp:txBody>
      <dsp:txXfrm>
        <a:off x="2802483" y="966279"/>
        <a:ext cx="1609446" cy="1609446"/>
      </dsp:txXfrm>
    </dsp:sp>
    <dsp:sp modelId="{04F8B379-FC50-4C34-ACF3-181159BE6591}">
      <dsp:nvSpPr>
        <dsp:cNvPr id="0" name=""/>
        <dsp:cNvSpPr/>
      </dsp:nvSpPr>
      <dsp:spPr>
        <a:xfrm rot="5400000">
          <a:off x="4517061" y="299625"/>
          <a:ext cx="2276100" cy="22761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/>
            <a:t>Қазақ халқының салт - дәстүрі</a:t>
          </a:r>
          <a:endParaRPr lang="ru-RU" sz="1600" kern="1200" dirty="0"/>
        </a:p>
      </dsp:txBody>
      <dsp:txXfrm rot="-5400000">
        <a:off x="4517061" y="966279"/>
        <a:ext cx="1609446" cy="1609446"/>
      </dsp:txXfrm>
    </dsp:sp>
    <dsp:sp modelId="{C5516E5C-F5F9-4B23-9568-CD2B2931FE58}">
      <dsp:nvSpPr>
        <dsp:cNvPr id="0" name=""/>
        <dsp:cNvSpPr/>
      </dsp:nvSpPr>
      <dsp:spPr>
        <a:xfrm rot="10800000">
          <a:off x="4464506" y="2664287"/>
          <a:ext cx="2276100" cy="22761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/>
            <a:t>Қазақ халқының мәдени құндылықтары және өнері</a:t>
          </a:r>
          <a:endParaRPr lang="ru-RU" sz="1600" kern="1200" dirty="0"/>
        </a:p>
      </dsp:txBody>
      <dsp:txXfrm rot="10800000">
        <a:off x="4464506" y="2664287"/>
        <a:ext cx="1609446" cy="1609446"/>
      </dsp:txXfrm>
    </dsp:sp>
    <dsp:sp modelId="{F94FA7D9-8F5C-43F6-B9ED-B3FEAC266271}">
      <dsp:nvSpPr>
        <dsp:cNvPr id="0" name=""/>
        <dsp:cNvSpPr/>
      </dsp:nvSpPr>
      <dsp:spPr>
        <a:xfrm rot="16200000">
          <a:off x="2135829" y="2680857"/>
          <a:ext cx="2276100" cy="227610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/>
            <a:t>Қазақ халқының ұлттық тағамдары және ойындары</a:t>
          </a:r>
          <a:endParaRPr lang="ru-RU" sz="1600" kern="1200" dirty="0"/>
        </a:p>
      </dsp:txBody>
      <dsp:txXfrm rot="5400000">
        <a:off x="2802483" y="2680857"/>
        <a:ext cx="1609446" cy="1609446"/>
      </dsp:txXfrm>
    </dsp:sp>
    <dsp:sp modelId="{D3D34EBC-780C-4EDB-9ACC-52E3CB1DDEA0}">
      <dsp:nvSpPr>
        <dsp:cNvPr id="0" name=""/>
        <dsp:cNvSpPr/>
      </dsp:nvSpPr>
      <dsp:spPr>
        <a:xfrm>
          <a:off x="4071566" y="2155199"/>
          <a:ext cx="785859" cy="68335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7C839-6AE1-48C0-8DC3-D0506206E61B}">
      <dsp:nvSpPr>
        <dsp:cNvPr id="0" name=""/>
        <dsp:cNvSpPr/>
      </dsp:nvSpPr>
      <dsp:spPr>
        <a:xfrm rot="10800000">
          <a:off x="4071566" y="2418028"/>
          <a:ext cx="785859" cy="68335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1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100" kern="1200" dirty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100" kern="1200" dirty="0" smtClean="0"/>
            <a:t/>
          </a:r>
          <a:br>
            <a:rPr lang="ru-RU" sz="6100" kern="1200" dirty="0" smtClean="0"/>
          </a:br>
          <a:endParaRPr lang="ru-RU" sz="6100" kern="1200" dirty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1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054928" y="2599456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b="1" kern="1200" dirty="0" smtClean="0">
              <a:solidFill>
                <a:srgbClr val="FFFF00"/>
              </a:solidFill>
              <a:latin typeface="+mn-lt"/>
            </a:rPr>
            <a:t>Қазақстан -  Еуразия жүрегінде </a:t>
          </a:r>
          <a:endParaRPr lang="ru-RU" sz="3600" b="1" kern="1200" dirty="0">
            <a:solidFill>
              <a:srgbClr val="FFFF00"/>
            </a:solidFill>
            <a:latin typeface="+mn-lt"/>
          </a:endParaRPr>
        </a:p>
      </dsp:txBody>
      <dsp:txXfrm>
        <a:off x="3138623" y="2683151"/>
        <a:ext cx="2575810" cy="15471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100" kern="1200" dirty="0" smtClean="0"/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100" kern="1200" dirty="0" smtClean="0"/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100" kern="1200" dirty="0" smtClean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100" kern="1200" dirty="0" smtClean="0"/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3100" kern="1200" dirty="0" smtClean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100" kern="1200" dirty="0" smtClean="0"/>
            <a:t>Мәдени ескерткіштер</a:t>
          </a:r>
          <a:endParaRPr lang="ru-RU" sz="3100" kern="1200" dirty="0"/>
        </a:p>
      </dsp:txBody>
      <dsp:txXfrm>
        <a:off x="3284094" y="2655445"/>
        <a:ext cx="2575810" cy="15471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4D70-CE10-459B-9863-015E3254CE46}">
      <dsp:nvSpPr>
        <dsp:cNvPr id="0" name=""/>
        <dsp:cNvSpPr/>
      </dsp:nvSpPr>
      <dsp:spPr>
        <a:xfrm rot="16200000">
          <a:off x="571500" y="-571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5400000">
        <a:off x="-1" y="1"/>
        <a:ext cx="4572000" cy="2571750"/>
      </dsp:txXfrm>
    </dsp:sp>
    <dsp:sp modelId="{8A982941-3C0C-40DC-81B0-E92A1723052F}">
      <dsp:nvSpPr>
        <dsp:cNvPr id="0" name=""/>
        <dsp:cNvSpPr/>
      </dsp:nvSpPr>
      <dsp:spPr>
        <a:xfrm>
          <a:off x="4572000" y="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4572000" y="0"/>
        <a:ext cx="4572000" cy="2571750"/>
      </dsp:txXfrm>
    </dsp:sp>
    <dsp:sp modelId="{4F013517-5100-45AC-B537-C960D675B4F8}">
      <dsp:nvSpPr>
        <dsp:cNvPr id="0" name=""/>
        <dsp:cNvSpPr/>
      </dsp:nvSpPr>
      <dsp:spPr>
        <a:xfrm rot="10800000">
          <a:off x="0" y="3429000"/>
          <a:ext cx="4572000" cy="3429000"/>
        </a:xfrm>
        <a:prstGeom prst="round1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10800000">
        <a:off x="0" y="4286249"/>
        <a:ext cx="4572000" cy="2571750"/>
      </dsp:txXfrm>
    </dsp:sp>
    <dsp:sp modelId="{4342ABF5-36B5-4DE6-BF81-7F9D633FD391}">
      <dsp:nvSpPr>
        <dsp:cNvPr id="0" name=""/>
        <dsp:cNvSpPr/>
      </dsp:nvSpPr>
      <dsp:spPr>
        <a:xfrm rot="5400000">
          <a:off x="5143500" y="2857500"/>
          <a:ext cx="3429000" cy="4572000"/>
        </a:xfrm>
        <a:prstGeom prst="round1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 rot="-5400000">
        <a:off x="4572000" y="4286250"/>
        <a:ext cx="4572000" cy="2571750"/>
      </dsp:txXfrm>
    </dsp:sp>
    <dsp:sp modelId="{A1B656F8-6751-4197-B4F3-60116B6799BD}">
      <dsp:nvSpPr>
        <dsp:cNvPr id="0" name=""/>
        <dsp:cNvSpPr/>
      </dsp:nvSpPr>
      <dsp:spPr>
        <a:xfrm>
          <a:off x="3200399" y="2571750"/>
          <a:ext cx="2743200" cy="17145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6500" kern="1200" dirty="0" smtClean="0"/>
            <a:t>Өнер </a:t>
          </a:r>
          <a:endParaRPr lang="ru-RU" sz="6500" kern="1200" dirty="0"/>
        </a:p>
      </dsp:txBody>
      <dsp:txXfrm>
        <a:off x="3284094" y="2655445"/>
        <a:ext cx="2575810" cy="1547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8" name="Рисунок 7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9" name="Рисунок 7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9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20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650160"/>
            <a:ext cx="830520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-9360" y="-7200"/>
            <a:ext cx="9162360" cy="10407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2"/>
          <p:cNvSpPr/>
          <p:nvPr/>
        </p:nvSpPr>
        <p:spPr>
          <a:xfrm>
            <a:off x="4381560" y="-7200"/>
            <a:ext cx="4761720" cy="63756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3"/>
          <p:cNvSpPr/>
          <p:nvPr/>
        </p:nvSpPr>
        <p:spPr>
          <a:xfrm rot="21435600">
            <a:off x="-18720" y="201600"/>
            <a:ext cx="9162360" cy="64836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4"/>
          <p:cNvSpPr/>
          <p:nvPr/>
        </p:nvSpPr>
        <p:spPr>
          <a:xfrm rot="21435600">
            <a:off x="-14040" y="275040"/>
            <a:ext cx="9174960" cy="52956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14856116"/>
              </p:ext>
            </p:extLst>
          </p:nvPr>
        </p:nvGraphicFramePr>
        <p:xfrm>
          <a:off x="107504" y="764704"/>
          <a:ext cx="90010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627784" y="50784"/>
            <a:ext cx="3584523" cy="692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Оқушыларды топқа бөліп, тақырыпты ашуы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833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23809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415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2381956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" y="2881747"/>
            <a:ext cx="4347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</a:rPr>
              <a:t>Қожа Ахмет Ясауи кесенесі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8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610378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172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3791353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795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775630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39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028703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19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8649710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00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4401" y="1457400"/>
            <a:ext cx="8928992" cy="5400600"/>
            <a:chOff x="-2178496" y="-1597868"/>
            <a:chExt cx="7632848" cy="5616624"/>
          </a:xfrm>
        </p:grpSpPr>
        <p:sp>
          <p:nvSpPr>
            <p:cNvPr id="5" name="Прямоугольник 4"/>
            <p:cNvSpPr/>
            <p:nvPr/>
          </p:nvSpPr>
          <p:spPr>
            <a:xfrm rot="16200000">
              <a:off x="-1170384" y="-2605980"/>
              <a:ext cx="5616624" cy="7632848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рямоугольник 5"/>
            <p:cNvSpPr/>
            <p:nvPr/>
          </p:nvSpPr>
          <p:spPr>
            <a:xfrm rot="21600000">
              <a:off x="-1" y="1"/>
              <a:ext cx="4572000" cy="2571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62280" tIns="462280" rIns="462280" bIns="46228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827584" y="620688"/>
            <a:ext cx="77768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Аяқталмаған сөйлем </a:t>
            </a:r>
            <a:endParaRPr lang="kk-KZ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Рухани жаңғыру  - ........»</a:t>
            </a:r>
          </a:p>
        </p:txBody>
      </p:sp>
    </p:spTree>
    <p:extLst>
      <p:ext uri="{BB962C8B-B14F-4D97-AF65-F5344CB8AC3E}">
        <p14:creationId xmlns:p14="http://schemas.microsoft.com/office/powerpoint/2010/main" val="17351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Аяқталмаған </a:t>
            </a:r>
            <a:r>
              <a:rPr lang="kk-KZ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сөйлем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«Рухани жаңғыру  -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........»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дәуір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талабына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әлемдегі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дамыған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елдің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қатарына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қосылу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"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табысты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болуымыздың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кепілі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жаңғыру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сана-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сезімнің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көкжиегін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кеңейту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58868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259640" y="836640"/>
            <a:ext cx="6912000" cy="1887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8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Ашық</a:t>
            </a:r>
            <a:r>
              <a:rPr lang="ru-RU" sz="18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тәрбие</a:t>
            </a:r>
            <a:r>
              <a:rPr lang="ru-RU" sz="18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сағаты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Тақырыбы</a:t>
            </a:r>
            <a:r>
              <a:rPr lang="ru-RU" sz="18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: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kk-KZ" sz="3200" b="1" i="1" dirty="0">
                <a:solidFill>
                  <a:srgbClr val="0070C0"/>
                </a:solidFill>
                <a:latin typeface="Cambria" pitchFamily="18" charset="0"/>
              </a:rPr>
              <a:t>Рухани </a:t>
            </a:r>
            <a:r>
              <a:rPr lang="kk-KZ" sz="3200" b="1" i="1" dirty="0" smtClean="0">
                <a:solidFill>
                  <a:srgbClr val="0070C0"/>
                </a:solidFill>
                <a:latin typeface="Cambria" pitchFamily="18" charset="0"/>
              </a:rPr>
              <a:t>жаңғырудың</a:t>
            </a:r>
          </a:p>
          <a:p>
            <a:pPr algn="ctr">
              <a:lnSpc>
                <a:spcPct val="100000"/>
              </a:lnSpc>
            </a:pPr>
            <a:r>
              <a:rPr lang="kk-KZ" sz="3200" b="1" i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kk-KZ" sz="3200" b="1" i="1" dirty="0">
                <a:solidFill>
                  <a:srgbClr val="0070C0"/>
                </a:solidFill>
                <a:latin typeface="Cambria" pitchFamily="18" charset="0"/>
              </a:rPr>
              <a:t>жарқын жолы</a:t>
            </a:r>
            <a:endParaRPr lang="ru-RU" sz="1800" b="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Cambria" pitchFamily="18" charset="0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4428000" y="4005000"/>
            <a:ext cx="457128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Мұғалімі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: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Г.У.Танашева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Сыныбы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: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8ә </a:t>
            </a:r>
            <a:r>
              <a:rPr lang="ru-RU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кл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26053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48318136"/>
              </p:ext>
            </p:extLst>
          </p:nvPr>
        </p:nvGraphicFramePr>
        <p:xfrm>
          <a:off x="3419872" y="116631"/>
          <a:ext cx="5724128" cy="6624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107504" y="116632"/>
            <a:ext cx="6750495" cy="6624736"/>
            <a:chOff x="-2178496" y="-1597868"/>
            <a:chExt cx="6750495" cy="6624736"/>
          </a:xfrm>
        </p:grpSpPr>
        <p:sp>
          <p:nvSpPr>
            <p:cNvPr id="4" name="Прямоугольник 3"/>
            <p:cNvSpPr/>
            <p:nvPr/>
          </p:nvSpPr>
          <p:spPr>
            <a:xfrm rot="16200000">
              <a:off x="-3834680" y="58316"/>
              <a:ext cx="6624736" cy="3312368"/>
            </a:xfrm>
            <a:prstGeom prst="rect">
              <a:avLst/>
            </a:prstGeom>
            <a:blipFill rotWithShape="0">
              <a:blip r:embed="rId7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Прямоугольник 4"/>
            <p:cNvSpPr/>
            <p:nvPr/>
          </p:nvSpPr>
          <p:spPr>
            <a:xfrm rot="21600000">
              <a:off x="-1" y="1"/>
              <a:ext cx="4572000" cy="2571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62280" tIns="462280" rIns="462280" bIns="46228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5528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15285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44480" y="2564904"/>
            <a:ext cx="258763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Рухани жаңғырудың </a:t>
            </a:r>
          </a:p>
          <a:p>
            <a:pPr lvl="0" algn="ctr"/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бастауы- </a:t>
            </a:r>
          </a:p>
          <a:p>
            <a:pPr lvl="0" algn="ctr"/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мәдениет пен өнер</a:t>
            </a: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60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56510823"/>
              </p:ext>
            </p:extLst>
          </p:nvPr>
        </p:nvGraphicFramePr>
        <p:xfrm>
          <a:off x="107504" y="188640"/>
          <a:ext cx="8928992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8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CustomShape 2"/>
          <p:cNvSpPr/>
          <p:nvPr/>
        </p:nvSpPr>
        <p:spPr>
          <a:xfrm>
            <a:off x="576000" y="44013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4680000" y="288000"/>
            <a:ext cx="4391640" cy="61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34252446"/>
              </p:ext>
            </p:extLst>
          </p:nvPr>
        </p:nvGraphicFramePr>
        <p:xfrm>
          <a:off x="35496" y="0"/>
          <a:ext cx="910850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457200" y="7041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76" name="Picture 2"/>
          <p:cNvPicPr/>
          <p:nvPr/>
        </p:nvPicPr>
        <p:blipFill>
          <a:blip r:embed="rId2"/>
          <a:stretch/>
        </p:blipFill>
        <p:spPr>
          <a:xfrm>
            <a:off x="0" y="2880"/>
            <a:ext cx="9143640" cy="4316760"/>
          </a:xfrm>
          <a:prstGeom prst="rect">
            <a:avLst/>
          </a:prstGeom>
          <a:ln>
            <a:noFill/>
          </a:ln>
        </p:spPr>
      </p:pic>
      <p:sp>
        <p:nvSpPr>
          <p:cNvPr id="177" name="CustomShape 2"/>
          <p:cNvSpPr/>
          <p:nvPr/>
        </p:nvSpPr>
        <p:spPr>
          <a:xfrm>
            <a:off x="576000" y="5373216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/>
          <a:lstStyle/>
          <a:p>
            <a:r>
              <a:rPr lang="ru-RU" sz="1200" dirty="0"/>
              <a:t>ІІ. ТАЯУ ЖЫЛДАРДАҒЫ МІНДЕТТЕР</a:t>
            </a:r>
          </a:p>
          <a:p>
            <a:endParaRPr lang="ru-RU" sz="1200" dirty="0" smtClean="0"/>
          </a:p>
          <a:p>
            <a:r>
              <a:rPr lang="ru-RU" sz="1200" dirty="0" smtClean="0"/>
              <a:t> </a:t>
            </a:r>
            <a:r>
              <a:rPr lang="ru-RU" sz="1200" dirty="0" err="1" smtClean="0"/>
              <a:t>Біз</a:t>
            </a:r>
            <a:r>
              <a:rPr lang="ru-RU" sz="1200" dirty="0" smtClean="0"/>
              <a:t> </a:t>
            </a:r>
            <a:r>
              <a:rPr lang="ru-RU" sz="1200" dirty="0"/>
              <a:t>ХХІ </a:t>
            </a:r>
            <a:r>
              <a:rPr lang="ru-RU" sz="1200" dirty="0" err="1"/>
              <a:t>ғасырдың</a:t>
            </a:r>
            <a:r>
              <a:rPr lang="ru-RU" sz="1200" dirty="0"/>
              <a:t> </a:t>
            </a:r>
            <a:r>
              <a:rPr lang="ru-RU" sz="1200" dirty="0" err="1"/>
              <a:t>жаһандық</a:t>
            </a:r>
            <a:r>
              <a:rPr lang="ru-RU" sz="1200" dirty="0"/>
              <a:t> </a:t>
            </a:r>
            <a:r>
              <a:rPr lang="ru-RU" sz="1200" dirty="0" err="1"/>
              <a:t>картасында</a:t>
            </a:r>
            <a:r>
              <a:rPr lang="ru-RU" sz="1200" dirty="0"/>
              <a:t> </a:t>
            </a:r>
            <a:r>
              <a:rPr lang="ru-RU" sz="1200" dirty="0" err="1"/>
              <a:t>ешкімге</a:t>
            </a:r>
            <a:r>
              <a:rPr lang="ru-RU" sz="1200" dirty="0"/>
              <a:t> </a:t>
            </a:r>
            <a:r>
              <a:rPr lang="ru-RU" sz="1200" dirty="0" err="1"/>
              <a:t>ұқсамайтын</a:t>
            </a:r>
            <a:r>
              <a:rPr lang="ru-RU" sz="1200" dirty="0"/>
              <a:t>, </a:t>
            </a:r>
            <a:r>
              <a:rPr lang="ru-RU" sz="1200" dirty="0" err="1"/>
              <a:t>дербес</a:t>
            </a:r>
            <a:r>
              <a:rPr lang="ru-RU" sz="1200" dirty="0"/>
              <a:t> </a:t>
            </a:r>
            <a:r>
              <a:rPr lang="ru-RU" sz="1200" dirty="0" err="1"/>
              <a:t>орны</a:t>
            </a:r>
            <a:r>
              <a:rPr lang="ru-RU" sz="1200" dirty="0"/>
              <a:t> бар </a:t>
            </a:r>
            <a:r>
              <a:rPr lang="ru-RU" sz="1200" dirty="0" err="1"/>
              <a:t>ұлт</a:t>
            </a:r>
            <a:r>
              <a:rPr lang="ru-RU" sz="1200" dirty="0"/>
              <a:t> </a:t>
            </a:r>
            <a:r>
              <a:rPr lang="ru-RU" sz="1200" dirty="0" err="1"/>
              <a:t>боламыз</a:t>
            </a:r>
            <a:r>
              <a:rPr lang="ru-RU" sz="1200" dirty="0"/>
              <a:t> </a:t>
            </a:r>
            <a:r>
              <a:rPr lang="ru-RU" sz="1200" dirty="0" err="1"/>
              <a:t>десек</a:t>
            </a:r>
            <a:r>
              <a:rPr lang="ru-RU" sz="1200" dirty="0"/>
              <a:t>, «</a:t>
            </a:r>
            <a:r>
              <a:rPr lang="ru-RU" sz="1200" dirty="0" err="1"/>
              <a:t>Жаһандағы</a:t>
            </a:r>
            <a:r>
              <a:rPr lang="ru-RU" sz="1200" dirty="0"/>
              <a:t> </a:t>
            </a:r>
            <a:r>
              <a:rPr lang="ru-RU" sz="1200" dirty="0" err="1"/>
              <a:t>заманауи</a:t>
            </a:r>
            <a:r>
              <a:rPr lang="ru-RU" sz="1200" dirty="0"/>
              <a:t> </a:t>
            </a:r>
            <a:r>
              <a:rPr lang="ru-RU" sz="1200" dirty="0" err="1"/>
              <a:t>қазақстандық</a:t>
            </a:r>
            <a:r>
              <a:rPr lang="ru-RU" sz="1200" dirty="0"/>
              <a:t> </a:t>
            </a:r>
            <a:r>
              <a:rPr lang="ru-RU" sz="1200" dirty="0" err="1"/>
              <a:t>мәдениет</a:t>
            </a:r>
            <a:r>
              <a:rPr lang="ru-RU" sz="1200" dirty="0"/>
              <a:t>» </a:t>
            </a:r>
            <a:r>
              <a:rPr lang="ru-RU" sz="1200" dirty="0" err="1"/>
              <a:t>жобасын</a:t>
            </a:r>
            <a:r>
              <a:rPr lang="ru-RU" sz="1200" dirty="0"/>
              <a:t> </a:t>
            </a:r>
            <a:r>
              <a:rPr lang="ru-RU" sz="1200" dirty="0" err="1"/>
              <a:t>іске</a:t>
            </a:r>
            <a:r>
              <a:rPr lang="ru-RU" sz="1200" dirty="0"/>
              <a:t> </a:t>
            </a:r>
            <a:r>
              <a:rPr lang="ru-RU" sz="1200" dirty="0" err="1"/>
              <a:t>асыруға</a:t>
            </a:r>
            <a:r>
              <a:rPr lang="ru-RU" sz="1200" dirty="0"/>
              <a:t> </a:t>
            </a:r>
            <a:r>
              <a:rPr lang="ru-RU" sz="1200" dirty="0" err="1"/>
              <a:t>тиіспіз</a:t>
            </a:r>
            <a:r>
              <a:rPr lang="ru-RU" sz="1200" dirty="0"/>
              <a:t>.</a:t>
            </a:r>
          </a:p>
          <a:p>
            <a:r>
              <a:rPr lang="ru-RU" sz="1200" dirty="0" err="1" smtClean="0"/>
              <a:t>Ол</a:t>
            </a:r>
            <a:r>
              <a:rPr lang="ru-RU" sz="1200" dirty="0" smtClean="0"/>
              <a:t> </a:t>
            </a:r>
            <a:r>
              <a:rPr lang="ru-RU" sz="1200" dirty="0" err="1" smtClean="0"/>
              <a:t>бүгінгі</a:t>
            </a:r>
            <a:r>
              <a:rPr lang="ru-RU" sz="1200" dirty="0" smtClean="0"/>
              <a:t> </a:t>
            </a:r>
            <a:r>
              <a:rPr lang="ru-RU" sz="1200" dirty="0" err="1"/>
              <a:t>қазақстандықтар</a:t>
            </a:r>
            <a:r>
              <a:rPr lang="ru-RU" sz="1200" dirty="0"/>
              <a:t> </a:t>
            </a:r>
            <a:r>
              <a:rPr lang="ru-RU" sz="1200" dirty="0" err="1"/>
              <a:t>жасаған</a:t>
            </a:r>
            <a:r>
              <a:rPr lang="ru-RU" sz="1200" dirty="0"/>
              <a:t> </a:t>
            </a:r>
            <a:r>
              <a:rPr lang="ru-RU" sz="1200" dirty="0" err="1"/>
              <a:t>және</a:t>
            </a:r>
            <a:r>
              <a:rPr lang="ru-RU" sz="1200" dirty="0"/>
              <a:t> </a:t>
            </a:r>
            <a:r>
              <a:rPr lang="ru-RU" sz="1200" dirty="0" err="1"/>
              <a:t>жасап</a:t>
            </a:r>
            <a:r>
              <a:rPr lang="ru-RU" sz="1200" dirty="0"/>
              <a:t> </a:t>
            </a:r>
            <a:r>
              <a:rPr lang="ru-RU" sz="1200" dirty="0" err="1"/>
              <a:t>жатқан</a:t>
            </a:r>
            <a:r>
              <a:rPr lang="ru-RU" sz="1200" dirty="0"/>
              <a:t> </a:t>
            </a:r>
            <a:r>
              <a:rPr lang="ru-RU" sz="1200" dirty="0" err="1"/>
              <a:t>заманауи</a:t>
            </a:r>
            <a:r>
              <a:rPr lang="ru-RU" sz="1200" dirty="0"/>
              <a:t> </a:t>
            </a:r>
            <a:r>
              <a:rPr lang="ru-RU" sz="1200" dirty="0" err="1"/>
              <a:t>мәдениет</a:t>
            </a:r>
            <a:r>
              <a:rPr lang="ru-RU" sz="1200" dirty="0"/>
              <a:t> </a:t>
            </a:r>
            <a:r>
              <a:rPr lang="ru-RU" sz="1200" dirty="0" err="1"/>
              <a:t>болуға</a:t>
            </a:r>
            <a:r>
              <a:rPr lang="ru-RU" sz="1200" dirty="0"/>
              <a:t> </a:t>
            </a:r>
            <a:r>
              <a:rPr lang="ru-RU" sz="1200" dirty="0" err="1"/>
              <a:t>тиіс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М</a:t>
            </a:r>
            <a:r>
              <a:rPr lang="ru-RU" sz="1200" dirty="0" err="1" smtClean="0"/>
              <a:t>әдени</a:t>
            </a:r>
            <a:r>
              <a:rPr lang="ru-RU" sz="1200" dirty="0" smtClean="0"/>
              <a:t> </a:t>
            </a:r>
            <a:r>
              <a:rPr lang="ru-RU" sz="1200" dirty="0" err="1"/>
              <a:t>қазыналарымызды</a:t>
            </a:r>
            <a:r>
              <a:rPr lang="ru-RU" sz="1200" dirty="0"/>
              <a:t> </a:t>
            </a:r>
            <a:r>
              <a:rPr lang="ru-RU" sz="1200" dirty="0" err="1"/>
              <a:t>әлем</a:t>
            </a:r>
            <a:r>
              <a:rPr lang="ru-RU" sz="1200" dirty="0"/>
              <a:t> </a:t>
            </a:r>
            <a:r>
              <a:rPr lang="ru-RU" sz="1200" dirty="0" err="1"/>
              <a:t>жұртшылығына</a:t>
            </a:r>
            <a:r>
              <a:rPr lang="ru-RU" sz="1200" dirty="0"/>
              <a:t> </a:t>
            </a:r>
            <a:r>
              <a:rPr lang="ru-RU" sz="1200" dirty="0" err="1"/>
              <a:t>таныстырудың</a:t>
            </a:r>
            <a:r>
              <a:rPr lang="ru-RU" sz="1200" dirty="0"/>
              <a:t> </a:t>
            </a:r>
            <a:r>
              <a:rPr lang="ru-RU" sz="1200" dirty="0" err="1"/>
              <a:t>мүлдем</a:t>
            </a:r>
            <a:r>
              <a:rPr lang="ru-RU" sz="1200" dirty="0"/>
              <a:t> </a:t>
            </a:r>
            <a:r>
              <a:rPr lang="ru-RU" sz="1200" dirty="0" err="1"/>
              <a:t>жаңа</a:t>
            </a:r>
            <a:r>
              <a:rPr lang="ru-RU" sz="1200" dirty="0"/>
              <a:t> </a:t>
            </a:r>
            <a:r>
              <a:rPr lang="ru-RU" sz="1200" dirty="0" err="1"/>
              <a:t>тәсілдерін</a:t>
            </a:r>
            <a:r>
              <a:rPr lang="ru-RU" sz="1200" dirty="0"/>
              <a:t> </a:t>
            </a:r>
            <a:r>
              <a:rPr lang="ru-RU" sz="1200" dirty="0" err="1"/>
              <a:t>ойластыру</a:t>
            </a:r>
            <a:r>
              <a:rPr lang="ru-RU" sz="1200" dirty="0"/>
              <a:t> </a:t>
            </a:r>
            <a:r>
              <a:rPr lang="ru-RU" sz="1200" dirty="0" err="1"/>
              <a:t>керек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Мәдени</a:t>
            </a:r>
            <a:r>
              <a:rPr lang="ru-RU" sz="1200" dirty="0"/>
              <a:t> </a:t>
            </a:r>
            <a:r>
              <a:rPr lang="ru-RU" sz="1200" dirty="0" err="1"/>
              <a:t>өнімдеріміз</a:t>
            </a:r>
            <a:r>
              <a:rPr lang="ru-RU" sz="1200" dirty="0"/>
              <a:t> тек </a:t>
            </a:r>
            <a:r>
              <a:rPr lang="ru-RU" sz="1200" dirty="0" err="1"/>
              <a:t>кітап</a:t>
            </a:r>
            <a:r>
              <a:rPr lang="ru-RU" sz="1200" dirty="0"/>
              <a:t> </a:t>
            </a:r>
            <a:r>
              <a:rPr lang="ru-RU" sz="1200" dirty="0" err="1"/>
              <a:t>түрінде</a:t>
            </a:r>
            <a:r>
              <a:rPr lang="ru-RU" sz="1200" dirty="0"/>
              <a:t> </a:t>
            </a:r>
            <a:r>
              <a:rPr lang="ru-RU" sz="1200" dirty="0" err="1"/>
              <a:t>емес</a:t>
            </a:r>
            <a:r>
              <a:rPr lang="ru-RU" sz="1200" dirty="0"/>
              <a:t>, </a:t>
            </a:r>
            <a:r>
              <a:rPr lang="ru-RU" sz="1200" dirty="0" err="1"/>
              <a:t>әртүрлі</a:t>
            </a:r>
            <a:r>
              <a:rPr lang="ru-RU" sz="1200" dirty="0"/>
              <a:t> </a:t>
            </a:r>
            <a:r>
              <a:rPr lang="ru-RU" sz="1200" dirty="0" err="1"/>
              <a:t>мультимедиалық</a:t>
            </a:r>
            <a:r>
              <a:rPr lang="ru-RU" sz="1200" dirty="0"/>
              <a:t> </a:t>
            </a:r>
            <a:r>
              <a:rPr lang="ru-RU" sz="1200" dirty="0" err="1"/>
              <a:t>тәсілдермен</a:t>
            </a:r>
            <a:r>
              <a:rPr lang="ru-RU" sz="1200" dirty="0"/>
              <a:t> де </a:t>
            </a:r>
            <a:r>
              <a:rPr lang="ru-RU" sz="1200" dirty="0" err="1"/>
              <a:t>шыққаны</a:t>
            </a:r>
            <a:r>
              <a:rPr lang="ru-RU" sz="1200" dirty="0"/>
              <a:t> </a:t>
            </a:r>
            <a:r>
              <a:rPr lang="ru-RU" sz="1200" dirty="0" err="1"/>
              <a:t>абзал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Біз</a:t>
            </a:r>
            <a:r>
              <a:rPr lang="ru-RU" sz="1200" dirty="0"/>
              <a:t> </a:t>
            </a:r>
            <a:r>
              <a:rPr lang="ru-RU" sz="1200" dirty="0" err="1"/>
              <a:t>заманауи</a:t>
            </a:r>
            <a:r>
              <a:rPr lang="ru-RU" sz="1200" dirty="0"/>
              <a:t> </a:t>
            </a:r>
            <a:r>
              <a:rPr lang="ru-RU" sz="1200" dirty="0" err="1"/>
              <a:t>мәдениетіміздің</a:t>
            </a:r>
            <a:r>
              <a:rPr lang="ru-RU" sz="1200" dirty="0"/>
              <a:t> </a:t>
            </a:r>
            <a:r>
              <a:rPr lang="ru-RU" sz="1200" dirty="0" err="1"/>
              <a:t>қандай</a:t>
            </a:r>
            <a:r>
              <a:rPr lang="ru-RU" sz="1200" dirty="0"/>
              <a:t> </a:t>
            </a:r>
            <a:r>
              <a:rPr lang="ru-RU" sz="1200" dirty="0" err="1"/>
              <a:t>өкілдері</a:t>
            </a:r>
            <a:r>
              <a:rPr lang="ru-RU" sz="1200" dirty="0"/>
              <a:t> </a:t>
            </a:r>
            <a:r>
              <a:rPr lang="ru-RU" sz="1200" dirty="0" err="1"/>
              <a:t>әлемдік</a:t>
            </a:r>
            <a:r>
              <a:rPr lang="ru-RU" sz="1200" dirty="0"/>
              <a:t> </a:t>
            </a:r>
            <a:r>
              <a:rPr lang="ru-RU" sz="1200" dirty="0" err="1"/>
              <a:t>аренаға</a:t>
            </a:r>
            <a:r>
              <a:rPr lang="ru-RU" sz="1200" dirty="0"/>
              <a:t> </a:t>
            </a:r>
            <a:r>
              <a:rPr lang="ru-RU" sz="1200" dirty="0" err="1"/>
              <a:t>жол</a:t>
            </a:r>
            <a:r>
              <a:rPr lang="ru-RU" sz="1200" dirty="0"/>
              <a:t> </a:t>
            </a:r>
            <a:r>
              <a:rPr lang="ru-RU" sz="1200" dirty="0" err="1"/>
              <a:t>тартуы</a:t>
            </a:r>
            <a:r>
              <a:rPr lang="ru-RU" sz="1200" dirty="0"/>
              <a:t> </a:t>
            </a:r>
            <a:r>
              <a:rPr lang="ru-RU" sz="1200" dirty="0" err="1"/>
              <a:t>керектігін</a:t>
            </a:r>
            <a:r>
              <a:rPr lang="ru-RU" sz="1200" dirty="0"/>
              <a:t> </a:t>
            </a:r>
            <a:r>
              <a:rPr lang="ru-RU" sz="1200" dirty="0" err="1"/>
              <a:t>анықтап</a:t>
            </a:r>
            <a:r>
              <a:rPr lang="ru-RU" sz="1200" dirty="0"/>
              <a:t> </a:t>
            </a:r>
            <a:r>
              <a:rPr lang="ru-RU" sz="1200" dirty="0" err="1"/>
              <a:t>алуымыз</a:t>
            </a:r>
            <a:r>
              <a:rPr lang="ru-RU" sz="1200" dirty="0"/>
              <a:t> </a:t>
            </a:r>
            <a:r>
              <a:rPr lang="ru-RU" sz="1200" dirty="0" err="1"/>
              <a:t>керек</a:t>
            </a:r>
            <a:r>
              <a:rPr lang="ru-RU" sz="1200" dirty="0"/>
              <a:t>.</a:t>
            </a:r>
          </a:p>
          <a:p>
            <a:r>
              <a:rPr lang="ru-RU" sz="1200" b="1" dirty="0" err="1"/>
              <a:t>Ұлттық</a:t>
            </a:r>
            <a:r>
              <a:rPr lang="ru-RU" sz="1200" b="1" dirty="0"/>
              <a:t> </a:t>
            </a:r>
            <a:r>
              <a:rPr lang="ru-RU" sz="1200" b="1" dirty="0" err="1"/>
              <a:t>мәдениетіміздің</a:t>
            </a:r>
            <a:r>
              <a:rPr lang="ru-RU" sz="1200" b="1" dirty="0"/>
              <a:t> </a:t>
            </a:r>
            <a:r>
              <a:rPr lang="ru-RU" sz="1200" b="1" dirty="0" err="1"/>
              <a:t>озық</a:t>
            </a:r>
            <a:r>
              <a:rPr lang="ru-RU" sz="1200" b="1" dirty="0"/>
              <a:t> </a:t>
            </a:r>
            <a:r>
              <a:rPr lang="ru-RU" sz="1200" b="1" dirty="0" err="1"/>
              <a:t>үлгілерін</a:t>
            </a:r>
            <a:r>
              <a:rPr lang="ru-RU" sz="1200" b="1" dirty="0"/>
              <a:t> </a:t>
            </a:r>
            <a:r>
              <a:rPr lang="ru-RU" sz="1200" b="1" dirty="0" err="1"/>
              <a:t>іріктеп</a:t>
            </a:r>
            <a:r>
              <a:rPr lang="ru-RU" sz="1200" b="1" dirty="0"/>
              <a:t> </a:t>
            </a:r>
            <a:r>
              <a:rPr lang="ru-RU" sz="1200" b="1" dirty="0" err="1"/>
              <a:t>алғаннан</a:t>
            </a:r>
            <a:r>
              <a:rPr lang="ru-RU" sz="1200" b="1" dirty="0"/>
              <a:t> </a:t>
            </a:r>
            <a:r>
              <a:rPr lang="ru-RU" sz="1200" b="1" dirty="0" err="1"/>
              <a:t>кейін</a:t>
            </a:r>
            <a:r>
              <a:rPr lang="ru-RU" sz="1200" b="1" dirty="0"/>
              <a:t> </a:t>
            </a:r>
            <a:r>
              <a:rPr lang="ru-RU" sz="1200" b="1" dirty="0" err="1"/>
              <a:t>шетелдерде</a:t>
            </a:r>
            <a:r>
              <a:rPr lang="ru-RU" sz="1200" b="1" dirty="0"/>
              <a:t> </a:t>
            </a:r>
            <a:r>
              <a:rPr lang="ru-RU" sz="1200" b="1" dirty="0" err="1"/>
              <a:t>оларды</a:t>
            </a:r>
            <a:r>
              <a:rPr lang="ru-RU" sz="1200" b="1" dirty="0"/>
              <a:t> </a:t>
            </a:r>
            <a:r>
              <a:rPr lang="ru-RU" sz="1200" b="1" dirty="0" err="1"/>
              <a:t>таныстыру</a:t>
            </a:r>
            <a:r>
              <a:rPr lang="ru-RU" sz="1200" b="1" dirty="0"/>
              <a:t> </a:t>
            </a:r>
            <a:r>
              <a:rPr lang="ru-RU" sz="1200" b="1" dirty="0" err="1"/>
              <a:t>рәсімдерін</a:t>
            </a:r>
            <a:r>
              <a:rPr lang="ru-RU" sz="1200" b="1" dirty="0"/>
              <a:t> </a:t>
            </a:r>
            <a:r>
              <a:rPr lang="ru-RU" sz="1200" b="1" dirty="0" err="1"/>
              <a:t>өткіземіз</a:t>
            </a:r>
            <a:r>
              <a:rPr lang="ru-RU" sz="1200" b="1" dirty="0"/>
              <a:t>.</a:t>
            </a:r>
          </a:p>
          <a:p>
            <a:r>
              <a:rPr lang="ru-RU" sz="1200" dirty="0" err="1"/>
              <a:t>Жаңа</a:t>
            </a:r>
            <a:r>
              <a:rPr lang="ru-RU" sz="1200" dirty="0"/>
              <a:t> </a:t>
            </a:r>
            <a:r>
              <a:rPr lang="ru-RU" sz="1200" dirty="0" err="1"/>
              <a:t>жағдайда</a:t>
            </a:r>
            <a:r>
              <a:rPr lang="ru-RU" sz="1200" dirty="0"/>
              <a:t> </a:t>
            </a:r>
            <a:r>
              <a:rPr lang="ru-RU" sz="1200" dirty="0" err="1"/>
              <a:t>жаңғыруға</a:t>
            </a:r>
            <a:r>
              <a:rPr lang="ru-RU" sz="1200" dirty="0"/>
              <a:t> </a:t>
            </a:r>
            <a:r>
              <a:rPr lang="ru-RU" sz="1200" dirty="0" err="1"/>
              <a:t>деген</a:t>
            </a:r>
            <a:r>
              <a:rPr lang="ru-RU" sz="1200" dirty="0"/>
              <a:t> </a:t>
            </a:r>
            <a:r>
              <a:rPr lang="ru-RU" sz="1200" dirty="0" err="1"/>
              <a:t>ішкі</a:t>
            </a:r>
            <a:r>
              <a:rPr lang="ru-RU" sz="1200" dirty="0"/>
              <a:t> </a:t>
            </a:r>
            <a:r>
              <a:rPr lang="ru-RU" sz="1200" dirty="0" err="1"/>
              <a:t>ұмтылыс</a:t>
            </a:r>
            <a:r>
              <a:rPr lang="ru-RU" sz="1200" dirty="0"/>
              <a:t> – </a:t>
            </a:r>
            <a:r>
              <a:rPr lang="ru-RU" sz="1200" dirty="0" err="1"/>
              <a:t>біздің</a:t>
            </a:r>
            <a:r>
              <a:rPr lang="ru-RU" sz="1200" dirty="0"/>
              <a:t> </a:t>
            </a:r>
            <a:r>
              <a:rPr lang="ru-RU" sz="1200" dirty="0" err="1"/>
              <a:t>дамуымыздың</a:t>
            </a:r>
            <a:r>
              <a:rPr lang="ru-RU" sz="1200" dirty="0"/>
              <a:t> </a:t>
            </a:r>
            <a:r>
              <a:rPr lang="ru-RU" sz="1200" dirty="0" err="1"/>
              <a:t>ең</a:t>
            </a:r>
            <a:r>
              <a:rPr lang="ru-RU" sz="1200" dirty="0"/>
              <a:t> </a:t>
            </a:r>
            <a:r>
              <a:rPr lang="ru-RU" sz="1200" dirty="0" err="1"/>
              <a:t>басты</a:t>
            </a:r>
            <a:r>
              <a:rPr lang="ru-RU" sz="1200" dirty="0"/>
              <a:t> </a:t>
            </a:r>
            <a:r>
              <a:rPr lang="ru-RU" sz="1200" dirty="0" err="1"/>
              <a:t>қағидасы</a:t>
            </a:r>
            <a:r>
              <a:rPr lang="ru-RU" sz="1200" dirty="0"/>
              <a:t>. </a:t>
            </a:r>
            <a:r>
              <a:rPr lang="ru-RU" sz="1200" dirty="0" err="1"/>
              <a:t>Өмір</a:t>
            </a:r>
            <a:r>
              <a:rPr lang="ru-RU" sz="1200" dirty="0"/>
              <a:t> </a:t>
            </a:r>
            <a:r>
              <a:rPr lang="ru-RU" sz="1200" dirty="0" err="1"/>
              <a:t>сүру</a:t>
            </a:r>
            <a:r>
              <a:rPr lang="ru-RU" sz="1200" dirty="0"/>
              <a:t> </a:t>
            </a:r>
            <a:r>
              <a:rPr lang="ru-RU" sz="1200" dirty="0" err="1"/>
              <a:t>үшін</a:t>
            </a:r>
            <a:r>
              <a:rPr lang="ru-RU" sz="1200" dirty="0"/>
              <a:t> </a:t>
            </a:r>
            <a:r>
              <a:rPr lang="ru-RU" sz="1200" dirty="0" err="1"/>
              <a:t>өзгере</a:t>
            </a:r>
            <a:r>
              <a:rPr lang="ru-RU" sz="1200" dirty="0"/>
              <a:t> </a:t>
            </a:r>
            <a:r>
              <a:rPr lang="ru-RU" sz="1200" dirty="0" err="1"/>
              <a:t>білу</a:t>
            </a:r>
            <a:r>
              <a:rPr lang="ru-RU" sz="1200" dirty="0"/>
              <a:t> </a:t>
            </a:r>
            <a:r>
              <a:rPr lang="ru-RU" sz="1200" dirty="0" err="1"/>
              <a:t>керек</a:t>
            </a:r>
            <a:r>
              <a:rPr lang="ru-RU" sz="1200" dirty="0"/>
              <a:t>. </a:t>
            </a:r>
            <a:r>
              <a:rPr lang="ru-RU" sz="1200" dirty="0" err="1"/>
              <a:t>Оған</a:t>
            </a:r>
            <a:r>
              <a:rPr lang="ru-RU" sz="1200" dirty="0"/>
              <a:t> </a:t>
            </a:r>
            <a:r>
              <a:rPr lang="ru-RU" sz="1200" dirty="0" err="1"/>
              <a:t>көнбегендер</a:t>
            </a:r>
            <a:r>
              <a:rPr lang="ru-RU" sz="1200" dirty="0"/>
              <a:t> </a:t>
            </a:r>
            <a:r>
              <a:rPr lang="ru-RU" sz="1200" dirty="0" err="1"/>
              <a:t>тарих­тың</a:t>
            </a:r>
            <a:r>
              <a:rPr lang="ru-RU" sz="1200" dirty="0"/>
              <a:t> </a:t>
            </a:r>
            <a:r>
              <a:rPr lang="ru-RU" sz="1200" dirty="0" err="1"/>
              <a:t>шаңына</a:t>
            </a:r>
            <a:r>
              <a:rPr lang="ru-RU" sz="1200" dirty="0"/>
              <a:t> </a:t>
            </a:r>
            <a:r>
              <a:rPr lang="ru-RU" sz="1200" dirty="0" err="1"/>
              <a:t>көміліп</a:t>
            </a:r>
            <a:r>
              <a:rPr lang="ru-RU" sz="1200" dirty="0"/>
              <a:t> </a:t>
            </a:r>
            <a:r>
              <a:rPr lang="ru-RU" sz="1200" dirty="0" err="1"/>
              <a:t>қала</a:t>
            </a:r>
            <a:r>
              <a:rPr lang="ru-RU" sz="1200" dirty="0"/>
              <a:t> </a:t>
            </a:r>
            <a:r>
              <a:rPr lang="ru-RU" sz="1200" dirty="0" err="1"/>
              <a:t>береді</a:t>
            </a:r>
            <a:r>
              <a:rPr lang="ru-RU" sz="1200" dirty="0"/>
              <a:t>.</a:t>
            </a:r>
          </a:p>
          <a:p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10"/>
          <p:cNvPicPr/>
          <p:nvPr/>
        </p:nvPicPr>
        <p:blipFill>
          <a:blip r:embed="rId2"/>
          <a:stretch/>
        </p:blipFill>
        <p:spPr>
          <a:xfrm>
            <a:off x="7740720" y="4221000"/>
            <a:ext cx="791280" cy="720000"/>
          </a:xfrm>
          <a:prstGeom prst="rect">
            <a:avLst/>
          </a:prstGeom>
          <a:ln>
            <a:noFill/>
          </a:ln>
        </p:spPr>
      </p:pic>
      <p:sp>
        <p:nvSpPr>
          <p:cNvPr id="183" name="CustomShape 1"/>
          <p:cNvSpPr/>
          <p:nvPr/>
        </p:nvSpPr>
        <p:spPr>
          <a:xfrm rot="5400000">
            <a:off x="4245120" y="4711680"/>
            <a:ext cx="1031040" cy="418320"/>
          </a:xfrm>
          <a:prstGeom prst="rightArrow">
            <a:avLst>
              <a:gd name="adj1" fmla="val 50000"/>
              <a:gd name="adj2" fmla="val 61553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2"/>
          <p:cNvSpPr/>
          <p:nvPr/>
        </p:nvSpPr>
        <p:spPr>
          <a:xfrm>
            <a:off x="262800" y="4170600"/>
            <a:ext cx="2529720" cy="114228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CustomShape 3"/>
          <p:cNvSpPr/>
          <p:nvPr/>
        </p:nvSpPr>
        <p:spPr>
          <a:xfrm>
            <a:off x="3387960" y="5437080"/>
            <a:ext cx="2682720" cy="120996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" name="CustomShape 4"/>
          <p:cNvSpPr/>
          <p:nvPr/>
        </p:nvSpPr>
        <p:spPr>
          <a:xfrm>
            <a:off x="6457680" y="4284000"/>
            <a:ext cx="2708640" cy="131076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" name="CustomShape 5"/>
          <p:cNvSpPr/>
          <p:nvPr/>
        </p:nvSpPr>
        <p:spPr>
          <a:xfrm>
            <a:off x="6681600" y="1102320"/>
            <a:ext cx="2461680" cy="125820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8" name="CustomShape 6"/>
          <p:cNvSpPr/>
          <p:nvPr/>
        </p:nvSpPr>
        <p:spPr>
          <a:xfrm>
            <a:off x="3475440" y="142200"/>
            <a:ext cx="2482560" cy="132264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7"/>
          <p:cNvSpPr/>
          <p:nvPr/>
        </p:nvSpPr>
        <p:spPr>
          <a:xfrm>
            <a:off x="0" y="1048680"/>
            <a:ext cx="2629800" cy="1236600"/>
          </a:xfrm>
          <a:prstGeom prst="ellipse">
            <a:avLst/>
          </a:prstGeom>
          <a:solidFill>
            <a:srgbClr val="FFFF66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CustomShape 8"/>
          <p:cNvSpPr/>
          <p:nvPr/>
        </p:nvSpPr>
        <p:spPr>
          <a:xfrm rot="16200000" flipV="1">
            <a:off x="4349880" y="1702800"/>
            <a:ext cx="734040" cy="430920"/>
          </a:xfrm>
          <a:prstGeom prst="rightArrow">
            <a:avLst>
              <a:gd name="adj1" fmla="val 50000"/>
              <a:gd name="adj2" fmla="val 54136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CustomShape 9"/>
          <p:cNvSpPr/>
          <p:nvPr/>
        </p:nvSpPr>
        <p:spPr>
          <a:xfrm rot="19793400">
            <a:off x="6291720" y="2478600"/>
            <a:ext cx="1078920" cy="502560"/>
          </a:xfrm>
          <a:prstGeom prst="rightArrow">
            <a:avLst>
              <a:gd name="adj1" fmla="val 50000"/>
              <a:gd name="adj2" fmla="val 53628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CustomShape 10"/>
          <p:cNvSpPr/>
          <p:nvPr/>
        </p:nvSpPr>
        <p:spPr>
          <a:xfrm rot="1806600" flipH="1">
            <a:off x="2195640" y="2479320"/>
            <a:ext cx="1078920" cy="502200"/>
          </a:xfrm>
          <a:prstGeom prst="rightArrow">
            <a:avLst>
              <a:gd name="adj1" fmla="val 50000"/>
              <a:gd name="adj2" fmla="val 53628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3" name="CustomShape 11"/>
          <p:cNvSpPr/>
          <p:nvPr/>
        </p:nvSpPr>
        <p:spPr>
          <a:xfrm rot="1806600" flipV="1">
            <a:off x="6293520" y="3568320"/>
            <a:ext cx="1078920" cy="502200"/>
          </a:xfrm>
          <a:prstGeom prst="rightArrow">
            <a:avLst>
              <a:gd name="adj1" fmla="val 50000"/>
              <a:gd name="adj2" fmla="val 53628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4" name="CustomShape 12"/>
          <p:cNvSpPr/>
          <p:nvPr/>
        </p:nvSpPr>
        <p:spPr>
          <a:xfrm rot="19793400" flipH="1" flipV="1">
            <a:off x="2194560" y="3675960"/>
            <a:ext cx="1078920" cy="502560"/>
          </a:xfrm>
          <a:prstGeom prst="rightArrow">
            <a:avLst>
              <a:gd name="adj1" fmla="val 50000"/>
              <a:gd name="adj2" fmla="val 53628"/>
            </a:avLst>
          </a:prstGeom>
          <a:solidFill>
            <a:srgbClr val="FFFF66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CustomShape 13"/>
          <p:cNvSpPr/>
          <p:nvPr/>
        </p:nvSpPr>
        <p:spPr>
          <a:xfrm>
            <a:off x="906120" y="97560"/>
            <a:ext cx="234036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800" b="1" i="1" strike="noStrike" spc="-1">
                <a:solidFill>
                  <a:srgbClr val="0F6FC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Ассоциация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6" name="Picture 4"/>
          <p:cNvPicPr/>
          <p:nvPr/>
        </p:nvPicPr>
        <p:blipFill>
          <a:blip r:embed="rId3"/>
          <a:stretch/>
        </p:blipFill>
        <p:spPr>
          <a:xfrm>
            <a:off x="3262320" y="2421000"/>
            <a:ext cx="2975760" cy="1887480"/>
          </a:xfrm>
          <a:prstGeom prst="rect">
            <a:avLst/>
          </a:prstGeom>
          <a:ln w="63360">
            <a:solidFill>
              <a:srgbClr val="333333"/>
            </a:solidFill>
            <a:rou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97" name="CustomShape 14"/>
          <p:cNvSpPr/>
          <p:nvPr/>
        </p:nvSpPr>
        <p:spPr>
          <a:xfrm>
            <a:off x="3475440" y="3205440"/>
            <a:ext cx="2482560" cy="9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  <a:ea typeface="DejaVu Sans"/>
              </a:rPr>
              <a:t>Рухани мәдениет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05200" cy="125028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мәдениетіміздің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озық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үлгілерін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іріктеп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алғаннан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шетелдерде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рәсімдерін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өткіземіз</a:t>
            </a:r>
            <a:endParaRPr lang="ru-RU" sz="24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06883132"/>
              </p:ext>
            </p:extLst>
          </p:nvPr>
        </p:nvGraphicFramePr>
        <p:xfrm>
          <a:off x="107504" y="1556792"/>
          <a:ext cx="892899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6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698</TotalTime>
  <Words>773</Words>
  <Application>Microsoft Office PowerPoint</Application>
  <PresentationFormat>Экран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Office Theme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Ұлттық мәдениетіміздің озық үлгілерін іріктеп алғаннан кейін шетелдерде оларды таныстыру рәсімдерін өткіземіз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User</dc:creator>
  <dc:description/>
  <cp:lastModifiedBy>User</cp:lastModifiedBy>
  <cp:revision>40</cp:revision>
  <dcterms:created xsi:type="dcterms:W3CDTF">2013-12-09T05:25:25Z</dcterms:created>
  <dcterms:modified xsi:type="dcterms:W3CDTF">2019-02-11T09:50:11Z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Reanimator Extreme Edition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15</vt:i4>
  </property>
</Properties>
</file>