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6" r:id="rId2"/>
    <p:sldId id="263" r:id="rId3"/>
    <p:sldId id="262" r:id="rId4"/>
    <p:sldId id="260" r:id="rId5"/>
    <p:sldId id="264" r:id="rId6"/>
    <p:sldId id="265" r:id="rId7"/>
    <p:sldId id="266" r:id="rId8"/>
    <p:sldId id="267" r:id="rId9"/>
    <p:sldId id="268" r:id="rId10"/>
    <p:sldId id="269" r:id="rId11"/>
    <p:sldId id="270" r:id="rId12"/>
    <p:sldId id="271" r:id="rId13"/>
    <p:sldId id="272" r:id="rId14"/>
    <p:sldId id="273" r:id="rId15"/>
  </p:sldIdLst>
  <p:sldSz cx="9144000" cy="6858000" type="screen4x3"/>
  <p:notesSz cx="6858000" cy="9144000"/>
  <p:custDataLst>
    <p:tags r:id="rId18"/>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FF"/>
    <a:srgbClr val="666699"/>
    <a:srgbClr val="04374A"/>
    <a:srgbClr val="E5907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604" autoAdjust="0"/>
  </p:normalViewPr>
  <p:slideViewPr>
    <p:cSldViewPr>
      <p:cViewPr varScale="1">
        <p:scale>
          <a:sx n="68" d="100"/>
          <a:sy n="68" d="100"/>
        </p:scale>
        <p:origin x="1362"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8" d="100"/>
          <a:sy n="68" d="100"/>
        </p:scale>
        <p:origin x="-3492"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86663A1-BE93-4F19-BCAE-33E954C20B2B}" type="datetimeFigureOut">
              <a:rPr lang="ru-RU" smtClean="0"/>
              <a:t>20.10.2021</a:t>
            </a:fld>
            <a:endParaRPr lang="ru-RU"/>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40DF26E-F902-4582-B614-0C9EE35F2135}" type="slidenum">
              <a:rPr lang="ru-RU" smtClean="0"/>
              <a:t>‹#›</a:t>
            </a:fld>
            <a:endParaRPr lang="ru-RU"/>
          </a:p>
        </p:txBody>
      </p:sp>
    </p:spTree>
    <p:extLst>
      <p:ext uri="{BB962C8B-B14F-4D97-AF65-F5344CB8AC3E}">
        <p14:creationId xmlns:p14="http://schemas.microsoft.com/office/powerpoint/2010/main" val="40432833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0C0431-2448-4DC3-AF70-2785FBE2C445}" type="datetimeFigureOut">
              <a:rPr lang="ru-RU" smtClean="0"/>
              <a:t>20.10.2021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4341FE-AE5C-47F1-8FD8-47C4A673A802}" type="slidenum">
              <a:rPr lang="ru-RU" smtClean="0"/>
              <a:t>‹#›</a:t>
            </a:fld>
            <a:endParaRPr lang="ru-RU"/>
          </a:p>
        </p:txBody>
      </p:sp>
    </p:spTree>
    <p:extLst>
      <p:ext uri="{BB962C8B-B14F-4D97-AF65-F5344CB8AC3E}">
        <p14:creationId xmlns:p14="http://schemas.microsoft.com/office/powerpoint/2010/main" val="20261190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presentation-creation.ru/powerpoint-templates.html"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dirty="0" smtClean="0"/>
              <a:t>Оригинальные шаблоны для презентаций: </a:t>
            </a:r>
            <a:r>
              <a:rPr lang="ru-RU" sz="1200" dirty="0" smtClean="0">
                <a:hlinkClick r:id="rId3"/>
              </a:rPr>
              <a:t>https://presentation-creation.ru/powerpoint-templates.html</a:t>
            </a:r>
            <a:r>
              <a:rPr lang="en-US" sz="1200" dirty="0" smtClean="0"/>
              <a:t> </a:t>
            </a:r>
            <a:endParaRPr lang="ru-RU" sz="1200" dirty="0" smtClean="0"/>
          </a:p>
          <a:p>
            <a:r>
              <a:rPr lang="ru-RU" sz="1200" smtClean="0"/>
              <a:t>Бесплатно и без регистрации.</a:t>
            </a:r>
          </a:p>
          <a:p>
            <a:endParaRPr lang="ru-RU"/>
          </a:p>
        </p:txBody>
      </p:sp>
      <p:sp>
        <p:nvSpPr>
          <p:cNvPr id="4" name="Номер слайда 3"/>
          <p:cNvSpPr>
            <a:spLocks noGrp="1"/>
          </p:cNvSpPr>
          <p:nvPr>
            <p:ph type="sldNum" sz="quarter" idx="10"/>
          </p:nvPr>
        </p:nvSpPr>
        <p:spPr/>
        <p:txBody>
          <a:bodyPr/>
          <a:lstStyle/>
          <a:p>
            <a:fld id="{D74341FE-AE5C-47F1-8FD8-47C4A673A802}" type="slidenum">
              <a:rPr lang="ru-RU" smtClean="0"/>
              <a:t>1</a:t>
            </a:fld>
            <a:endParaRPr lang="ru-RU"/>
          </a:p>
        </p:txBody>
      </p:sp>
    </p:spTree>
    <p:extLst>
      <p:ext uri="{BB962C8B-B14F-4D97-AF65-F5344CB8AC3E}">
        <p14:creationId xmlns:p14="http://schemas.microsoft.com/office/powerpoint/2010/main" val="42216144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D74341FE-AE5C-47F1-8FD8-47C4A673A802}" type="slidenum">
              <a:rPr lang="ru-RU" smtClean="0"/>
              <a:t>2</a:t>
            </a:fld>
            <a:endParaRPr lang="ru-RU"/>
          </a:p>
        </p:txBody>
      </p:sp>
    </p:spTree>
    <p:extLst>
      <p:ext uri="{BB962C8B-B14F-4D97-AF65-F5344CB8AC3E}">
        <p14:creationId xmlns:p14="http://schemas.microsoft.com/office/powerpoint/2010/main" val="881413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D74341FE-AE5C-47F1-8FD8-47C4A673A802}" type="slidenum">
              <a:rPr lang="ru-RU" smtClean="0"/>
              <a:t>8</a:t>
            </a:fld>
            <a:endParaRPr lang="ru-RU"/>
          </a:p>
        </p:txBody>
      </p:sp>
    </p:spTree>
    <p:extLst>
      <p:ext uri="{BB962C8B-B14F-4D97-AF65-F5344CB8AC3E}">
        <p14:creationId xmlns:p14="http://schemas.microsoft.com/office/powerpoint/2010/main" val="394254271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Титульный слайд">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43608" y="2420888"/>
            <a:ext cx="6480720" cy="1102022"/>
          </a:xfrm>
        </p:spPr>
        <p:txBody>
          <a:bodyPr/>
          <a:lstStyle>
            <a:lvl1pPr>
              <a:defRPr b="1">
                <a:solidFill>
                  <a:schemeClr val="bg2">
                    <a:lumMod val="50000"/>
                  </a:schemeClr>
                </a:solidFill>
                <a:effectLst>
                  <a:outerShdw blurRad="38100" dist="38100" dir="2700000" algn="tl">
                    <a:srgbClr val="000000">
                      <a:alpha val="43137"/>
                    </a:srgbClr>
                  </a:outerShdw>
                </a:effectLst>
              </a:defRPr>
            </a:lvl1pPr>
          </a:lstStyle>
          <a:p>
            <a:r>
              <a:rPr lang="ru-RU" dirty="0" smtClean="0"/>
              <a:t>Образец заголовка</a:t>
            </a:r>
            <a:endParaRPr lang="ru-RU" dirty="0"/>
          </a:p>
        </p:txBody>
      </p:sp>
      <p:sp>
        <p:nvSpPr>
          <p:cNvPr id="4" name="Дата 3"/>
          <p:cNvSpPr>
            <a:spLocks noGrp="1"/>
          </p:cNvSpPr>
          <p:nvPr>
            <p:ph type="dt" sz="half" idx="10"/>
          </p:nvPr>
        </p:nvSpPr>
        <p:spPr/>
        <p:txBody>
          <a:bodyPr/>
          <a:lstStyle>
            <a:lvl1pPr>
              <a:defRPr>
                <a:solidFill>
                  <a:schemeClr val="bg2">
                    <a:lumMod val="50000"/>
                  </a:schemeClr>
                </a:solidFill>
              </a:defRPr>
            </a:lvl1pPr>
          </a:lstStyle>
          <a:p>
            <a:fld id="{A5E48A96-E1BB-4C8F-80B2-32A47A48A9D5}" type="datetimeFigureOut">
              <a:rPr lang="ru-RU" smtClean="0"/>
              <a:pPr/>
              <a:t>20.10.2021</a:t>
            </a:fld>
            <a:endParaRPr lang="ru-RU"/>
          </a:p>
        </p:txBody>
      </p:sp>
      <p:sp>
        <p:nvSpPr>
          <p:cNvPr id="5" name="Нижний колонтитул 4"/>
          <p:cNvSpPr>
            <a:spLocks noGrp="1"/>
          </p:cNvSpPr>
          <p:nvPr>
            <p:ph type="ftr" sz="quarter" idx="11"/>
          </p:nvPr>
        </p:nvSpPr>
        <p:spPr/>
        <p:txBody>
          <a:bodyPr/>
          <a:lstStyle>
            <a:lvl1pPr>
              <a:defRPr>
                <a:solidFill>
                  <a:schemeClr val="bg2">
                    <a:lumMod val="50000"/>
                  </a:schemeClr>
                </a:solidFill>
              </a:defRPr>
            </a:lvl1pPr>
          </a:lstStyle>
          <a:p>
            <a:endParaRPr lang="ru-RU" dirty="0"/>
          </a:p>
        </p:txBody>
      </p:sp>
      <p:sp>
        <p:nvSpPr>
          <p:cNvPr id="6" name="Номер слайда 5"/>
          <p:cNvSpPr>
            <a:spLocks noGrp="1"/>
          </p:cNvSpPr>
          <p:nvPr>
            <p:ph type="sldNum" sz="quarter" idx="12"/>
          </p:nvPr>
        </p:nvSpPr>
        <p:spPr/>
        <p:txBody>
          <a:bodyPr/>
          <a:lstStyle>
            <a:lvl1pPr>
              <a:defRPr>
                <a:solidFill>
                  <a:schemeClr val="bg2">
                    <a:lumMod val="50000"/>
                  </a:schemeClr>
                </a:solidFill>
              </a:defRPr>
            </a:lvl1pPr>
          </a:lstStyle>
          <a:p>
            <a:fld id="{544A1F6A-164B-43BA-A19E-4AE6BB502A21}" type="slidenum">
              <a:rPr lang="ru-RU" smtClean="0"/>
              <a:pPr/>
              <a:t>‹#›</a:t>
            </a:fld>
            <a:endParaRPr lang="ru-RU"/>
          </a:p>
        </p:txBody>
      </p:sp>
    </p:spTree>
    <p:extLst>
      <p:ext uri="{BB962C8B-B14F-4D97-AF65-F5344CB8AC3E}">
        <p14:creationId xmlns:p14="http://schemas.microsoft.com/office/powerpoint/2010/main" val="25156427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solidFill>
                  <a:schemeClr val="bg2">
                    <a:lumMod val="50000"/>
                  </a:schemeClr>
                </a:solidFill>
              </a:defRPr>
            </a:lvl1pPr>
          </a:lstStyle>
          <a:p>
            <a:r>
              <a:rPr lang="ru-RU" dirty="0" smtClean="0"/>
              <a:t>Образец заголовка</a:t>
            </a:r>
            <a:endParaRPr lang="ru-RU" dirty="0"/>
          </a:p>
        </p:txBody>
      </p:sp>
      <p:sp>
        <p:nvSpPr>
          <p:cNvPr id="3" name="Вертикальный текст 2"/>
          <p:cNvSpPr>
            <a:spLocks noGrp="1"/>
          </p:cNvSpPr>
          <p:nvPr>
            <p:ph type="body" orient="vert" idx="1"/>
          </p:nvPr>
        </p:nvSpPr>
        <p:spPr/>
        <p:txBody>
          <a:bodyPr vert="eaVert"/>
          <a:lstStyle>
            <a:lvl1pPr>
              <a:defRPr>
                <a:solidFill>
                  <a:schemeClr val="bg2">
                    <a:lumMod val="50000"/>
                  </a:schemeClr>
                </a:solidFill>
              </a:defRPr>
            </a:lvl1pPr>
            <a:lvl2pPr>
              <a:defRPr>
                <a:solidFill>
                  <a:schemeClr val="bg2">
                    <a:lumMod val="50000"/>
                  </a:schemeClr>
                </a:solidFill>
              </a:defRPr>
            </a:lvl2pPr>
            <a:lvl3pPr>
              <a:defRPr>
                <a:solidFill>
                  <a:schemeClr val="bg2">
                    <a:lumMod val="50000"/>
                  </a:schemeClr>
                </a:solidFill>
              </a:defRPr>
            </a:lvl3pPr>
            <a:lvl4pPr>
              <a:defRPr>
                <a:solidFill>
                  <a:schemeClr val="bg2">
                    <a:lumMod val="50000"/>
                  </a:schemeClr>
                </a:solidFill>
              </a:defRPr>
            </a:lvl4pPr>
            <a:lvl5pPr>
              <a:defRPr>
                <a:solidFill>
                  <a:schemeClr val="bg2">
                    <a:lumMod val="50000"/>
                  </a:schemeClr>
                </a:solidFill>
              </a:defRPr>
            </a:lvl5p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4" name="Дата 3"/>
          <p:cNvSpPr>
            <a:spLocks noGrp="1"/>
          </p:cNvSpPr>
          <p:nvPr>
            <p:ph type="dt" sz="half" idx="10"/>
          </p:nvPr>
        </p:nvSpPr>
        <p:spPr/>
        <p:txBody>
          <a:bodyPr/>
          <a:lstStyle>
            <a:lvl1pPr>
              <a:defRPr>
                <a:solidFill>
                  <a:schemeClr val="bg2">
                    <a:lumMod val="50000"/>
                  </a:schemeClr>
                </a:solidFill>
              </a:defRPr>
            </a:lvl1pPr>
          </a:lstStyle>
          <a:p>
            <a:fld id="{A5E48A96-E1BB-4C8F-80B2-32A47A48A9D5}" type="datetimeFigureOut">
              <a:rPr lang="ru-RU" smtClean="0"/>
              <a:pPr/>
              <a:t>20.10.2021</a:t>
            </a:fld>
            <a:endParaRPr lang="ru-RU"/>
          </a:p>
        </p:txBody>
      </p:sp>
      <p:sp>
        <p:nvSpPr>
          <p:cNvPr id="5" name="Нижний колонтитул 4"/>
          <p:cNvSpPr>
            <a:spLocks noGrp="1"/>
          </p:cNvSpPr>
          <p:nvPr>
            <p:ph type="ftr" sz="quarter" idx="11"/>
          </p:nvPr>
        </p:nvSpPr>
        <p:spPr/>
        <p:txBody>
          <a:bodyPr/>
          <a:lstStyle>
            <a:lvl1pPr>
              <a:defRPr>
                <a:solidFill>
                  <a:schemeClr val="bg2">
                    <a:lumMod val="50000"/>
                  </a:schemeClr>
                </a:solidFill>
              </a:defRPr>
            </a:lvl1pPr>
          </a:lstStyle>
          <a:p>
            <a:endParaRPr lang="ru-RU"/>
          </a:p>
        </p:txBody>
      </p:sp>
      <p:sp>
        <p:nvSpPr>
          <p:cNvPr id="6" name="Номер слайда 5"/>
          <p:cNvSpPr>
            <a:spLocks noGrp="1"/>
          </p:cNvSpPr>
          <p:nvPr>
            <p:ph type="sldNum" sz="quarter" idx="12"/>
          </p:nvPr>
        </p:nvSpPr>
        <p:spPr/>
        <p:txBody>
          <a:bodyPr/>
          <a:lstStyle>
            <a:lvl1pPr>
              <a:defRPr>
                <a:solidFill>
                  <a:schemeClr val="bg2">
                    <a:lumMod val="50000"/>
                  </a:schemeClr>
                </a:solidFill>
              </a:defRPr>
            </a:lvl1pPr>
          </a:lstStyle>
          <a:p>
            <a:fld id="{544A1F6A-164B-43BA-A19E-4AE6BB502A21}" type="slidenum">
              <a:rPr lang="ru-RU" smtClean="0"/>
              <a:pPr/>
              <a:t>‹#›</a:t>
            </a:fld>
            <a:endParaRPr lang="ru-RU"/>
          </a:p>
        </p:txBody>
      </p:sp>
    </p:spTree>
    <p:extLst>
      <p:ext uri="{BB962C8B-B14F-4D97-AF65-F5344CB8AC3E}">
        <p14:creationId xmlns:p14="http://schemas.microsoft.com/office/powerpoint/2010/main" val="1078804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lvl1pPr>
              <a:defRPr>
                <a:solidFill>
                  <a:schemeClr val="bg2">
                    <a:lumMod val="50000"/>
                  </a:schemeClr>
                </a:solidFill>
              </a:defRPr>
            </a:lvl1pPr>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lvl1pPr>
              <a:defRPr>
                <a:solidFill>
                  <a:schemeClr val="bg2">
                    <a:lumMod val="50000"/>
                  </a:schemeClr>
                </a:solidFill>
              </a:defRPr>
            </a:lvl1pPr>
            <a:lvl2pPr>
              <a:defRPr>
                <a:solidFill>
                  <a:schemeClr val="bg2">
                    <a:lumMod val="50000"/>
                  </a:schemeClr>
                </a:solidFill>
              </a:defRPr>
            </a:lvl2pPr>
            <a:lvl3pPr>
              <a:defRPr>
                <a:solidFill>
                  <a:schemeClr val="bg2">
                    <a:lumMod val="50000"/>
                  </a:schemeClr>
                </a:solidFill>
              </a:defRPr>
            </a:lvl3pPr>
            <a:lvl4pPr>
              <a:defRPr>
                <a:solidFill>
                  <a:schemeClr val="bg2">
                    <a:lumMod val="50000"/>
                  </a:schemeClr>
                </a:solidFill>
              </a:defRPr>
            </a:lvl4pPr>
            <a:lvl5pPr>
              <a:defRPr>
                <a:solidFill>
                  <a:schemeClr val="bg2">
                    <a:lumMod val="50000"/>
                  </a:schemeClr>
                </a:solidFil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solidFill>
                  <a:schemeClr val="bg2">
                    <a:lumMod val="50000"/>
                  </a:schemeClr>
                </a:solidFill>
              </a:defRPr>
            </a:lvl1pPr>
          </a:lstStyle>
          <a:p>
            <a:fld id="{A5E48A96-E1BB-4C8F-80B2-32A47A48A9D5}" type="datetimeFigureOut">
              <a:rPr lang="ru-RU" smtClean="0"/>
              <a:pPr/>
              <a:t>20.10.2021</a:t>
            </a:fld>
            <a:endParaRPr lang="ru-RU"/>
          </a:p>
        </p:txBody>
      </p:sp>
      <p:sp>
        <p:nvSpPr>
          <p:cNvPr id="5" name="Нижний колонтитул 4"/>
          <p:cNvSpPr>
            <a:spLocks noGrp="1"/>
          </p:cNvSpPr>
          <p:nvPr>
            <p:ph type="ftr" sz="quarter" idx="11"/>
          </p:nvPr>
        </p:nvSpPr>
        <p:spPr/>
        <p:txBody>
          <a:bodyPr/>
          <a:lstStyle>
            <a:lvl1pPr>
              <a:defRPr>
                <a:solidFill>
                  <a:schemeClr val="bg2">
                    <a:lumMod val="50000"/>
                  </a:schemeClr>
                </a:solidFill>
              </a:defRPr>
            </a:lvl1pPr>
          </a:lstStyle>
          <a:p>
            <a:endParaRPr lang="ru-RU"/>
          </a:p>
        </p:txBody>
      </p:sp>
      <p:sp>
        <p:nvSpPr>
          <p:cNvPr id="6" name="Номер слайда 5"/>
          <p:cNvSpPr>
            <a:spLocks noGrp="1"/>
          </p:cNvSpPr>
          <p:nvPr>
            <p:ph type="sldNum" sz="quarter" idx="12"/>
          </p:nvPr>
        </p:nvSpPr>
        <p:spPr/>
        <p:txBody>
          <a:bodyPr/>
          <a:lstStyle>
            <a:lvl1pPr>
              <a:defRPr>
                <a:solidFill>
                  <a:schemeClr val="bg2">
                    <a:lumMod val="50000"/>
                  </a:schemeClr>
                </a:solidFill>
              </a:defRPr>
            </a:lvl1pPr>
          </a:lstStyle>
          <a:p>
            <a:fld id="{544A1F6A-164B-43BA-A19E-4AE6BB502A21}" type="slidenum">
              <a:rPr lang="ru-RU" smtClean="0"/>
              <a:pPr/>
              <a:t>‹#›</a:t>
            </a:fld>
            <a:endParaRPr lang="ru-RU"/>
          </a:p>
        </p:txBody>
      </p:sp>
    </p:spTree>
    <p:extLst>
      <p:ext uri="{BB962C8B-B14F-4D97-AF65-F5344CB8AC3E}">
        <p14:creationId xmlns:p14="http://schemas.microsoft.com/office/powerpoint/2010/main" val="2983695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lvl1pPr>
              <a:defRPr>
                <a:solidFill>
                  <a:schemeClr val="bg2">
                    <a:lumMod val="50000"/>
                  </a:schemeClr>
                </a:solidFill>
              </a:defRPr>
            </a:lvl1pPr>
          </a:lstStyle>
          <a:p>
            <a:fld id="{A5E48A96-E1BB-4C8F-80B2-32A47A48A9D5}" type="datetimeFigureOut">
              <a:rPr lang="ru-RU" smtClean="0"/>
              <a:pPr/>
              <a:t>20.10.2021</a:t>
            </a:fld>
            <a:endParaRPr lang="ru-RU"/>
          </a:p>
        </p:txBody>
      </p:sp>
      <p:sp>
        <p:nvSpPr>
          <p:cNvPr id="5" name="Нижний колонтитул 4"/>
          <p:cNvSpPr>
            <a:spLocks noGrp="1"/>
          </p:cNvSpPr>
          <p:nvPr>
            <p:ph type="ftr" sz="quarter" idx="11"/>
          </p:nvPr>
        </p:nvSpPr>
        <p:spPr/>
        <p:txBody>
          <a:bodyPr/>
          <a:lstStyle>
            <a:lvl1pPr>
              <a:defRPr>
                <a:solidFill>
                  <a:schemeClr val="bg2">
                    <a:lumMod val="50000"/>
                  </a:schemeClr>
                </a:solidFill>
              </a:defRPr>
            </a:lvl1pPr>
          </a:lstStyle>
          <a:p>
            <a:endParaRPr lang="ru-RU"/>
          </a:p>
        </p:txBody>
      </p:sp>
      <p:sp>
        <p:nvSpPr>
          <p:cNvPr id="6" name="Номер слайда 5"/>
          <p:cNvSpPr>
            <a:spLocks noGrp="1"/>
          </p:cNvSpPr>
          <p:nvPr>
            <p:ph type="sldNum" sz="quarter" idx="12"/>
          </p:nvPr>
        </p:nvSpPr>
        <p:spPr/>
        <p:txBody>
          <a:bodyPr/>
          <a:lstStyle>
            <a:lvl1pPr>
              <a:defRPr>
                <a:solidFill>
                  <a:schemeClr val="bg2">
                    <a:lumMod val="50000"/>
                  </a:schemeClr>
                </a:solidFill>
              </a:defRPr>
            </a:lvl1pPr>
          </a:lstStyle>
          <a:p>
            <a:fld id="{544A1F6A-164B-43BA-A19E-4AE6BB502A21}" type="slidenum">
              <a:rPr lang="ru-RU" smtClean="0"/>
              <a:pPr/>
              <a:t>‹#›</a:t>
            </a:fld>
            <a:endParaRPr lang="ru-RU"/>
          </a:p>
        </p:txBody>
      </p:sp>
      <p:sp>
        <p:nvSpPr>
          <p:cNvPr id="7" name="Заголовок 1"/>
          <p:cNvSpPr>
            <a:spLocks noGrp="1"/>
          </p:cNvSpPr>
          <p:nvPr>
            <p:ph type="title"/>
          </p:nvPr>
        </p:nvSpPr>
        <p:spPr>
          <a:xfrm>
            <a:off x="2204120" y="956017"/>
            <a:ext cx="5760640" cy="1185223"/>
          </a:xfrm>
          <a:prstGeom prst="rect">
            <a:avLst/>
          </a:prstGeom>
        </p:spPr>
        <p:txBody>
          <a:bodyPr vert="horz" lIns="91440" tIns="45720" rIns="91440" bIns="45720" rtlCol="0" anchor="ctr">
            <a:normAutofit/>
          </a:bodyPr>
          <a:lstStyle/>
          <a:p>
            <a:r>
              <a:rPr lang="ru-RU" dirty="0" smtClean="0"/>
              <a:t>Образец заголовка</a:t>
            </a:r>
            <a:endParaRPr lang="ru-RU" dirty="0"/>
          </a:p>
        </p:txBody>
      </p:sp>
      <p:sp>
        <p:nvSpPr>
          <p:cNvPr id="10" name="Текст 2"/>
          <p:cNvSpPr>
            <a:spLocks noGrp="1"/>
          </p:cNvSpPr>
          <p:nvPr>
            <p:ph idx="1"/>
          </p:nvPr>
        </p:nvSpPr>
        <p:spPr>
          <a:xfrm>
            <a:off x="1844080" y="2285256"/>
            <a:ext cx="5904656" cy="4320480"/>
          </a:xfrm>
          <a:prstGeom prst="rect">
            <a:avLst/>
          </a:prstGeom>
        </p:spPr>
        <p:txBody>
          <a:bodyPr vert="horz" lIns="91440" tIns="45720" rIns="91440" bIns="45720" rtlCol="0">
            <a:normAutofit/>
          </a:body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11" name="Дата 3"/>
          <p:cNvSpPr txBox="1">
            <a:spLocks/>
          </p:cNvSpPr>
          <p:nvPr userDrawn="1"/>
        </p:nvSpPr>
        <p:spPr>
          <a:xfrm>
            <a:off x="609600" y="6508750"/>
            <a:ext cx="2133600" cy="365125"/>
          </a:xfrm>
          <a:prstGeom prst="rect">
            <a:avLst/>
          </a:prstGeom>
        </p:spPr>
        <p:txBody>
          <a:bodyPr vert="horz" lIns="91440" tIns="45720" rIns="91440" bIns="45720" rtlCol="0" anchor="ctr"/>
          <a:lstStyle>
            <a:defPPr>
              <a:defRPr lang="ru-RU"/>
            </a:defPPr>
            <a:lvl1pPr marL="0" algn="l" defTabSz="914400" rtl="0" eaLnBrk="1" latinLnBrk="0" hangingPunct="1">
              <a:defRPr sz="1200" kern="1200">
                <a:solidFill>
                  <a:schemeClr val="bg2">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5E48A96-E1BB-4C8F-80B2-32A47A48A9D5}" type="datetimeFigureOut">
              <a:rPr lang="ru-RU" smtClean="0"/>
              <a:pPr/>
              <a:t>20.10.2021</a:t>
            </a:fld>
            <a:endParaRPr lang="ru-RU"/>
          </a:p>
        </p:txBody>
      </p:sp>
      <p:sp>
        <p:nvSpPr>
          <p:cNvPr id="12" name="Номер слайда 5"/>
          <p:cNvSpPr txBox="1">
            <a:spLocks/>
          </p:cNvSpPr>
          <p:nvPr userDrawn="1"/>
        </p:nvSpPr>
        <p:spPr>
          <a:xfrm>
            <a:off x="6705600" y="6508750"/>
            <a:ext cx="2133600" cy="365125"/>
          </a:xfrm>
          <a:prstGeom prst="rect">
            <a:avLst/>
          </a:prstGeom>
        </p:spPr>
        <p:txBody>
          <a:bodyPr vert="horz" lIns="91440" tIns="45720" rIns="91440" bIns="45720" rtlCol="0" anchor="ctr"/>
          <a:lstStyle>
            <a:defPPr>
              <a:defRPr lang="ru-RU"/>
            </a:defPPr>
            <a:lvl1pPr marL="0" algn="r" defTabSz="914400" rtl="0" eaLnBrk="1" latinLnBrk="0" hangingPunct="1">
              <a:defRPr sz="1200" kern="1200">
                <a:solidFill>
                  <a:schemeClr val="bg2">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44A1F6A-164B-43BA-A19E-4AE6BB502A21}" type="slidenum">
              <a:rPr lang="ru-RU" smtClean="0"/>
              <a:pPr/>
              <a:t>‹#›</a:t>
            </a:fld>
            <a:endParaRPr lang="ru-RU"/>
          </a:p>
        </p:txBody>
      </p:sp>
    </p:spTree>
    <p:extLst>
      <p:ext uri="{BB962C8B-B14F-4D97-AF65-F5344CB8AC3E}">
        <p14:creationId xmlns:p14="http://schemas.microsoft.com/office/powerpoint/2010/main" val="15430141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79712" y="2420888"/>
            <a:ext cx="5722913" cy="1362075"/>
          </a:xfrm>
        </p:spPr>
        <p:txBody>
          <a:bodyPr anchor="t"/>
          <a:lstStyle>
            <a:lvl1pPr algn="l">
              <a:defRPr sz="4000" b="1" cap="all">
                <a:solidFill>
                  <a:schemeClr val="bg2">
                    <a:lumMod val="50000"/>
                  </a:schemeClr>
                </a:solidFill>
              </a:defRPr>
            </a:lvl1pPr>
          </a:lstStyle>
          <a:p>
            <a:r>
              <a:rPr lang="ru-RU" dirty="0" smtClean="0"/>
              <a:t>Образец заголовка</a:t>
            </a:r>
            <a:endParaRPr lang="ru-RU" dirty="0"/>
          </a:p>
        </p:txBody>
      </p:sp>
      <p:sp>
        <p:nvSpPr>
          <p:cNvPr id="3" name="Текст 2"/>
          <p:cNvSpPr>
            <a:spLocks noGrp="1"/>
          </p:cNvSpPr>
          <p:nvPr>
            <p:ph type="body" idx="1"/>
          </p:nvPr>
        </p:nvSpPr>
        <p:spPr>
          <a:xfrm>
            <a:off x="2123728" y="3789040"/>
            <a:ext cx="5722913" cy="1500187"/>
          </a:xfrm>
        </p:spPr>
        <p:txBody>
          <a:bodyPr anchor="b"/>
          <a:lstStyle>
            <a:lvl1pPr marL="0" indent="0">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dirty="0" smtClean="0"/>
              <a:t>Образец текста</a:t>
            </a:r>
          </a:p>
        </p:txBody>
      </p:sp>
      <p:sp>
        <p:nvSpPr>
          <p:cNvPr id="4" name="Дата 3"/>
          <p:cNvSpPr>
            <a:spLocks noGrp="1"/>
          </p:cNvSpPr>
          <p:nvPr>
            <p:ph type="dt" sz="half" idx="10"/>
          </p:nvPr>
        </p:nvSpPr>
        <p:spPr/>
        <p:txBody>
          <a:bodyPr/>
          <a:lstStyle>
            <a:lvl1pPr>
              <a:defRPr>
                <a:solidFill>
                  <a:schemeClr val="bg2">
                    <a:lumMod val="50000"/>
                  </a:schemeClr>
                </a:solidFill>
              </a:defRPr>
            </a:lvl1pPr>
          </a:lstStyle>
          <a:p>
            <a:fld id="{A5E48A96-E1BB-4C8F-80B2-32A47A48A9D5}" type="datetimeFigureOut">
              <a:rPr lang="ru-RU" smtClean="0"/>
              <a:pPr/>
              <a:t>20.10.2021</a:t>
            </a:fld>
            <a:endParaRPr lang="ru-RU"/>
          </a:p>
        </p:txBody>
      </p:sp>
      <p:sp>
        <p:nvSpPr>
          <p:cNvPr id="5" name="Нижний колонтитул 4"/>
          <p:cNvSpPr>
            <a:spLocks noGrp="1"/>
          </p:cNvSpPr>
          <p:nvPr>
            <p:ph type="ftr" sz="quarter" idx="11"/>
          </p:nvPr>
        </p:nvSpPr>
        <p:spPr/>
        <p:txBody>
          <a:bodyPr/>
          <a:lstStyle>
            <a:lvl1pPr>
              <a:defRPr>
                <a:solidFill>
                  <a:schemeClr val="bg2">
                    <a:lumMod val="50000"/>
                  </a:schemeClr>
                </a:solidFill>
              </a:defRPr>
            </a:lvl1pPr>
          </a:lstStyle>
          <a:p>
            <a:endParaRPr lang="ru-RU"/>
          </a:p>
        </p:txBody>
      </p:sp>
      <p:sp>
        <p:nvSpPr>
          <p:cNvPr id="6" name="Номер слайда 5"/>
          <p:cNvSpPr>
            <a:spLocks noGrp="1"/>
          </p:cNvSpPr>
          <p:nvPr>
            <p:ph type="sldNum" sz="quarter" idx="12"/>
          </p:nvPr>
        </p:nvSpPr>
        <p:spPr/>
        <p:txBody>
          <a:bodyPr/>
          <a:lstStyle>
            <a:lvl1pPr>
              <a:defRPr>
                <a:solidFill>
                  <a:schemeClr val="bg2">
                    <a:lumMod val="50000"/>
                  </a:schemeClr>
                </a:solidFill>
              </a:defRPr>
            </a:lvl1pPr>
          </a:lstStyle>
          <a:p>
            <a:fld id="{544A1F6A-164B-43BA-A19E-4AE6BB502A21}" type="slidenum">
              <a:rPr lang="ru-RU" smtClean="0"/>
              <a:pPr/>
              <a:t>‹#›</a:t>
            </a:fld>
            <a:endParaRPr lang="ru-RU"/>
          </a:p>
        </p:txBody>
      </p:sp>
    </p:spTree>
    <p:extLst>
      <p:ext uri="{BB962C8B-B14F-4D97-AF65-F5344CB8AC3E}">
        <p14:creationId xmlns:p14="http://schemas.microsoft.com/office/powerpoint/2010/main" val="2026654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solidFill>
                  <a:schemeClr val="bg2">
                    <a:lumMod val="50000"/>
                  </a:schemeClr>
                </a:solidFill>
              </a:defRPr>
            </a:lvl1pPr>
          </a:lstStyle>
          <a:p>
            <a:r>
              <a:rPr lang="ru-RU" dirty="0" smtClean="0"/>
              <a:t>Образец заголовка</a:t>
            </a:r>
            <a:endParaRPr lang="ru-RU" dirty="0"/>
          </a:p>
        </p:txBody>
      </p:sp>
      <p:sp>
        <p:nvSpPr>
          <p:cNvPr id="3" name="Объект 2"/>
          <p:cNvSpPr>
            <a:spLocks noGrp="1"/>
          </p:cNvSpPr>
          <p:nvPr>
            <p:ph sz="half" idx="1"/>
          </p:nvPr>
        </p:nvSpPr>
        <p:spPr>
          <a:xfrm>
            <a:off x="179512" y="2060848"/>
            <a:ext cx="4320480" cy="4093915"/>
          </a:xfrm>
        </p:spPr>
        <p:txBody>
          <a:bodyPr/>
          <a:lstStyle>
            <a:lvl1pPr>
              <a:defRPr sz="2800">
                <a:solidFill>
                  <a:schemeClr val="bg2">
                    <a:lumMod val="50000"/>
                  </a:schemeClr>
                </a:solidFill>
              </a:defRPr>
            </a:lvl1pPr>
            <a:lvl2pPr>
              <a:defRPr sz="2400">
                <a:solidFill>
                  <a:schemeClr val="bg2">
                    <a:lumMod val="50000"/>
                  </a:schemeClr>
                </a:solidFill>
              </a:defRPr>
            </a:lvl2pPr>
            <a:lvl3pPr>
              <a:defRPr sz="2000">
                <a:solidFill>
                  <a:schemeClr val="bg2">
                    <a:lumMod val="50000"/>
                  </a:schemeClr>
                </a:solidFill>
              </a:defRPr>
            </a:lvl3pPr>
            <a:lvl4pPr>
              <a:defRPr sz="1800">
                <a:solidFill>
                  <a:schemeClr val="bg2">
                    <a:lumMod val="50000"/>
                  </a:schemeClr>
                </a:solidFill>
              </a:defRPr>
            </a:lvl4pPr>
            <a:lvl5pPr>
              <a:defRPr sz="1800">
                <a:solidFill>
                  <a:schemeClr val="bg2">
                    <a:lumMod val="50000"/>
                  </a:schemeClr>
                </a:solidFill>
              </a:defRPr>
            </a:lvl5pPr>
            <a:lvl6pPr>
              <a:defRPr sz="1800"/>
            </a:lvl6pPr>
            <a:lvl7pPr>
              <a:defRPr sz="1800"/>
            </a:lvl7pPr>
            <a:lvl8pPr>
              <a:defRPr sz="1800"/>
            </a:lvl8pPr>
            <a:lvl9pPr>
              <a:defRPr sz="1800"/>
            </a:lvl9p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4" name="Объект 3"/>
          <p:cNvSpPr>
            <a:spLocks noGrp="1"/>
          </p:cNvSpPr>
          <p:nvPr>
            <p:ph sz="half" idx="2"/>
          </p:nvPr>
        </p:nvSpPr>
        <p:spPr>
          <a:xfrm>
            <a:off x="4644008" y="2071389"/>
            <a:ext cx="4320480" cy="4093915"/>
          </a:xfrm>
        </p:spPr>
        <p:txBody>
          <a:bodyPr/>
          <a:lstStyle>
            <a:lvl1pPr>
              <a:defRPr sz="2800">
                <a:solidFill>
                  <a:schemeClr val="bg2">
                    <a:lumMod val="50000"/>
                  </a:schemeClr>
                </a:solidFill>
              </a:defRPr>
            </a:lvl1pPr>
            <a:lvl2pPr>
              <a:defRPr sz="2400">
                <a:solidFill>
                  <a:schemeClr val="bg2">
                    <a:lumMod val="50000"/>
                  </a:schemeClr>
                </a:solidFill>
              </a:defRPr>
            </a:lvl2pPr>
            <a:lvl3pPr>
              <a:defRPr sz="2000">
                <a:solidFill>
                  <a:schemeClr val="bg2">
                    <a:lumMod val="50000"/>
                  </a:schemeClr>
                </a:solidFill>
              </a:defRPr>
            </a:lvl3pPr>
            <a:lvl4pPr>
              <a:defRPr sz="1800">
                <a:solidFill>
                  <a:schemeClr val="bg2">
                    <a:lumMod val="50000"/>
                  </a:schemeClr>
                </a:solidFill>
              </a:defRPr>
            </a:lvl4pPr>
            <a:lvl5pPr>
              <a:defRPr sz="1800">
                <a:solidFill>
                  <a:schemeClr val="bg2">
                    <a:lumMod val="50000"/>
                  </a:schemeClr>
                </a:solidFill>
              </a:defRPr>
            </a:lvl5pPr>
            <a:lvl6pPr>
              <a:defRPr sz="1800"/>
            </a:lvl6pPr>
            <a:lvl7pPr>
              <a:defRPr sz="1800"/>
            </a:lvl7pPr>
            <a:lvl8pPr>
              <a:defRPr sz="1800"/>
            </a:lvl8pPr>
            <a:lvl9pPr>
              <a:defRPr sz="1800"/>
            </a:lvl9p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5" name="Дата 4"/>
          <p:cNvSpPr>
            <a:spLocks noGrp="1"/>
          </p:cNvSpPr>
          <p:nvPr>
            <p:ph type="dt" sz="half" idx="10"/>
          </p:nvPr>
        </p:nvSpPr>
        <p:spPr/>
        <p:txBody>
          <a:bodyPr/>
          <a:lstStyle>
            <a:lvl1pPr>
              <a:defRPr>
                <a:solidFill>
                  <a:schemeClr val="bg2">
                    <a:lumMod val="50000"/>
                  </a:schemeClr>
                </a:solidFill>
              </a:defRPr>
            </a:lvl1pPr>
          </a:lstStyle>
          <a:p>
            <a:fld id="{A5E48A96-E1BB-4C8F-80B2-32A47A48A9D5}" type="datetimeFigureOut">
              <a:rPr lang="ru-RU" smtClean="0"/>
              <a:pPr/>
              <a:t>20.10.2021</a:t>
            </a:fld>
            <a:endParaRPr lang="ru-RU"/>
          </a:p>
        </p:txBody>
      </p:sp>
      <p:sp>
        <p:nvSpPr>
          <p:cNvPr id="6" name="Нижний колонтитул 5"/>
          <p:cNvSpPr>
            <a:spLocks noGrp="1"/>
          </p:cNvSpPr>
          <p:nvPr>
            <p:ph type="ftr" sz="quarter" idx="11"/>
          </p:nvPr>
        </p:nvSpPr>
        <p:spPr/>
        <p:txBody>
          <a:bodyPr/>
          <a:lstStyle>
            <a:lvl1pPr>
              <a:defRPr>
                <a:solidFill>
                  <a:schemeClr val="bg2">
                    <a:lumMod val="50000"/>
                  </a:schemeClr>
                </a:solidFill>
              </a:defRPr>
            </a:lvl1pPr>
          </a:lstStyle>
          <a:p>
            <a:endParaRPr lang="ru-RU"/>
          </a:p>
        </p:txBody>
      </p:sp>
      <p:sp>
        <p:nvSpPr>
          <p:cNvPr id="7" name="Номер слайда 6"/>
          <p:cNvSpPr>
            <a:spLocks noGrp="1"/>
          </p:cNvSpPr>
          <p:nvPr>
            <p:ph type="sldNum" sz="quarter" idx="12"/>
          </p:nvPr>
        </p:nvSpPr>
        <p:spPr/>
        <p:txBody>
          <a:bodyPr/>
          <a:lstStyle>
            <a:lvl1pPr>
              <a:defRPr>
                <a:solidFill>
                  <a:schemeClr val="bg2">
                    <a:lumMod val="50000"/>
                  </a:schemeClr>
                </a:solidFill>
              </a:defRPr>
            </a:lvl1pPr>
          </a:lstStyle>
          <a:p>
            <a:fld id="{544A1F6A-164B-43BA-A19E-4AE6BB502A21}" type="slidenum">
              <a:rPr lang="ru-RU" smtClean="0"/>
              <a:pPr/>
              <a:t>‹#›</a:t>
            </a:fld>
            <a:endParaRPr lang="ru-RU"/>
          </a:p>
        </p:txBody>
      </p:sp>
    </p:spTree>
    <p:extLst>
      <p:ext uri="{BB962C8B-B14F-4D97-AF65-F5344CB8AC3E}">
        <p14:creationId xmlns:p14="http://schemas.microsoft.com/office/powerpoint/2010/main" val="3891339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solidFill>
                  <a:schemeClr val="bg2">
                    <a:lumMod val="50000"/>
                  </a:schemeClr>
                </a:solidFill>
              </a:defRPr>
            </a:lvl1pPr>
          </a:lstStyle>
          <a:p>
            <a:r>
              <a:rPr lang="ru-RU" dirty="0" smtClean="0"/>
              <a:t>Образец заголовка</a:t>
            </a:r>
            <a:endParaRPr lang="ru-RU" dirty="0"/>
          </a:p>
        </p:txBody>
      </p:sp>
      <p:sp>
        <p:nvSpPr>
          <p:cNvPr id="3" name="Текст 2"/>
          <p:cNvSpPr>
            <a:spLocks noGrp="1"/>
          </p:cNvSpPr>
          <p:nvPr>
            <p:ph type="body" idx="1"/>
          </p:nvPr>
        </p:nvSpPr>
        <p:spPr>
          <a:xfrm>
            <a:off x="251520" y="1916832"/>
            <a:ext cx="4176464" cy="639762"/>
          </a:xfrm>
        </p:spPr>
        <p:txBody>
          <a:bodyPr anchor="b"/>
          <a:lstStyle>
            <a:lvl1pPr marL="0" indent="0">
              <a:buNone/>
              <a:defRPr sz="2400" b="1">
                <a:solidFill>
                  <a:schemeClr val="bg2">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dirty="0" smtClean="0"/>
              <a:t>Образец текста</a:t>
            </a:r>
          </a:p>
        </p:txBody>
      </p:sp>
      <p:sp>
        <p:nvSpPr>
          <p:cNvPr id="4" name="Объект 3"/>
          <p:cNvSpPr>
            <a:spLocks noGrp="1"/>
          </p:cNvSpPr>
          <p:nvPr>
            <p:ph sz="half" idx="2"/>
          </p:nvPr>
        </p:nvSpPr>
        <p:spPr>
          <a:xfrm>
            <a:off x="251520" y="2556594"/>
            <a:ext cx="4176464" cy="3951288"/>
          </a:xfrm>
        </p:spPr>
        <p:txBody>
          <a:bodyPr/>
          <a:lstStyle>
            <a:lvl1pPr>
              <a:defRPr sz="2400">
                <a:solidFill>
                  <a:schemeClr val="bg2">
                    <a:lumMod val="50000"/>
                  </a:schemeClr>
                </a:solidFill>
              </a:defRPr>
            </a:lvl1pPr>
            <a:lvl2pPr>
              <a:defRPr sz="2000">
                <a:solidFill>
                  <a:schemeClr val="bg2">
                    <a:lumMod val="50000"/>
                  </a:schemeClr>
                </a:solidFill>
              </a:defRPr>
            </a:lvl2pPr>
            <a:lvl3pPr>
              <a:defRPr sz="1800">
                <a:solidFill>
                  <a:schemeClr val="bg2">
                    <a:lumMod val="50000"/>
                  </a:schemeClr>
                </a:solidFill>
              </a:defRPr>
            </a:lvl3pPr>
            <a:lvl4pPr>
              <a:defRPr sz="1600">
                <a:solidFill>
                  <a:schemeClr val="bg2">
                    <a:lumMod val="50000"/>
                  </a:schemeClr>
                </a:solidFill>
              </a:defRPr>
            </a:lvl4pPr>
            <a:lvl5pPr>
              <a:defRPr sz="1600">
                <a:solidFill>
                  <a:schemeClr val="bg2">
                    <a:lumMod val="50000"/>
                  </a:schemeClr>
                </a:solidFill>
              </a:defRPr>
            </a:lvl5pPr>
            <a:lvl6pPr>
              <a:defRPr sz="1600"/>
            </a:lvl6pPr>
            <a:lvl7pPr>
              <a:defRPr sz="1600"/>
            </a:lvl7pPr>
            <a:lvl8pPr>
              <a:defRPr sz="1600"/>
            </a:lvl8pPr>
            <a:lvl9pPr>
              <a:defRPr sz="1600"/>
            </a:lvl9p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5" name="Текст 4"/>
          <p:cNvSpPr>
            <a:spLocks noGrp="1"/>
          </p:cNvSpPr>
          <p:nvPr>
            <p:ph type="body" sz="quarter" idx="3"/>
          </p:nvPr>
        </p:nvSpPr>
        <p:spPr>
          <a:xfrm>
            <a:off x="4716016" y="1934294"/>
            <a:ext cx="4248472" cy="639762"/>
          </a:xfrm>
        </p:spPr>
        <p:txBody>
          <a:bodyPr anchor="b"/>
          <a:lstStyle>
            <a:lvl1pPr marL="0" indent="0">
              <a:buNone/>
              <a:defRPr sz="2400" b="1">
                <a:solidFill>
                  <a:schemeClr val="bg2">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dirty="0" smtClean="0"/>
              <a:t>Образец текста</a:t>
            </a:r>
          </a:p>
        </p:txBody>
      </p:sp>
      <p:sp>
        <p:nvSpPr>
          <p:cNvPr id="6" name="Объект 5"/>
          <p:cNvSpPr>
            <a:spLocks noGrp="1"/>
          </p:cNvSpPr>
          <p:nvPr>
            <p:ph sz="quarter" idx="4"/>
          </p:nvPr>
        </p:nvSpPr>
        <p:spPr>
          <a:xfrm>
            <a:off x="4716016" y="2574056"/>
            <a:ext cx="4248472" cy="3951288"/>
          </a:xfrm>
        </p:spPr>
        <p:txBody>
          <a:bodyPr/>
          <a:lstStyle>
            <a:lvl1pPr>
              <a:defRPr sz="2400">
                <a:solidFill>
                  <a:schemeClr val="bg2">
                    <a:lumMod val="50000"/>
                  </a:schemeClr>
                </a:solidFill>
              </a:defRPr>
            </a:lvl1pPr>
            <a:lvl2pPr>
              <a:defRPr sz="2000">
                <a:solidFill>
                  <a:schemeClr val="bg2">
                    <a:lumMod val="50000"/>
                  </a:schemeClr>
                </a:solidFill>
              </a:defRPr>
            </a:lvl2pPr>
            <a:lvl3pPr>
              <a:defRPr sz="1800">
                <a:solidFill>
                  <a:schemeClr val="bg2">
                    <a:lumMod val="50000"/>
                  </a:schemeClr>
                </a:solidFill>
              </a:defRPr>
            </a:lvl3pPr>
            <a:lvl4pPr>
              <a:defRPr sz="1600">
                <a:solidFill>
                  <a:schemeClr val="bg2">
                    <a:lumMod val="50000"/>
                  </a:schemeClr>
                </a:solidFill>
              </a:defRPr>
            </a:lvl4pPr>
            <a:lvl5pPr>
              <a:defRPr sz="1600">
                <a:solidFill>
                  <a:schemeClr val="bg2">
                    <a:lumMod val="50000"/>
                  </a:schemeClr>
                </a:solidFill>
              </a:defRPr>
            </a:lvl5pPr>
            <a:lvl6pPr>
              <a:defRPr sz="1600"/>
            </a:lvl6pPr>
            <a:lvl7pPr>
              <a:defRPr sz="1600"/>
            </a:lvl7pPr>
            <a:lvl8pPr>
              <a:defRPr sz="1600"/>
            </a:lvl8pPr>
            <a:lvl9pPr>
              <a:defRPr sz="1600"/>
            </a:lvl9p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7" name="Дата 6"/>
          <p:cNvSpPr>
            <a:spLocks noGrp="1"/>
          </p:cNvSpPr>
          <p:nvPr>
            <p:ph type="dt" sz="half" idx="10"/>
          </p:nvPr>
        </p:nvSpPr>
        <p:spPr>
          <a:xfrm>
            <a:off x="1375310" y="6410896"/>
            <a:ext cx="1215489" cy="365125"/>
          </a:xfrm>
        </p:spPr>
        <p:txBody>
          <a:bodyPr/>
          <a:lstStyle>
            <a:lvl1pPr>
              <a:defRPr>
                <a:solidFill>
                  <a:schemeClr val="bg2">
                    <a:lumMod val="50000"/>
                  </a:schemeClr>
                </a:solidFill>
              </a:defRPr>
            </a:lvl1pPr>
          </a:lstStyle>
          <a:p>
            <a:fld id="{A5E48A96-E1BB-4C8F-80B2-32A47A48A9D5}" type="datetimeFigureOut">
              <a:rPr lang="ru-RU" smtClean="0"/>
              <a:pPr/>
              <a:t>20.10.2021</a:t>
            </a:fld>
            <a:endParaRPr lang="ru-RU"/>
          </a:p>
        </p:txBody>
      </p:sp>
      <p:sp>
        <p:nvSpPr>
          <p:cNvPr id="8" name="Нижний колонтитул 7"/>
          <p:cNvSpPr>
            <a:spLocks noGrp="1"/>
          </p:cNvSpPr>
          <p:nvPr>
            <p:ph type="ftr" sz="quarter" idx="11"/>
          </p:nvPr>
        </p:nvSpPr>
        <p:spPr>
          <a:xfrm>
            <a:off x="4154184" y="6356350"/>
            <a:ext cx="1649592" cy="365125"/>
          </a:xfrm>
        </p:spPr>
        <p:txBody>
          <a:bodyPr/>
          <a:lstStyle>
            <a:lvl1pPr>
              <a:defRPr>
                <a:solidFill>
                  <a:schemeClr val="bg2">
                    <a:lumMod val="50000"/>
                  </a:schemeClr>
                </a:solidFill>
              </a:defRPr>
            </a:lvl1pPr>
          </a:lstStyle>
          <a:p>
            <a:endParaRPr lang="ru-RU"/>
          </a:p>
        </p:txBody>
      </p:sp>
      <p:sp>
        <p:nvSpPr>
          <p:cNvPr id="9" name="Номер слайда 8"/>
          <p:cNvSpPr>
            <a:spLocks noGrp="1"/>
          </p:cNvSpPr>
          <p:nvPr>
            <p:ph type="sldNum" sz="quarter" idx="12"/>
          </p:nvPr>
        </p:nvSpPr>
        <p:spPr>
          <a:xfrm>
            <a:off x="7471310" y="6356350"/>
            <a:ext cx="1215489" cy="365125"/>
          </a:xfrm>
        </p:spPr>
        <p:txBody>
          <a:bodyPr/>
          <a:lstStyle>
            <a:lvl1pPr>
              <a:defRPr>
                <a:solidFill>
                  <a:schemeClr val="bg2">
                    <a:lumMod val="50000"/>
                  </a:schemeClr>
                </a:solidFill>
              </a:defRPr>
            </a:lvl1pPr>
          </a:lstStyle>
          <a:p>
            <a:fld id="{544A1F6A-164B-43BA-A19E-4AE6BB502A21}" type="slidenum">
              <a:rPr lang="ru-RU" smtClean="0"/>
              <a:pPr/>
              <a:t>‹#›</a:t>
            </a:fld>
            <a:endParaRPr lang="ru-RU"/>
          </a:p>
        </p:txBody>
      </p:sp>
    </p:spTree>
    <p:extLst>
      <p:ext uri="{BB962C8B-B14F-4D97-AF65-F5344CB8AC3E}">
        <p14:creationId xmlns:p14="http://schemas.microsoft.com/office/powerpoint/2010/main" val="16599334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solidFill>
                  <a:schemeClr val="bg2">
                    <a:lumMod val="50000"/>
                  </a:schemeClr>
                </a:solidFill>
              </a:defRPr>
            </a:lvl1pPr>
          </a:lstStyle>
          <a:p>
            <a:r>
              <a:rPr lang="ru-RU" dirty="0" smtClean="0"/>
              <a:t>Образец заголовка</a:t>
            </a:r>
            <a:endParaRPr lang="ru-RU" dirty="0"/>
          </a:p>
        </p:txBody>
      </p:sp>
      <p:sp>
        <p:nvSpPr>
          <p:cNvPr id="3" name="Дата 2"/>
          <p:cNvSpPr>
            <a:spLocks noGrp="1"/>
          </p:cNvSpPr>
          <p:nvPr>
            <p:ph type="dt" sz="half" idx="10"/>
          </p:nvPr>
        </p:nvSpPr>
        <p:spPr/>
        <p:txBody>
          <a:bodyPr/>
          <a:lstStyle>
            <a:lvl1pPr>
              <a:defRPr>
                <a:solidFill>
                  <a:schemeClr val="bg2">
                    <a:lumMod val="50000"/>
                  </a:schemeClr>
                </a:solidFill>
              </a:defRPr>
            </a:lvl1pPr>
          </a:lstStyle>
          <a:p>
            <a:fld id="{A5E48A96-E1BB-4C8F-80B2-32A47A48A9D5}" type="datetimeFigureOut">
              <a:rPr lang="ru-RU" smtClean="0"/>
              <a:pPr/>
              <a:t>20.10.2021</a:t>
            </a:fld>
            <a:endParaRPr lang="ru-RU"/>
          </a:p>
        </p:txBody>
      </p:sp>
      <p:sp>
        <p:nvSpPr>
          <p:cNvPr id="4" name="Нижний колонтитул 3"/>
          <p:cNvSpPr>
            <a:spLocks noGrp="1"/>
          </p:cNvSpPr>
          <p:nvPr>
            <p:ph type="ftr" sz="quarter" idx="11"/>
          </p:nvPr>
        </p:nvSpPr>
        <p:spPr/>
        <p:txBody>
          <a:bodyPr/>
          <a:lstStyle>
            <a:lvl1pPr>
              <a:defRPr>
                <a:solidFill>
                  <a:schemeClr val="bg2">
                    <a:lumMod val="50000"/>
                  </a:schemeClr>
                </a:solidFill>
              </a:defRPr>
            </a:lvl1pPr>
          </a:lstStyle>
          <a:p>
            <a:endParaRPr lang="ru-RU"/>
          </a:p>
        </p:txBody>
      </p:sp>
      <p:sp>
        <p:nvSpPr>
          <p:cNvPr id="5" name="Номер слайда 4"/>
          <p:cNvSpPr>
            <a:spLocks noGrp="1"/>
          </p:cNvSpPr>
          <p:nvPr>
            <p:ph type="sldNum" sz="quarter" idx="12"/>
          </p:nvPr>
        </p:nvSpPr>
        <p:spPr/>
        <p:txBody>
          <a:bodyPr/>
          <a:lstStyle>
            <a:lvl1pPr>
              <a:defRPr>
                <a:solidFill>
                  <a:schemeClr val="bg2">
                    <a:lumMod val="50000"/>
                  </a:schemeClr>
                </a:solidFill>
              </a:defRPr>
            </a:lvl1pPr>
          </a:lstStyle>
          <a:p>
            <a:fld id="{544A1F6A-164B-43BA-A19E-4AE6BB502A21}" type="slidenum">
              <a:rPr lang="ru-RU" smtClean="0"/>
              <a:pPr/>
              <a:t>‹#›</a:t>
            </a:fld>
            <a:endParaRPr lang="ru-RU"/>
          </a:p>
        </p:txBody>
      </p:sp>
    </p:spTree>
    <p:extLst>
      <p:ext uri="{BB962C8B-B14F-4D97-AF65-F5344CB8AC3E}">
        <p14:creationId xmlns:p14="http://schemas.microsoft.com/office/powerpoint/2010/main" val="21724577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bg2">
                    <a:lumMod val="50000"/>
                  </a:schemeClr>
                </a:solidFill>
              </a:defRPr>
            </a:lvl1pPr>
          </a:lstStyle>
          <a:p>
            <a:fld id="{A5E48A96-E1BB-4C8F-80B2-32A47A48A9D5}" type="datetimeFigureOut">
              <a:rPr lang="ru-RU" smtClean="0"/>
              <a:pPr/>
              <a:t>20.10.2021</a:t>
            </a:fld>
            <a:endParaRPr lang="ru-RU"/>
          </a:p>
        </p:txBody>
      </p:sp>
      <p:sp>
        <p:nvSpPr>
          <p:cNvPr id="3" name="Нижний колонтитул 2"/>
          <p:cNvSpPr>
            <a:spLocks noGrp="1"/>
          </p:cNvSpPr>
          <p:nvPr>
            <p:ph type="ftr" sz="quarter" idx="11"/>
          </p:nvPr>
        </p:nvSpPr>
        <p:spPr/>
        <p:txBody>
          <a:bodyPr/>
          <a:lstStyle>
            <a:lvl1pPr>
              <a:defRPr>
                <a:solidFill>
                  <a:schemeClr val="bg2">
                    <a:lumMod val="50000"/>
                  </a:schemeClr>
                </a:solidFill>
              </a:defRPr>
            </a:lvl1pPr>
          </a:lstStyle>
          <a:p>
            <a:endParaRPr lang="ru-RU"/>
          </a:p>
        </p:txBody>
      </p:sp>
      <p:sp>
        <p:nvSpPr>
          <p:cNvPr id="4" name="Номер слайда 3"/>
          <p:cNvSpPr>
            <a:spLocks noGrp="1"/>
          </p:cNvSpPr>
          <p:nvPr>
            <p:ph type="sldNum" sz="quarter" idx="12"/>
          </p:nvPr>
        </p:nvSpPr>
        <p:spPr/>
        <p:txBody>
          <a:bodyPr/>
          <a:lstStyle>
            <a:lvl1pPr>
              <a:defRPr>
                <a:solidFill>
                  <a:schemeClr val="bg2">
                    <a:lumMod val="50000"/>
                  </a:schemeClr>
                </a:solidFill>
              </a:defRPr>
            </a:lvl1pPr>
          </a:lstStyle>
          <a:p>
            <a:fld id="{544A1F6A-164B-43BA-A19E-4AE6BB502A21}" type="slidenum">
              <a:rPr lang="ru-RU" smtClean="0"/>
              <a:pPr/>
              <a:t>‹#›</a:t>
            </a:fld>
            <a:endParaRPr lang="ru-RU"/>
          </a:p>
        </p:txBody>
      </p:sp>
    </p:spTree>
    <p:extLst>
      <p:ext uri="{BB962C8B-B14F-4D97-AF65-F5344CB8AC3E}">
        <p14:creationId xmlns:p14="http://schemas.microsoft.com/office/powerpoint/2010/main" val="615951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3622"/>
            <a:ext cx="3008313" cy="921478"/>
          </a:xfrm>
        </p:spPr>
        <p:txBody>
          <a:bodyPr anchor="b"/>
          <a:lstStyle>
            <a:lvl1pPr algn="l">
              <a:defRPr sz="2000" b="1">
                <a:solidFill>
                  <a:schemeClr val="bg2">
                    <a:lumMod val="50000"/>
                  </a:schemeClr>
                </a:solidFill>
              </a:defRPr>
            </a:lvl1pPr>
          </a:lstStyle>
          <a:p>
            <a:r>
              <a:rPr lang="ru-RU" dirty="0" smtClean="0"/>
              <a:t>Образец заголовка</a:t>
            </a:r>
            <a:endParaRPr lang="ru-RU" dirty="0"/>
          </a:p>
        </p:txBody>
      </p:sp>
      <p:sp>
        <p:nvSpPr>
          <p:cNvPr id="3" name="Объект 2"/>
          <p:cNvSpPr>
            <a:spLocks noGrp="1"/>
          </p:cNvSpPr>
          <p:nvPr>
            <p:ph idx="1"/>
          </p:nvPr>
        </p:nvSpPr>
        <p:spPr>
          <a:xfrm>
            <a:off x="3563888" y="1916832"/>
            <a:ext cx="5111750" cy="4353347"/>
          </a:xfrm>
        </p:spPr>
        <p:txBody>
          <a:bodyPr/>
          <a:lstStyle>
            <a:lvl1pPr>
              <a:defRPr sz="3200">
                <a:solidFill>
                  <a:schemeClr val="bg2">
                    <a:lumMod val="50000"/>
                  </a:schemeClr>
                </a:solidFill>
              </a:defRPr>
            </a:lvl1pPr>
            <a:lvl2pPr>
              <a:defRPr sz="2800">
                <a:solidFill>
                  <a:schemeClr val="bg2">
                    <a:lumMod val="50000"/>
                  </a:schemeClr>
                </a:solidFill>
              </a:defRPr>
            </a:lvl2pPr>
            <a:lvl3pPr>
              <a:defRPr sz="2400">
                <a:solidFill>
                  <a:schemeClr val="bg2">
                    <a:lumMod val="50000"/>
                  </a:schemeClr>
                </a:solidFill>
              </a:defRPr>
            </a:lvl3pPr>
            <a:lvl4pPr>
              <a:defRPr sz="2000">
                <a:solidFill>
                  <a:schemeClr val="bg2">
                    <a:lumMod val="50000"/>
                  </a:schemeClr>
                </a:solidFill>
              </a:defRPr>
            </a:lvl4pPr>
            <a:lvl5pPr>
              <a:defRPr sz="2000">
                <a:solidFill>
                  <a:schemeClr val="bg2">
                    <a:lumMod val="50000"/>
                  </a:schemeClr>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solidFill>
                  <a:schemeClr val="bg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solidFill>
                  <a:schemeClr val="bg2">
                    <a:lumMod val="50000"/>
                  </a:schemeClr>
                </a:solidFill>
              </a:defRPr>
            </a:lvl1pPr>
          </a:lstStyle>
          <a:p>
            <a:fld id="{A5E48A96-E1BB-4C8F-80B2-32A47A48A9D5}" type="datetimeFigureOut">
              <a:rPr lang="ru-RU" smtClean="0"/>
              <a:pPr/>
              <a:t>20.10.2021</a:t>
            </a:fld>
            <a:endParaRPr lang="ru-RU"/>
          </a:p>
        </p:txBody>
      </p:sp>
      <p:sp>
        <p:nvSpPr>
          <p:cNvPr id="6" name="Нижний колонтитул 5"/>
          <p:cNvSpPr>
            <a:spLocks noGrp="1"/>
          </p:cNvSpPr>
          <p:nvPr>
            <p:ph type="ftr" sz="quarter" idx="11"/>
          </p:nvPr>
        </p:nvSpPr>
        <p:spPr/>
        <p:txBody>
          <a:bodyPr/>
          <a:lstStyle>
            <a:lvl1pPr>
              <a:defRPr>
                <a:solidFill>
                  <a:schemeClr val="bg2">
                    <a:lumMod val="50000"/>
                  </a:schemeClr>
                </a:solidFill>
              </a:defRPr>
            </a:lvl1pPr>
          </a:lstStyle>
          <a:p>
            <a:endParaRPr lang="ru-RU"/>
          </a:p>
        </p:txBody>
      </p:sp>
      <p:sp>
        <p:nvSpPr>
          <p:cNvPr id="7" name="Номер слайда 6"/>
          <p:cNvSpPr>
            <a:spLocks noGrp="1"/>
          </p:cNvSpPr>
          <p:nvPr>
            <p:ph type="sldNum" sz="quarter" idx="12"/>
          </p:nvPr>
        </p:nvSpPr>
        <p:spPr/>
        <p:txBody>
          <a:bodyPr/>
          <a:lstStyle>
            <a:lvl1pPr>
              <a:defRPr>
                <a:solidFill>
                  <a:schemeClr val="bg2">
                    <a:lumMod val="50000"/>
                  </a:schemeClr>
                </a:solidFill>
              </a:defRPr>
            </a:lvl1pPr>
          </a:lstStyle>
          <a:p>
            <a:fld id="{544A1F6A-164B-43BA-A19E-4AE6BB502A21}" type="slidenum">
              <a:rPr lang="ru-RU" smtClean="0"/>
              <a:pPr/>
              <a:t>‹#›</a:t>
            </a:fld>
            <a:endParaRPr lang="ru-RU"/>
          </a:p>
        </p:txBody>
      </p:sp>
    </p:spTree>
    <p:extLst>
      <p:ext uri="{BB962C8B-B14F-4D97-AF65-F5344CB8AC3E}">
        <p14:creationId xmlns:p14="http://schemas.microsoft.com/office/powerpoint/2010/main" val="3454896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solidFill>
                  <a:schemeClr val="bg2">
                    <a:lumMod val="50000"/>
                  </a:schemeClr>
                </a:solidFill>
              </a:defRPr>
            </a:lvl1pPr>
          </a:lstStyle>
          <a:p>
            <a:r>
              <a:rPr lang="ru-RU" dirty="0" smtClean="0"/>
              <a:t>Образец заголовка</a:t>
            </a:r>
            <a:endParaRPr lang="ru-RU" dirty="0"/>
          </a:p>
        </p:txBody>
      </p:sp>
      <p:sp>
        <p:nvSpPr>
          <p:cNvPr id="3" name="Рисунок 2"/>
          <p:cNvSpPr>
            <a:spLocks noGrp="1"/>
          </p:cNvSpPr>
          <p:nvPr>
            <p:ph type="pic" idx="1"/>
          </p:nvPr>
        </p:nvSpPr>
        <p:spPr>
          <a:xfrm>
            <a:off x="1792288" y="612775"/>
            <a:ext cx="5486400" cy="4114800"/>
          </a:xfrm>
        </p:spPr>
        <p:txBody>
          <a:bodyPr/>
          <a:lstStyle>
            <a:lvl1pPr marL="0" indent="0">
              <a:buNone/>
              <a:defRPr sz="3200">
                <a:solidFill>
                  <a:schemeClr val="bg2">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solidFill>
                  <a:schemeClr val="bg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solidFill>
                  <a:schemeClr val="bg2">
                    <a:lumMod val="50000"/>
                  </a:schemeClr>
                </a:solidFill>
              </a:defRPr>
            </a:lvl1pPr>
          </a:lstStyle>
          <a:p>
            <a:fld id="{A5E48A96-E1BB-4C8F-80B2-32A47A48A9D5}" type="datetimeFigureOut">
              <a:rPr lang="ru-RU" smtClean="0"/>
              <a:pPr/>
              <a:t>20.10.2021</a:t>
            </a:fld>
            <a:endParaRPr lang="ru-RU"/>
          </a:p>
        </p:txBody>
      </p:sp>
      <p:sp>
        <p:nvSpPr>
          <p:cNvPr id="6" name="Нижний колонтитул 5"/>
          <p:cNvSpPr>
            <a:spLocks noGrp="1"/>
          </p:cNvSpPr>
          <p:nvPr>
            <p:ph type="ftr" sz="quarter" idx="11"/>
          </p:nvPr>
        </p:nvSpPr>
        <p:spPr/>
        <p:txBody>
          <a:bodyPr/>
          <a:lstStyle>
            <a:lvl1pPr>
              <a:defRPr>
                <a:solidFill>
                  <a:schemeClr val="bg2">
                    <a:lumMod val="50000"/>
                  </a:schemeClr>
                </a:solidFill>
              </a:defRPr>
            </a:lvl1pPr>
          </a:lstStyle>
          <a:p>
            <a:endParaRPr lang="ru-RU"/>
          </a:p>
        </p:txBody>
      </p:sp>
      <p:sp>
        <p:nvSpPr>
          <p:cNvPr id="7" name="Номер слайда 6"/>
          <p:cNvSpPr>
            <a:spLocks noGrp="1"/>
          </p:cNvSpPr>
          <p:nvPr>
            <p:ph type="sldNum" sz="quarter" idx="12"/>
          </p:nvPr>
        </p:nvSpPr>
        <p:spPr/>
        <p:txBody>
          <a:bodyPr/>
          <a:lstStyle>
            <a:lvl1pPr>
              <a:defRPr>
                <a:solidFill>
                  <a:schemeClr val="bg2">
                    <a:lumMod val="50000"/>
                  </a:schemeClr>
                </a:solidFill>
              </a:defRPr>
            </a:lvl1pPr>
          </a:lstStyle>
          <a:p>
            <a:fld id="{544A1F6A-164B-43BA-A19E-4AE6BB502A21}" type="slidenum">
              <a:rPr lang="ru-RU" smtClean="0"/>
              <a:pPr/>
              <a:t>‹#›</a:t>
            </a:fld>
            <a:endParaRPr lang="ru-RU"/>
          </a:p>
        </p:txBody>
      </p:sp>
    </p:spTree>
    <p:extLst>
      <p:ext uri="{BB962C8B-B14F-4D97-AF65-F5344CB8AC3E}">
        <p14:creationId xmlns:p14="http://schemas.microsoft.com/office/powerpoint/2010/main" val="27586054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presentation-creation.ru/"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51720" y="803617"/>
            <a:ext cx="5760640" cy="1185223"/>
          </a:xfrm>
          <a:prstGeom prst="rect">
            <a:avLst/>
          </a:prstGeom>
        </p:spPr>
        <p:txBody>
          <a:bodyPr vert="horz" lIns="91440" tIns="45720" rIns="91440" bIns="45720" rtlCol="0" anchor="ctr">
            <a:normAutofit/>
          </a:bodyPr>
          <a:lstStyle/>
          <a:p>
            <a:r>
              <a:rPr lang="ru-RU" dirty="0" smtClean="0"/>
              <a:t>Образец заголовка</a:t>
            </a:r>
            <a:endParaRPr lang="ru-RU" dirty="0"/>
          </a:p>
        </p:txBody>
      </p:sp>
      <p:sp>
        <p:nvSpPr>
          <p:cNvPr id="3" name="Текст 2"/>
          <p:cNvSpPr>
            <a:spLocks noGrp="1"/>
          </p:cNvSpPr>
          <p:nvPr>
            <p:ph type="body" idx="1"/>
          </p:nvPr>
        </p:nvSpPr>
        <p:spPr>
          <a:xfrm>
            <a:off x="1691680" y="2132856"/>
            <a:ext cx="5904656" cy="4320480"/>
          </a:xfrm>
          <a:prstGeom prst="rect">
            <a:avLst/>
          </a:prstGeom>
        </p:spPr>
        <p:txBody>
          <a:bodyPr vert="horz" lIns="91440" tIns="45720" rIns="91440" bIns="45720" rtlCol="0">
            <a:normAutofit/>
          </a:body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bg2">
                    <a:lumMod val="50000"/>
                  </a:schemeClr>
                </a:solidFill>
              </a:defRPr>
            </a:lvl1pPr>
          </a:lstStyle>
          <a:p>
            <a:fld id="{A5E48A96-E1BB-4C8F-80B2-32A47A48A9D5}" type="datetimeFigureOut">
              <a:rPr lang="ru-RU" smtClean="0"/>
              <a:pPr/>
              <a:t>20.10.2021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2">
                    <a:lumMod val="50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bg2">
                    <a:lumMod val="50000"/>
                  </a:schemeClr>
                </a:solidFill>
              </a:defRPr>
            </a:lvl1pPr>
          </a:lstStyle>
          <a:p>
            <a:fld id="{544A1F6A-164B-43BA-A19E-4AE6BB502A21}" type="slidenum">
              <a:rPr lang="ru-RU" smtClean="0"/>
              <a:pPr/>
              <a:t>‹#›</a:t>
            </a:fld>
            <a:endParaRPr lang="ru-RU"/>
          </a:p>
        </p:txBody>
      </p:sp>
      <p:pic>
        <p:nvPicPr>
          <p:cNvPr id="7" name="Рисунок 6">
            <a:hlinkClick r:id="rId14"/>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1620688" y="45855"/>
            <a:ext cx="757762" cy="757762"/>
          </a:xfrm>
          <a:prstGeom prst="rect">
            <a:avLst/>
          </a:prstGeom>
        </p:spPr>
      </p:pic>
    </p:spTree>
    <p:extLst>
      <p:ext uri="{BB962C8B-B14F-4D97-AF65-F5344CB8AC3E}">
        <p14:creationId xmlns:p14="http://schemas.microsoft.com/office/powerpoint/2010/main" val="37102724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ctr" defTabSz="914400" rtl="0" eaLnBrk="1" latinLnBrk="0" hangingPunct="1">
        <a:spcBef>
          <a:spcPct val="0"/>
        </a:spcBef>
        <a:buNone/>
        <a:defRPr sz="4400" kern="1200">
          <a:solidFill>
            <a:schemeClr val="bg2">
              <a:lumMod val="50000"/>
            </a:schemeClr>
          </a:solidFill>
          <a:effectLst>
            <a:outerShdw blurRad="38100" dist="38100" dir="2700000" algn="tl">
              <a:srgbClr val="000000">
                <a:alpha val="43137"/>
              </a:srgbClr>
            </a:outerShdw>
          </a:effectLst>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bg2">
              <a:lumMod val="50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bg2">
              <a:lumMod val="50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bg2">
              <a:lumMod val="50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bg2">
              <a:lumMod val="50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bg2">
              <a:lumMod val="50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43608" y="2420888"/>
            <a:ext cx="6480720" cy="1656184"/>
          </a:xfrm>
        </p:spPr>
        <p:txBody>
          <a:bodyPr>
            <a:normAutofit fontScale="90000"/>
          </a:bodyPr>
          <a:lstStyle/>
          <a:p>
            <a:r>
              <a:rPr lang="ru-RU" smtClean="0">
                <a:ln w="500">
                  <a:solidFill>
                    <a:srgbClr val="FFFF00"/>
                  </a:solidFill>
                </a:ln>
                <a:solidFill>
                  <a:schemeClr val="accent1">
                    <a:lumMod val="50000"/>
                  </a:schemeClr>
                </a:solidFill>
                <a:latin typeface="Times New Roman" pitchFamily="18" charset="0"/>
                <a:cs typeface="Times New Roman" pitchFamily="18" charset="0"/>
              </a:rPr>
              <a:t>Мария </a:t>
            </a:r>
            <a:r>
              <a:rPr lang="ru-RU" dirty="0" err="1" smtClean="0">
                <a:ln w="500">
                  <a:solidFill>
                    <a:srgbClr val="FFFF00"/>
                  </a:solidFill>
                </a:ln>
                <a:solidFill>
                  <a:schemeClr val="accent1">
                    <a:lumMod val="50000"/>
                  </a:schemeClr>
                </a:solidFill>
                <a:latin typeface="Times New Roman" pitchFamily="18" charset="0"/>
                <a:cs typeface="Times New Roman" pitchFamily="18" charset="0"/>
              </a:rPr>
              <a:t>Монтессори</a:t>
            </a:r>
            <a:r>
              <a:rPr lang="ru-RU" dirty="0" smtClean="0">
                <a:ln w="500">
                  <a:solidFill>
                    <a:srgbClr val="FFFF00"/>
                  </a:solidFill>
                </a:ln>
                <a:solidFill>
                  <a:schemeClr val="accent1">
                    <a:lumMod val="50000"/>
                  </a:schemeClr>
                </a:solidFill>
                <a:latin typeface="Times New Roman" pitchFamily="18" charset="0"/>
                <a:cs typeface="Times New Roman" pitchFamily="18" charset="0"/>
              </a:rPr>
              <a:t> </a:t>
            </a:r>
            <a:r>
              <a:rPr lang="ru-RU" dirty="0" err="1">
                <a:ln w="500">
                  <a:solidFill>
                    <a:srgbClr val="FFFF00"/>
                  </a:solidFill>
                </a:ln>
                <a:solidFill>
                  <a:schemeClr val="accent1">
                    <a:lumMod val="50000"/>
                  </a:schemeClr>
                </a:solidFill>
                <a:latin typeface="Times New Roman" pitchFamily="18" charset="0"/>
                <a:cs typeface="Times New Roman" pitchFamily="18" charset="0"/>
              </a:rPr>
              <a:t>технологиясының</a:t>
            </a:r>
            <a:r>
              <a:rPr lang="ru-RU" dirty="0">
                <a:ln w="500">
                  <a:solidFill>
                    <a:srgbClr val="FFFF00"/>
                  </a:solidFill>
                </a:ln>
                <a:solidFill>
                  <a:schemeClr val="accent1">
                    <a:lumMod val="50000"/>
                  </a:schemeClr>
                </a:solidFill>
                <a:latin typeface="Times New Roman" pitchFamily="18" charset="0"/>
                <a:cs typeface="Times New Roman" pitchFamily="18" charset="0"/>
              </a:rPr>
              <a:t> </a:t>
            </a:r>
            <a:r>
              <a:rPr lang="ru-RU" dirty="0" err="1">
                <a:ln w="500">
                  <a:solidFill>
                    <a:srgbClr val="FFFF00"/>
                  </a:solidFill>
                </a:ln>
                <a:solidFill>
                  <a:schemeClr val="accent1">
                    <a:lumMod val="50000"/>
                  </a:schemeClr>
                </a:solidFill>
                <a:latin typeface="Times New Roman" pitchFamily="18" charset="0"/>
                <a:cs typeface="Times New Roman" pitchFamily="18" charset="0"/>
              </a:rPr>
              <a:t>ерекшеліктері</a:t>
            </a:r>
            <a:endParaRPr lang="ru-RU" b="1" dirty="0"/>
          </a:p>
        </p:txBody>
      </p:sp>
      <p:sp>
        <p:nvSpPr>
          <p:cNvPr id="3" name="TextBox 2"/>
          <p:cNvSpPr txBox="1"/>
          <p:nvPr/>
        </p:nvSpPr>
        <p:spPr>
          <a:xfrm>
            <a:off x="3635896" y="4797152"/>
            <a:ext cx="3888432" cy="369332"/>
          </a:xfrm>
          <a:prstGeom prst="rect">
            <a:avLst/>
          </a:prstGeom>
          <a:noFill/>
        </p:spPr>
        <p:txBody>
          <a:bodyPr wrap="square" rtlCol="0">
            <a:spAutoFit/>
          </a:bodyPr>
          <a:lstStyle/>
          <a:p>
            <a:r>
              <a:rPr lang="kk-KZ" smtClean="0"/>
              <a:t>Орындаған: Мырзақабыл Мадина</a:t>
            </a:r>
            <a:endParaRPr lang="ru-RU" dirty="0"/>
          </a:p>
        </p:txBody>
      </p:sp>
    </p:spTree>
    <p:extLst>
      <p:ext uri="{BB962C8B-B14F-4D97-AF65-F5344CB8AC3E}">
        <p14:creationId xmlns:p14="http://schemas.microsoft.com/office/powerpoint/2010/main" val="18578706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988840"/>
            <a:ext cx="8748464" cy="2862322"/>
          </a:xfrm>
          <a:prstGeom prst="rect">
            <a:avLst/>
          </a:prstGeom>
          <a:noFill/>
        </p:spPr>
        <p:txBody>
          <a:bodyPr wrap="square" rtlCol="0">
            <a:spAutoFit/>
          </a:bodyPr>
          <a:lstStyle/>
          <a:p>
            <a:r>
              <a:rPr lang="ru-RU" sz="2000" b="1" dirty="0">
                <a:solidFill>
                  <a:srgbClr val="FF0000"/>
                </a:solidFill>
                <a:latin typeface="Times New Roman" pitchFamily="18" charset="0"/>
                <a:cs typeface="Times New Roman" pitchFamily="18" charset="0"/>
              </a:rPr>
              <a:t>3.Математика </a:t>
            </a:r>
            <a:r>
              <a:rPr lang="ru-RU" sz="2000" b="1" dirty="0" err="1">
                <a:solidFill>
                  <a:srgbClr val="FF0000"/>
                </a:solidFill>
                <a:latin typeface="Times New Roman" pitchFamily="18" charset="0"/>
                <a:cs typeface="Times New Roman" pitchFamily="18" charset="0"/>
              </a:rPr>
              <a:t>аймағы</a:t>
            </a:r>
            <a:r>
              <a:rPr lang="ru-RU" sz="2000" b="1" dirty="0">
                <a:solidFill>
                  <a:srgbClr val="FF0000"/>
                </a:solidFill>
                <a:latin typeface="Times New Roman" pitchFamily="18" charset="0"/>
                <a:cs typeface="Times New Roman" pitchFamily="18" charset="0"/>
              </a:rPr>
              <a:t>:</a:t>
            </a:r>
          </a:p>
          <a:p>
            <a:r>
              <a:rPr lang="ru-RU" sz="2000" b="1" dirty="0" err="1">
                <a:solidFill>
                  <a:srgbClr val="002060"/>
                </a:solidFill>
                <a:latin typeface="Times New Roman" pitchFamily="18" charset="0"/>
                <a:cs typeface="Times New Roman" pitchFamily="18" charset="0"/>
              </a:rPr>
              <a:t>Сенсорлық</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материалмен</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жұмыс</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істеп</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логикалық</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ойлауды</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үйренген</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соң</a:t>
            </a:r>
            <a:r>
              <a:rPr lang="ru-RU" sz="2000" b="1" dirty="0">
                <a:solidFill>
                  <a:srgbClr val="002060"/>
                </a:solidFill>
                <a:latin typeface="Times New Roman" pitchFamily="18" charset="0"/>
                <a:cs typeface="Times New Roman" pitchFamily="18" charset="0"/>
              </a:rPr>
              <a:t> бала </a:t>
            </a:r>
            <a:r>
              <a:rPr lang="ru-RU" sz="2000" b="1" dirty="0" err="1">
                <a:solidFill>
                  <a:srgbClr val="002060"/>
                </a:solidFill>
                <a:latin typeface="Times New Roman" pitchFamily="18" charset="0"/>
                <a:cs typeface="Times New Roman" pitchFamily="18" charset="0"/>
              </a:rPr>
              <a:t>еш</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қиындықсыз</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өзіне</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таныс</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ұғымдарды</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математикалық</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терминдерге</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айналдыра</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бастайды</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Оның</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үстіне</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математиканы</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үйрену</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табиғи</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жүріп</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отырады</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себебі</a:t>
            </a:r>
            <a:r>
              <a:rPr lang="ru-RU" sz="2000" b="1" dirty="0">
                <a:solidFill>
                  <a:srgbClr val="002060"/>
                </a:solidFill>
                <a:latin typeface="Times New Roman" pitchFamily="18" charset="0"/>
                <a:cs typeface="Times New Roman" pitchFamily="18" charset="0"/>
              </a:rPr>
              <a:t> бала </a:t>
            </a:r>
            <a:r>
              <a:rPr lang="ru-RU" sz="2000" b="1" dirty="0" err="1">
                <a:solidFill>
                  <a:srgbClr val="002060"/>
                </a:solidFill>
                <a:latin typeface="Times New Roman" pitchFamily="18" charset="0"/>
                <a:cs typeface="Times New Roman" pitchFamily="18" charset="0"/>
              </a:rPr>
              <a:t>жай</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ғана</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математикамен</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ұласатын</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дайындалған</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ортада</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өмір</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сүреді</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Математикалық</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дамыту</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аймағы</a:t>
            </a:r>
            <a:r>
              <a:rPr lang="ru-RU" sz="2000" b="1" dirty="0">
                <a:solidFill>
                  <a:srgbClr val="002060"/>
                </a:solidFill>
                <a:latin typeface="Times New Roman" pitchFamily="18" charset="0"/>
                <a:cs typeface="Times New Roman" pitchFamily="18" charset="0"/>
              </a:rPr>
              <a:t> бала </a:t>
            </a:r>
            <a:r>
              <a:rPr lang="ru-RU" sz="2000" b="1" dirty="0" err="1">
                <a:solidFill>
                  <a:srgbClr val="002060"/>
                </a:solidFill>
                <a:latin typeface="Times New Roman" pitchFamily="18" charset="0"/>
                <a:cs typeface="Times New Roman" pitchFamily="18" charset="0"/>
              </a:rPr>
              <a:t>санауды</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қосу</a:t>
            </a:r>
            <a:r>
              <a:rPr lang="ru-RU" sz="2000" b="1" dirty="0">
                <a:solidFill>
                  <a:srgbClr val="002060"/>
                </a:solidFill>
                <a:latin typeface="Times New Roman" pitchFamily="18" charset="0"/>
                <a:cs typeface="Times New Roman" pitchFamily="18" charset="0"/>
              </a:rPr>
              <a:t> мен </a:t>
            </a:r>
            <a:r>
              <a:rPr lang="ru-RU" sz="2000" b="1" dirty="0" err="1">
                <a:solidFill>
                  <a:srgbClr val="002060"/>
                </a:solidFill>
                <a:latin typeface="Times New Roman" pitchFamily="18" charset="0"/>
                <a:cs typeface="Times New Roman" pitchFamily="18" charset="0"/>
              </a:rPr>
              <a:t>азайтуды</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көбейту</a:t>
            </a:r>
            <a:r>
              <a:rPr lang="ru-RU" sz="2000" b="1" dirty="0">
                <a:solidFill>
                  <a:srgbClr val="002060"/>
                </a:solidFill>
                <a:latin typeface="Times New Roman" pitchFamily="18" charset="0"/>
                <a:cs typeface="Times New Roman" pitchFamily="18" charset="0"/>
              </a:rPr>
              <a:t> мен </a:t>
            </a:r>
            <a:r>
              <a:rPr lang="ru-RU" sz="2000" b="1" dirty="0" err="1">
                <a:solidFill>
                  <a:srgbClr val="002060"/>
                </a:solidFill>
                <a:latin typeface="Times New Roman" pitchFamily="18" charset="0"/>
                <a:cs typeface="Times New Roman" pitchFamily="18" charset="0"/>
              </a:rPr>
              <a:t>бөлуді</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түбірге</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алу</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мағыналы</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сандармен</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жұмыс</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істеу</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үшін</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барлық</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керекті</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материалдардан</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тұрады</a:t>
            </a:r>
            <a:r>
              <a:rPr lang="ru-RU" sz="2000" b="1" dirty="0">
                <a:solidFill>
                  <a:srgbClr val="002060"/>
                </a:solidFill>
                <a:latin typeface="Times New Roman" pitchFamily="18" charset="0"/>
                <a:cs typeface="Times New Roman" pitchFamily="18" charset="0"/>
              </a:rPr>
              <a:t>.</a:t>
            </a:r>
          </a:p>
          <a:p>
            <a:endParaRPr lang="ru-RU" sz="2000" dirty="0"/>
          </a:p>
        </p:txBody>
      </p:sp>
    </p:spTree>
    <p:extLst>
      <p:ext uri="{BB962C8B-B14F-4D97-AF65-F5344CB8AC3E}">
        <p14:creationId xmlns:p14="http://schemas.microsoft.com/office/powerpoint/2010/main" val="5021903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988840"/>
            <a:ext cx="7956376" cy="3139321"/>
          </a:xfrm>
          <a:prstGeom prst="rect">
            <a:avLst/>
          </a:prstGeom>
          <a:noFill/>
        </p:spPr>
        <p:txBody>
          <a:bodyPr wrap="square" rtlCol="0">
            <a:spAutoFit/>
          </a:bodyPr>
          <a:lstStyle/>
          <a:p>
            <a:r>
              <a:rPr lang="ru-RU" sz="2000" b="1" dirty="0">
                <a:solidFill>
                  <a:srgbClr val="FF0000"/>
                </a:solidFill>
                <a:latin typeface="Times New Roman" pitchFamily="18" charset="0"/>
                <a:cs typeface="Times New Roman" pitchFamily="18" charset="0"/>
              </a:rPr>
              <a:t>4. </a:t>
            </a:r>
            <a:r>
              <a:rPr lang="ru-RU" sz="2000" b="1" dirty="0" err="1">
                <a:solidFill>
                  <a:srgbClr val="FF0000"/>
                </a:solidFill>
                <a:latin typeface="Times New Roman" pitchFamily="18" charset="0"/>
                <a:cs typeface="Times New Roman" pitchFamily="18" charset="0"/>
              </a:rPr>
              <a:t>Тіл</a:t>
            </a:r>
            <a:r>
              <a:rPr lang="ru-RU" sz="2000" b="1" dirty="0">
                <a:solidFill>
                  <a:srgbClr val="FF0000"/>
                </a:solidFill>
                <a:latin typeface="Times New Roman" pitchFamily="18" charset="0"/>
                <a:cs typeface="Times New Roman" pitchFamily="18" charset="0"/>
              </a:rPr>
              <a:t> </a:t>
            </a:r>
            <a:r>
              <a:rPr lang="ru-RU" sz="2000" b="1" dirty="0" err="1">
                <a:solidFill>
                  <a:srgbClr val="FF0000"/>
                </a:solidFill>
                <a:latin typeface="Times New Roman" pitchFamily="18" charset="0"/>
                <a:cs typeface="Times New Roman" pitchFamily="18" charset="0"/>
              </a:rPr>
              <a:t>аймағы</a:t>
            </a:r>
            <a:r>
              <a:rPr lang="ru-RU" sz="2000" b="1" dirty="0">
                <a:solidFill>
                  <a:srgbClr val="FF0000"/>
                </a:solidFill>
                <a:latin typeface="Times New Roman" pitchFamily="18" charset="0"/>
                <a:cs typeface="Times New Roman" pitchFamily="18" charset="0"/>
              </a:rPr>
              <a:t>:</a:t>
            </a:r>
          </a:p>
          <a:p>
            <a:r>
              <a:rPr lang="ru-RU" sz="2000" b="1" dirty="0" err="1">
                <a:solidFill>
                  <a:srgbClr val="002060"/>
                </a:solidFill>
                <a:latin typeface="Times New Roman" pitchFamily="18" charset="0"/>
                <a:cs typeface="Times New Roman" pitchFamily="18" charset="0"/>
              </a:rPr>
              <a:t>Балаға</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тілді</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алып</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жүруші</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ретінде</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тілді</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дамытуға</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арналған</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онсыз</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толыққанды</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интеллектуалды</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өсу</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мүмкін</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емес</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болғандықтан</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тиісті</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материалдар</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қажет</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Берілген</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аймақта</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жазуға</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моторлық</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қимылдық</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дайындық</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фонетикалық</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естудің</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дамуы</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жазу</a:t>
            </a:r>
            <a:r>
              <a:rPr lang="ru-RU" sz="2000" b="1" dirty="0">
                <a:solidFill>
                  <a:srgbClr val="002060"/>
                </a:solidFill>
                <a:latin typeface="Times New Roman" pitchFamily="18" charset="0"/>
                <a:cs typeface="Times New Roman" pitchFamily="18" charset="0"/>
              </a:rPr>
              <a:t> мен </a:t>
            </a:r>
            <a:r>
              <a:rPr lang="ru-RU" sz="2000" b="1" dirty="0" err="1">
                <a:solidFill>
                  <a:srgbClr val="002060"/>
                </a:solidFill>
                <a:latin typeface="Times New Roman" pitchFamily="18" charset="0"/>
                <a:cs typeface="Times New Roman" pitchFamily="18" charset="0"/>
              </a:rPr>
              <a:t>оқуға</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үйрету</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т.б</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қарастырылады</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Бұл</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жерде</a:t>
            </a:r>
            <a:r>
              <a:rPr lang="ru-RU" sz="2000" b="1" dirty="0">
                <a:solidFill>
                  <a:srgbClr val="002060"/>
                </a:solidFill>
                <a:latin typeface="Times New Roman" pitchFamily="18" charset="0"/>
                <a:cs typeface="Times New Roman" pitchFamily="18" charset="0"/>
              </a:rPr>
              <a:t> бала </a:t>
            </a:r>
            <a:r>
              <a:rPr lang="ru-RU" sz="2000" b="1" dirty="0" err="1">
                <a:solidFill>
                  <a:srgbClr val="002060"/>
                </a:solidFill>
                <a:latin typeface="Times New Roman" pitchFamily="18" charset="0"/>
                <a:cs typeface="Times New Roman" pitchFamily="18" charset="0"/>
              </a:rPr>
              <a:t>өзінің</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қорын</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кеңейтуге</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әріптермен</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танысуға</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саусағымен</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қиынырақ</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әріптерді</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салуға</a:t>
            </a:r>
            <a:r>
              <a:rPr lang="ru-RU" sz="2000" b="1" dirty="0">
                <a:solidFill>
                  <a:srgbClr val="002060"/>
                </a:solidFill>
                <a:latin typeface="Times New Roman" pitchFamily="18" charset="0"/>
                <a:cs typeface="Times New Roman" pitchFamily="18" charset="0"/>
              </a:rPr>
              <a:t>, манна </a:t>
            </a:r>
            <a:r>
              <a:rPr lang="ru-RU" sz="2000" b="1" dirty="0" err="1">
                <a:solidFill>
                  <a:srgbClr val="002060"/>
                </a:solidFill>
                <a:latin typeface="Times New Roman" pitchFamily="18" charset="0"/>
                <a:cs typeface="Times New Roman" pitchFamily="18" charset="0"/>
              </a:rPr>
              <a:t>жармасына</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сурет</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салуға</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сондай</a:t>
            </a:r>
            <a:r>
              <a:rPr lang="ru-RU" sz="2000" b="1" dirty="0">
                <a:solidFill>
                  <a:srgbClr val="002060"/>
                </a:solidFill>
                <a:latin typeface="Times New Roman" pitchFamily="18" charset="0"/>
                <a:cs typeface="Times New Roman" pitchFamily="18" charset="0"/>
              </a:rPr>
              <a:t> – </a:t>
            </a:r>
            <a:r>
              <a:rPr lang="ru-RU" sz="2000" b="1" dirty="0" err="1">
                <a:solidFill>
                  <a:srgbClr val="002060"/>
                </a:solidFill>
                <a:latin typeface="Times New Roman" pitchFamily="18" charset="0"/>
                <a:cs typeface="Times New Roman" pitchFamily="18" charset="0"/>
              </a:rPr>
              <a:t>ақ</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жылжымалы</a:t>
            </a:r>
            <a:r>
              <a:rPr lang="ru-RU" sz="2000" b="1" dirty="0">
                <a:solidFill>
                  <a:srgbClr val="002060"/>
                </a:solidFill>
                <a:latin typeface="Times New Roman" pitchFamily="18" charset="0"/>
                <a:cs typeface="Times New Roman" pitchFamily="18" charset="0"/>
              </a:rPr>
              <a:t> алфавит </a:t>
            </a:r>
            <a:r>
              <a:rPr lang="ru-RU" sz="2000" b="1" dirty="0" err="1">
                <a:solidFill>
                  <a:srgbClr val="002060"/>
                </a:solidFill>
                <a:latin typeface="Times New Roman" pitchFamily="18" charset="0"/>
                <a:cs typeface="Times New Roman" pitchFamily="18" charset="0"/>
              </a:rPr>
              <a:t>арқылы</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сөздерді</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қоюға</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үйрене</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ді</a:t>
            </a:r>
            <a:r>
              <a:rPr lang="ru-RU" sz="2000" b="1" dirty="0">
                <a:solidFill>
                  <a:srgbClr val="002060"/>
                </a:solidFill>
                <a:latin typeface="Times New Roman" pitchFamily="18" charset="0"/>
                <a:cs typeface="Times New Roman" pitchFamily="18" charset="0"/>
              </a:rPr>
              <a:t>.</a:t>
            </a:r>
          </a:p>
          <a:p>
            <a:endParaRPr lang="ru-RU" dirty="0"/>
          </a:p>
        </p:txBody>
      </p:sp>
    </p:spTree>
    <p:extLst>
      <p:ext uri="{BB962C8B-B14F-4D97-AF65-F5344CB8AC3E}">
        <p14:creationId xmlns:p14="http://schemas.microsoft.com/office/powerpoint/2010/main" val="6355576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988840"/>
            <a:ext cx="8892480" cy="3754874"/>
          </a:xfrm>
          <a:prstGeom prst="rect">
            <a:avLst/>
          </a:prstGeom>
          <a:noFill/>
        </p:spPr>
        <p:txBody>
          <a:bodyPr wrap="square" rtlCol="0">
            <a:spAutoFit/>
          </a:bodyPr>
          <a:lstStyle/>
          <a:p>
            <a:r>
              <a:rPr lang="ru-RU" sz="2000" b="1" dirty="0">
                <a:solidFill>
                  <a:srgbClr val="FF0000"/>
                </a:solidFill>
                <a:latin typeface="Times New Roman" pitchFamily="18" charset="0"/>
                <a:cs typeface="Times New Roman" pitchFamily="18" charset="0"/>
              </a:rPr>
              <a:t>5.Ғарыш </a:t>
            </a:r>
            <a:r>
              <a:rPr lang="ru-RU" sz="2000" b="1" dirty="0" err="1">
                <a:solidFill>
                  <a:srgbClr val="FF0000"/>
                </a:solidFill>
                <a:latin typeface="Times New Roman" pitchFamily="18" charset="0"/>
                <a:cs typeface="Times New Roman" pitchFamily="18" charset="0"/>
              </a:rPr>
              <a:t>аймағы</a:t>
            </a:r>
            <a:r>
              <a:rPr lang="ru-RU" sz="2000" b="1" dirty="0">
                <a:solidFill>
                  <a:srgbClr val="FF0000"/>
                </a:solidFill>
                <a:latin typeface="Times New Roman" pitchFamily="18" charset="0"/>
                <a:cs typeface="Times New Roman" pitchFamily="18" charset="0"/>
              </a:rPr>
              <a:t>:</a:t>
            </a:r>
          </a:p>
          <a:p>
            <a:r>
              <a:rPr lang="ru-RU" sz="2000" b="1" dirty="0" err="1">
                <a:solidFill>
                  <a:srgbClr val="002060"/>
                </a:solidFill>
                <a:latin typeface="Times New Roman" pitchFamily="18" charset="0"/>
                <a:cs typeface="Times New Roman" pitchFamily="18" charset="0"/>
              </a:rPr>
              <a:t>Жұмыс</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баланы</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қоршаған</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ортамен</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байланыстырады</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Ғарыш</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аймағында</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балалар</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жер</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бедері</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жер</a:t>
            </a:r>
            <a:r>
              <a:rPr lang="ru-RU" sz="2000" b="1" dirty="0">
                <a:solidFill>
                  <a:srgbClr val="002060"/>
                </a:solidFill>
                <a:latin typeface="Times New Roman" pitchFamily="18" charset="0"/>
                <a:cs typeface="Times New Roman" pitchFamily="18" charset="0"/>
              </a:rPr>
              <a:t> шары, </a:t>
            </a:r>
            <a:r>
              <a:rPr lang="ru-RU" sz="2000" b="1" dirty="0" err="1">
                <a:solidFill>
                  <a:srgbClr val="002060"/>
                </a:solidFill>
                <a:latin typeface="Times New Roman" pitchFamily="18" charset="0"/>
                <a:cs typeface="Times New Roman" pitchFamily="18" charset="0"/>
              </a:rPr>
              <a:t>әлем</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бойынша</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елдерді</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олардың</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мәдениеті</a:t>
            </a:r>
            <a:r>
              <a:rPr lang="ru-RU" sz="2000" b="1" dirty="0">
                <a:solidFill>
                  <a:srgbClr val="002060"/>
                </a:solidFill>
                <a:latin typeface="Times New Roman" pitchFamily="18" charset="0"/>
                <a:cs typeface="Times New Roman" pitchFamily="18" charset="0"/>
              </a:rPr>
              <a:t> мен </a:t>
            </a:r>
            <a:r>
              <a:rPr lang="ru-RU" sz="2000" b="1" dirty="0" err="1">
                <a:solidFill>
                  <a:srgbClr val="002060"/>
                </a:solidFill>
                <a:latin typeface="Times New Roman" pitchFamily="18" charset="0"/>
                <a:cs typeface="Times New Roman" pitchFamily="18" charset="0"/>
              </a:rPr>
              <a:t>дәстүрін</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өлі</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және</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тірі</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табиғатты</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табиғат</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құбылыстарын</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жануарлар</a:t>
            </a:r>
            <a:r>
              <a:rPr lang="ru-RU" sz="2000" b="1" dirty="0">
                <a:solidFill>
                  <a:srgbClr val="002060"/>
                </a:solidFill>
                <a:latin typeface="Times New Roman" pitchFamily="18" charset="0"/>
                <a:cs typeface="Times New Roman" pitchFamily="18" charset="0"/>
              </a:rPr>
              <a:t> мен </a:t>
            </a:r>
            <a:r>
              <a:rPr lang="ru-RU" sz="2000" b="1" dirty="0" err="1">
                <a:solidFill>
                  <a:srgbClr val="002060"/>
                </a:solidFill>
                <a:latin typeface="Times New Roman" pitchFamily="18" charset="0"/>
                <a:cs typeface="Times New Roman" pitchFamily="18" charset="0"/>
              </a:rPr>
              <a:t>өсімдіктерді</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биологиялық</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географиялық</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физикалық</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химиялық</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түсініктерін</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толық</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алады</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Бұл</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аймақта</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балалар</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тереңдетіле</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түсінік</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алады</a:t>
            </a:r>
            <a:r>
              <a:rPr lang="ru-RU" sz="2000" b="1" dirty="0">
                <a:solidFill>
                  <a:srgbClr val="002060"/>
                </a:solidFill>
                <a:latin typeface="Times New Roman" pitchFamily="18" charset="0"/>
                <a:cs typeface="Times New Roman" pitchFamily="18" charset="0"/>
              </a:rPr>
              <a:t>.</a:t>
            </a:r>
          </a:p>
          <a:p>
            <a:r>
              <a:rPr lang="ru-RU" sz="2000" b="1" dirty="0" err="1">
                <a:solidFill>
                  <a:srgbClr val="002060"/>
                </a:solidFill>
                <a:latin typeface="Times New Roman" pitchFamily="18" charset="0"/>
                <a:cs typeface="Times New Roman" pitchFamily="18" charset="0"/>
              </a:rPr>
              <a:t>Балалар</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жұмыс</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істегісі</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келетін</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аймақ</a:t>
            </a:r>
            <a:r>
              <a:rPr lang="ru-RU" sz="2000" b="1" dirty="0">
                <a:solidFill>
                  <a:srgbClr val="002060"/>
                </a:solidFill>
                <a:latin typeface="Times New Roman" pitchFamily="18" charset="0"/>
                <a:cs typeface="Times New Roman" pitchFamily="18" charset="0"/>
              </a:rPr>
              <a:t> пен </a:t>
            </a:r>
            <a:r>
              <a:rPr lang="ru-RU" sz="2000" b="1" dirty="0" err="1">
                <a:solidFill>
                  <a:srgbClr val="002060"/>
                </a:solidFill>
                <a:latin typeface="Times New Roman" pitchFamily="18" charset="0"/>
                <a:cs typeface="Times New Roman" pitchFamily="18" charset="0"/>
              </a:rPr>
              <a:t>нақты</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Монтессори</a:t>
            </a:r>
            <a:r>
              <a:rPr lang="ru-RU" sz="2000" b="1" dirty="0">
                <a:solidFill>
                  <a:srgbClr val="002060"/>
                </a:solidFill>
                <a:latin typeface="Times New Roman" pitchFamily="18" charset="0"/>
                <a:cs typeface="Times New Roman" pitchFamily="18" charset="0"/>
              </a:rPr>
              <a:t> – </a:t>
            </a:r>
            <a:r>
              <a:rPr lang="ru-RU" sz="2000" b="1" dirty="0" err="1">
                <a:solidFill>
                  <a:srgbClr val="002060"/>
                </a:solidFill>
                <a:latin typeface="Times New Roman" pitchFamily="18" charset="0"/>
                <a:cs typeface="Times New Roman" pitchFamily="18" charset="0"/>
              </a:rPr>
              <a:t>материалды</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өзі</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таңдайды</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Ол</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жалғыз</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өзі</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немесе</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басқа</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баламен</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жұмыс</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істегісі</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келе</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ме</a:t>
            </a:r>
            <a:r>
              <a:rPr lang="ru-RU" sz="2000" b="1" dirty="0">
                <a:solidFill>
                  <a:srgbClr val="002060"/>
                </a:solidFill>
                <a:latin typeface="Times New Roman" pitchFamily="18" charset="0"/>
                <a:cs typeface="Times New Roman" pitchFamily="18" charset="0"/>
              </a:rPr>
              <a:t>, оны да </a:t>
            </a:r>
            <a:r>
              <a:rPr lang="ru-RU" sz="2000" b="1" dirty="0" err="1">
                <a:solidFill>
                  <a:srgbClr val="002060"/>
                </a:solidFill>
                <a:latin typeface="Times New Roman" pitchFamily="18" charset="0"/>
                <a:cs typeface="Times New Roman" pitchFamily="18" charset="0"/>
              </a:rPr>
              <a:t>өзі</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таңдайды</a:t>
            </a:r>
            <a:r>
              <a:rPr lang="ru-RU" sz="2000" b="1" dirty="0">
                <a:solidFill>
                  <a:srgbClr val="002060"/>
                </a:solidFill>
                <a:latin typeface="Times New Roman" pitchFamily="18" charset="0"/>
                <a:cs typeface="Times New Roman" pitchFamily="18" charset="0"/>
              </a:rPr>
              <a:t>. Бала </a:t>
            </a:r>
            <a:r>
              <a:rPr lang="ru-RU" sz="2000" b="1" dirty="0" err="1">
                <a:solidFill>
                  <a:srgbClr val="002060"/>
                </a:solidFill>
                <a:latin typeface="Times New Roman" pitchFamily="18" charset="0"/>
                <a:cs typeface="Times New Roman" pitchFamily="18" charset="0"/>
              </a:rPr>
              <a:t>өзінің</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қарқынында</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жұмыс</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істейді</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Монтессори</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баланың</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шынайы</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заттармен</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айналысуын</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жұмыс</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деп</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атайды</a:t>
            </a:r>
            <a:r>
              <a:rPr lang="ru-RU" sz="2000" b="1" dirty="0">
                <a:solidFill>
                  <a:srgbClr val="002060"/>
                </a:solidFill>
                <a:latin typeface="Times New Roman" pitchFamily="18" charset="0"/>
                <a:cs typeface="Times New Roman" pitchFamily="18" charset="0"/>
              </a:rPr>
              <a:t>, ал </a:t>
            </a:r>
            <a:r>
              <a:rPr lang="ru-RU" sz="2000" b="1" dirty="0" err="1">
                <a:solidFill>
                  <a:srgbClr val="002060"/>
                </a:solidFill>
                <a:latin typeface="Times New Roman" pitchFamily="18" charset="0"/>
                <a:cs typeface="Times New Roman" pitchFamily="18" charset="0"/>
              </a:rPr>
              <a:t>біз</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ойын</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деп</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санағанға</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үйреніп</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қалғанбыз</a:t>
            </a:r>
            <a:r>
              <a:rPr lang="ru-RU" sz="2000" b="1" dirty="0">
                <a:solidFill>
                  <a:srgbClr val="002060"/>
                </a:solidFill>
                <a:latin typeface="Times New Roman" pitchFamily="18" charset="0"/>
                <a:cs typeface="Times New Roman" pitchFamily="18" charset="0"/>
              </a:rPr>
              <a:t>.</a:t>
            </a:r>
          </a:p>
          <a:p>
            <a:endParaRPr lang="ru-RU" dirty="0"/>
          </a:p>
        </p:txBody>
      </p:sp>
    </p:spTree>
    <p:extLst>
      <p:ext uri="{BB962C8B-B14F-4D97-AF65-F5344CB8AC3E}">
        <p14:creationId xmlns:p14="http://schemas.microsoft.com/office/powerpoint/2010/main" val="9423029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916832"/>
            <a:ext cx="9144000" cy="3477875"/>
          </a:xfrm>
          <a:prstGeom prst="rect">
            <a:avLst/>
          </a:prstGeom>
          <a:noFill/>
        </p:spPr>
        <p:txBody>
          <a:bodyPr wrap="square" rtlCol="0">
            <a:spAutoFit/>
          </a:bodyPr>
          <a:lstStyle/>
          <a:p>
            <a:r>
              <a:rPr lang="ru-RU" sz="2000" b="1" dirty="0" err="1">
                <a:solidFill>
                  <a:srgbClr val="FF0000"/>
                </a:solidFill>
                <a:latin typeface="Times New Roman" pitchFamily="18" charset="0"/>
                <a:cs typeface="Times New Roman" pitchFamily="18" charset="0"/>
              </a:rPr>
              <a:t>Монтессори</a:t>
            </a:r>
            <a:r>
              <a:rPr lang="ru-RU" sz="2000" b="1" dirty="0">
                <a:solidFill>
                  <a:srgbClr val="FF0000"/>
                </a:solidFill>
                <a:latin typeface="Times New Roman" pitchFamily="18" charset="0"/>
                <a:cs typeface="Times New Roman" pitchFamily="18" charset="0"/>
              </a:rPr>
              <a:t>  </a:t>
            </a:r>
            <a:r>
              <a:rPr lang="ru-RU" sz="2000" b="1" dirty="0" err="1">
                <a:solidFill>
                  <a:srgbClr val="FF0000"/>
                </a:solidFill>
                <a:latin typeface="Times New Roman" pitchFamily="18" charset="0"/>
                <a:cs typeface="Times New Roman" pitchFamily="18" charset="0"/>
              </a:rPr>
              <a:t>сатылары</a:t>
            </a:r>
            <a:r>
              <a:rPr lang="ru-RU" sz="2000" b="1" dirty="0">
                <a:solidFill>
                  <a:srgbClr val="FF0000"/>
                </a:solidFill>
                <a:latin typeface="Times New Roman" pitchFamily="18" charset="0"/>
                <a:cs typeface="Times New Roman" pitchFamily="18" charset="0"/>
              </a:rPr>
              <a:t>:</a:t>
            </a:r>
            <a:r>
              <a:rPr lang="ru-RU" sz="2000" b="1" dirty="0">
                <a:solidFill>
                  <a:srgbClr val="002060"/>
                </a:solidFill>
                <a:latin typeface="Times New Roman" pitchFamily="18" charset="0"/>
                <a:cs typeface="Times New Roman" pitchFamily="18" charset="0"/>
              </a:rPr>
              <a:t/>
            </a:r>
            <a:br>
              <a:rPr lang="ru-RU" sz="2000" b="1" dirty="0">
                <a:solidFill>
                  <a:srgbClr val="002060"/>
                </a:solidFill>
                <a:latin typeface="Times New Roman" pitchFamily="18" charset="0"/>
                <a:cs typeface="Times New Roman" pitchFamily="18" charset="0"/>
              </a:rPr>
            </a:br>
            <a:r>
              <a:rPr lang="ru-RU" sz="2000" b="1" dirty="0" err="1">
                <a:solidFill>
                  <a:srgbClr val="002060"/>
                </a:solidFill>
                <a:latin typeface="Times New Roman" pitchFamily="18" charset="0"/>
                <a:cs typeface="Times New Roman" pitchFamily="18" charset="0"/>
              </a:rPr>
              <a:t>Монтессори</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әдісінде</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үш</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сатылы</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оқыту</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түсінігі</a:t>
            </a:r>
            <a:r>
              <a:rPr lang="ru-RU" sz="2000" b="1" dirty="0">
                <a:solidFill>
                  <a:srgbClr val="002060"/>
                </a:solidFill>
                <a:latin typeface="Times New Roman" pitchFamily="18" charset="0"/>
                <a:cs typeface="Times New Roman" pitchFamily="18" charset="0"/>
              </a:rPr>
              <a:t> бар. </a:t>
            </a:r>
            <a:r>
              <a:rPr lang="ru-RU" sz="2000" b="1" dirty="0" err="1">
                <a:solidFill>
                  <a:srgbClr val="002060"/>
                </a:solidFill>
                <a:latin typeface="Times New Roman" pitchFamily="18" charset="0"/>
                <a:cs typeface="Times New Roman" pitchFamily="18" charset="0"/>
              </a:rPr>
              <a:t>Балалардың</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жаңа</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білім</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алып</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сөздік</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қорын</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толтыру</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үшін</a:t>
            </a:r>
            <a:r>
              <a:rPr lang="ru-RU" sz="2000" b="1" dirty="0">
                <a:solidFill>
                  <a:srgbClr val="002060"/>
                </a:solidFill>
                <a:latin typeface="Times New Roman" pitchFamily="18" charset="0"/>
                <a:cs typeface="Times New Roman" pitchFamily="18" charset="0"/>
              </a:rPr>
              <a:t> осы </a:t>
            </a:r>
            <a:r>
              <a:rPr lang="ru-RU" sz="2000" b="1" dirty="0" err="1">
                <a:solidFill>
                  <a:srgbClr val="002060"/>
                </a:solidFill>
                <a:latin typeface="Times New Roman" pitchFamily="18" charset="0"/>
                <a:cs typeface="Times New Roman" pitchFamily="18" charset="0"/>
              </a:rPr>
              <a:t>әдіс</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сабақта</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қолданылады</a:t>
            </a:r>
            <a:r>
              <a:rPr lang="ru-RU" sz="2000" b="1" dirty="0">
                <a:solidFill>
                  <a:srgbClr val="002060"/>
                </a:solidFill>
                <a:latin typeface="Times New Roman" pitchFamily="18" charset="0"/>
                <a:cs typeface="Times New Roman" pitchFamily="18" charset="0"/>
              </a:rPr>
              <a:t>.</a:t>
            </a:r>
            <a:br>
              <a:rPr lang="ru-RU" sz="2000" b="1" dirty="0">
                <a:solidFill>
                  <a:srgbClr val="002060"/>
                </a:solidFill>
                <a:latin typeface="Times New Roman" pitchFamily="18" charset="0"/>
                <a:cs typeface="Times New Roman" pitchFamily="18" charset="0"/>
              </a:rPr>
            </a:br>
            <a:r>
              <a:rPr lang="en-US" sz="2000" b="1" dirty="0">
                <a:solidFill>
                  <a:srgbClr val="FF0000"/>
                </a:solidFill>
                <a:latin typeface="Times New Roman" pitchFamily="18" charset="0"/>
                <a:cs typeface="Times New Roman" pitchFamily="18" charset="0"/>
              </a:rPr>
              <a:t>I-c</a:t>
            </a:r>
            <a:r>
              <a:rPr lang="ru-RU" sz="2000" b="1" dirty="0" err="1">
                <a:solidFill>
                  <a:srgbClr val="FF0000"/>
                </a:solidFill>
                <a:latin typeface="Times New Roman" pitchFamily="18" charset="0"/>
                <a:cs typeface="Times New Roman" pitchFamily="18" charset="0"/>
              </a:rPr>
              <a:t>аты</a:t>
            </a:r>
            <a:r>
              <a:rPr lang="ru-RU" sz="2000" b="1" dirty="0">
                <a:solidFill>
                  <a:srgbClr val="FF0000"/>
                </a:solidFill>
                <a:latin typeface="Times New Roman" pitchFamily="18" charset="0"/>
                <a:cs typeface="Times New Roman" pitchFamily="18" charset="0"/>
              </a:rPr>
              <a:t> </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білім</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алу</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сатысы</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Бұл</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жерде</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балаға</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жаңадан</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білім</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беріледі</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Тәрбиеші</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балаға</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белгілі</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бір</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заттың</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түсі</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қасиеті</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туралы</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түсініктер</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береді</a:t>
            </a:r>
            <a:r>
              <a:rPr lang="ru-RU" sz="2000" b="1" dirty="0">
                <a:solidFill>
                  <a:srgbClr val="002060"/>
                </a:solidFill>
                <a:latin typeface="Times New Roman" pitchFamily="18" charset="0"/>
                <a:cs typeface="Times New Roman" pitchFamily="18" charset="0"/>
              </a:rPr>
              <a:t>.</a:t>
            </a:r>
            <a:br>
              <a:rPr lang="ru-RU" sz="2000" b="1" dirty="0">
                <a:solidFill>
                  <a:srgbClr val="002060"/>
                </a:solidFill>
                <a:latin typeface="Times New Roman" pitchFamily="18" charset="0"/>
                <a:cs typeface="Times New Roman" pitchFamily="18" charset="0"/>
              </a:rPr>
            </a:br>
            <a:r>
              <a:rPr lang="en-US" sz="2000" b="1" dirty="0">
                <a:solidFill>
                  <a:srgbClr val="FF0000"/>
                </a:solidFill>
                <a:latin typeface="Times New Roman" pitchFamily="18" charset="0"/>
                <a:cs typeface="Times New Roman" pitchFamily="18" charset="0"/>
              </a:rPr>
              <a:t>II-c</a:t>
            </a:r>
            <a:r>
              <a:rPr lang="ru-RU" sz="2000" b="1" dirty="0" err="1">
                <a:solidFill>
                  <a:srgbClr val="FF0000"/>
                </a:solidFill>
                <a:latin typeface="Times New Roman" pitchFamily="18" charset="0"/>
                <a:cs typeface="Times New Roman" pitchFamily="18" charset="0"/>
              </a:rPr>
              <a:t>аты</a:t>
            </a:r>
            <a:r>
              <a:rPr lang="ru-RU" sz="2000" b="1" dirty="0">
                <a:solidFill>
                  <a:srgbClr val="FF0000"/>
                </a:solidFill>
                <a:latin typeface="Times New Roman" pitchFamily="18" charset="0"/>
                <a:cs typeface="Times New Roman" pitchFamily="18" charset="0"/>
              </a:rPr>
              <a:t> </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практикалық</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білім</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алу</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сатысы</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Бұл</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кезде</a:t>
            </a:r>
            <a:r>
              <a:rPr lang="ru-RU" sz="2000" b="1" dirty="0">
                <a:solidFill>
                  <a:srgbClr val="002060"/>
                </a:solidFill>
                <a:latin typeface="Times New Roman" pitchFamily="18" charset="0"/>
                <a:cs typeface="Times New Roman" pitchFamily="18" charset="0"/>
              </a:rPr>
              <a:t> бала </a:t>
            </a:r>
            <a:r>
              <a:rPr lang="ru-RU" sz="2000" b="1" dirty="0" err="1">
                <a:solidFill>
                  <a:srgbClr val="002060"/>
                </a:solidFill>
                <a:latin typeface="Times New Roman" pitchFamily="18" charset="0"/>
                <a:cs typeface="Times New Roman" pitchFamily="18" charset="0"/>
              </a:rPr>
              <a:t>іс</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жүзінде</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білім</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алады</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Тәжірибе</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арқылы</a:t>
            </a:r>
            <a:r>
              <a:rPr lang="ru-RU" sz="2000" b="1" dirty="0">
                <a:solidFill>
                  <a:srgbClr val="002060"/>
                </a:solidFill>
                <a:latin typeface="Times New Roman" pitchFamily="18" charset="0"/>
                <a:cs typeface="Times New Roman" pitchFamily="18" charset="0"/>
              </a:rPr>
              <a:t>  </a:t>
            </a:r>
            <a:r>
              <a:rPr lang="en-US" sz="2000" b="1" dirty="0">
                <a:solidFill>
                  <a:srgbClr val="002060"/>
                </a:solidFill>
                <a:latin typeface="Times New Roman" pitchFamily="18" charset="0"/>
                <a:cs typeface="Times New Roman" pitchFamily="18" charset="0"/>
              </a:rPr>
              <a:t>I-</a:t>
            </a:r>
            <a:r>
              <a:rPr lang="ru-RU" sz="2000" b="1" dirty="0" err="1">
                <a:solidFill>
                  <a:srgbClr val="002060"/>
                </a:solidFill>
                <a:latin typeface="Times New Roman" pitchFamily="18" charset="0"/>
                <a:cs typeface="Times New Roman" pitchFamily="18" charset="0"/>
              </a:rPr>
              <a:t>сатыда</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алған</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білімдерін</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пысықтайды</a:t>
            </a:r>
            <a:r>
              <a:rPr lang="ru-RU" sz="2000" b="1" dirty="0">
                <a:solidFill>
                  <a:srgbClr val="002060"/>
                </a:solidFill>
                <a:latin typeface="Times New Roman" pitchFamily="18" charset="0"/>
                <a:cs typeface="Times New Roman" pitchFamily="18" charset="0"/>
              </a:rPr>
              <a:t>.</a:t>
            </a:r>
            <a:br>
              <a:rPr lang="ru-RU" sz="2000" b="1" dirty="0">
                <a:solidFill>
                  <a:srgbClr val="002060"/>
                </a:solidFill>
                <a:latin typeface="Times New Roman" pitchFamily="18" charset="0"/>
                <a:cs typeface="Times New Roman" pitchFamily="18" charset="0"/>
              </a:rPr>
            </a:br>
            <a:r>
              <a:rPr lang="en-US" sz="2000" b="1" dirty="0">
                <a:solidFill>
                  <a:srgbClr val="FF0000"/>
                </a:solidFill>
                <a:latin typeface="Times New Roman" pitchFamily="18" charset="0"/>
                <a:cs typeface="Times New Roman" pitchFamily="18" charset="0"/>
              </a:rPr>
              <a:t>III-c</a:t>
            </a:r>
            <a:r>
              <a:rPr lang="ru-RU" sz="2000" b="1" dirty="0" err="1">
                <a:solidFill>
                  <a:srgbClr val="FF0000"/>
                </a:solidFill>
                <a:latin typeface="Times New Roman" pitchFamily="18" charset="0"/>
                <a:cs typeface="Times New Roman" pitchFamily="18" charset="0"/>
              </a:rPr>
              <a:t>аты</a:t>
            </a:r>
            <a:r>
              <a:rPr lang="ru-RU" sz="2000" b="1" dirty="0">
                <a:solidFill>
                  <a:srgbClr val="FF0000"/>
                </a:solidFill>
                <a:latin typeface="Times New Roman" pitchFamily="18" charset="0"/>
                <a:cs typeface="Times New Roman" pitchFamily="18" charset="0"/>
              </a:rPr>
              <a:t> </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тексеру</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сатысы</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Бұл</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сатыда</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жаңа</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сөздер</a:t>
            </a:r>
            <a:r>
              <a:rPr lang="ru-RU" sz="2000" b="1" dirty="0">
                <a:solidFill>
                  <a:srgbClr val="002060"/>
                </a:solidFill>
                <a:latin typeface="Times New Roman" pitchFamily="18" charset="0"/>
                <a:cs typeface="Times New Roman" pitchFamily="18" charset="0"/>
              </a:rPr>
              <a:t> бел</a:t>
            </a:r>
            <a:r>
              <a:rPr lang="en-US" sz="2000" b="1" dirty="0">
                <a:solidFill>
                  <a:srgbClr val="002060"/>
                </a:solidFill>
                <a:latin typeface="Times New Roman" pitchFamily="18" charset="0"/>
                <a:cs typeface="Times New Roman" pitchFamily="18" charset="0"/>
              </a:rPr>
              <a:t>c</a:t>
            </a:r>
            <a:r>
              <a:rPr lang="ru-RU" sz="2000" b="1" dirty="0" err="1">
                <a:solidFill>
                  <a:srgbClr val="002060"/>
                </a:solidFill>
                <a:latin typeface="Times New Roman" pitchFamily="18" charset="0"/>
                <a:cs typeface="Times New Roman" pitchFamily="18" charset="0"/>
              </a:rPr>
              <a:t>енді</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емес</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сөздік</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қордан</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белсенді</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сөздік</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қорға</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айналады</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Ескеретін</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бір</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нәрсе</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тәрбиеші</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баланың</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біліміне</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сенімсіз</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болса</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онда</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бұл</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сынақтар</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жүргізілмейді</a:t>
            </a:r>
            <a:r>
              <a:rPr lang="ru-RU" sz="2000" b="1" dirty="0"/>
              <a:t/>
            </a:r>
            <a:br>
              <a:rPr lang="ru-RU" sz="2000" b="1" dirty="0"/>
            </a:br>
            <a:endParaRPr lang="ru-RU" sz="2000" b="1" dirty="0"/>
          </a:p>
        </p:txBody>
      </p:sp>
    </p:spTree>
    <p:extLst>
      <p:ext uri="{BB962C8B-B14F-4D97-AF65-F5344CB8AC3E}">
        <p14:creationId xmlns:p14="http://schemas.microsoft.com/office/powerpoint/2010/main" val="32673224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1988840"/>
            <a:ext cx="8712968" cy="2308324"/>
          </a:xfrm>
          <a:prstGeom prst="rect">
            <a:avLst/>
          </a:prstGeom>
          <a:noFill/>
        </p:spPr>
        <p:txBody>
          <a:bodyPr wrap="square" rtlCol="0">
            <a:spAutoFit/>
          </a:bodyPr>
          <a:lstStyle/>
          <a:p>
            <a:r>
              <a:rPr lang="ru-RU" b="1" dirty="0"/>
              <a:t> </a:t>
            </a:r>
            <a:r>
              <a:rPr lang="ru-RU" sz="2400" b="1" dirty="0" err="1">
                <a:solidFill>
                  <a:srgbClr val="FF0000"/>
                </a:solidFill>
                <a:latin typeface="Times New Roman" pitchFamily="18" charset="0"/>
                <a:cs typeface="Times New Roman" pitchFamily="18" charset="0"/>
              </a:rPr>
              <a:t>Монтессори</a:t>
            </a:r>
            <a:r>
              <a:rPr lang="ru-RU" sz="2400" b="1" dirty="0">
                <a:solidFill>
                  <a:srgbClr val="FF0000"/>
                </a:solidFill>
                <a:latin typeface="Times New Roman" pitchFamily="18" charset="0"/>
                <a:cs typeface="Times New Roman" pitchFamily="18" charset="0"/>
              </a:rPr>
              <a:t> </a:t>
            </a:r>
            <a:r>
              <a:rPr lang="ru-RU" sz="2400" b="1" dirty="0" err="1">
                <a:solidFill>
                  <a:srgbClr val="FF0000"/>
                </a:solidFill>
                <a:latin typeface="Times New Roman" pitchFamily="18" charset="0"/>
                <a:cs typeface="Times New Roman" pitchFamily="18" charset="0"/>
              </a:rPr>
              <a:t>тобындағы</a:t>
            </a:r>
            <a:r>
              <a:rPr lang="ru-RU" sz="2400" b="1" dirty="0">
                <a:solidFill>
                  <a:srgbClr val="FF0000"/>
                </a:solidFill>
                <a:latin typeface="Times New Roman" pitchFamily="18" charset="0"/>
                <a:cs typeface="Times New Roman" pitchFamily="18" charset="0"/>
              </a:rPr>
              <a:t> </a:t>
            </a:r>
            <a:r>
              <a:rPr lang="ru-RU" sz="2400" b="1" dirty="0" err="1">
                <a:solidFill>
                  <a:srgbClr val="FF0000"/>
                </a:solidFill>
                <a:latin typeface="Times New Roman" pitchFamily="18" charset="0"/>
                <a:cs typeface="Times New Roman" pitchFamily="18" charset="0"/>
              </a:rPr>
              <a:t>шеңбер</a:t>
            </a:r>
            <a:endParaRPr lang="ru-RU" sz="2400" b="1" dirty="0">
              <a:solidFill>
                <a:srgbClr val="002060"/>
              </a:solidFill>
              <a:latin typeface="Times New Roman" pitchFamily="18" charset="0"/>
              <a:cs typeface="Times New Roman" pitchFamily="18" charset="0"/>
            </a:endParaRPr>
          </a:p>
          <a:p>
            <a:r>
              <a:rPr lang="ru-RU" sz="2400" b="1" dirty="0" err="1">
                <a:solidFill>
                  <a:srgbClr val="002060"/>
                </a:solidFill>
                <a:latin typeface="Times New Roman" pitchFamily="18" charset="0"/>
                <a:cs typeface="Times New Roman" pitchFamily="18" charset="0"/>
              </a:rPr>
              <a:t>Монтессори</a:t>
            </a:r>
            <a:r>
              <a:rPr lang="ru-RU" sz="2400" b="1" dirty="0">
                <a:solidFill>
                  <a:srgbClr val="002060"/>
                </a:solidFill>
                <a:latin typeface="Times New Roman" pitchFamily="18" charset="0"/>
                <a:cs typeface="Times New Roman" pitchFamily="18" charset="0"/>
              </a:rPr>
              <a:t> </a:t>
            </a:r>
            <a:r>
              <a:rPr lang="ru-RU" sz="2400" b="1" dirty="0" err="1">
                <a:solidFill>
                  <a:srgbClr val="002060"/>
                </a:solidFill>
                <a:latin typeface="Times New Roman" pitchFamily="18" charset="0"/>
                <a:cs typeface="Times New Roman" pitchFamily="18" charset="0"/>
              </a:rPr>
              <a:t>педагогикасының</a:t>
            </a:r>
            <a:r>
              <a:rPr lang="ru-RU" sz="2400" b="1" dirty="0">
                <a:solidFill>
                  <a:srgbClr val="002060"/>
                </a:solidFill>
                <a:latin typeface="Times New Roman" pitchFamily="18" charset="0"/>
                <a:cs typeface="Times New Roman" pitchFamily="18" charset="0"/>
              </a:rPr>
              <a:t> </a:t>
            </a:r>
            <a:r>
              <a:rPr lang="ru-RU" sz="2400" b="1" dirty="0" err="1">
                <a:solidFill>
                  <a:srgbClr val="002060"/>
                </a:solidFill>
                <a:latin typeface="Times New Roman" pitchFamily="18" charset="0"/>
                <a:cs typeface="Times New Roman" pitchFamily="18" charset="0"/>
              </a:rPr>
              <a:t>ең</a:t>
            </a:r>
            <a:r>
              <a:rPr lang="ru-RU" sz="2400" b="1" dirty="0">
                <a:solidFill>
                  <a:srgbClr val="002060"/>
                </a:solidFill>
                <a:latin typeface="Times New Roman" pitchFamily="18" charset="0"/>
                <a:cs typeface="Times New Roman" pitchFamily="18" charset="0"/>
              </a:rPr>
              <a:t> </a:t>
            </a:r>
            <a:r>
              <a:rPr lang="ru-RU" sz="2400" b="1" dirty="0" err="1">
                <a:solidFill>
                  <a:srgbClr val="002060"/>
                </a:solidFill>
                <a:latin typeface="Times New Roman" pitchFamily="18" charset="0"/>
                <a:cs typeface="Times New Roman" pitchFamily="18" charset="0"/>
              </a:rPr>
              <a:t>бір</a:t>
            </a:r>
            <a:r>
              <a:rPr lang="ru-RU" sz="2400" b="1" dirty="0">
                <a:solidFill>
                  <a:srgbClr val="002060"/>
                </a:solidFill>
                <a:latin typeface="Times New Roman" pitchFamily="18" charset="0"/>
                <a:cs typeface="Times New Roman" pitchFamily="18" charset="0"/>
              </a:rPr>
              <a:t> </a:t>
            </a:r>
            <a:r>
              <a:rPr lang="ru-RU" sz="2400" b="1" dirty="0" err="1">
                <a:solidFill>
                  <a:srgbClr val="002060"/>
                </a:solidFill>
                <a:latin typeface="Times New Roman" pitchFamily="18" charset="0"/>
                <a:cs typeface="Times New Roman" pitchFamily="18" charset="0"/>
              </a:rPr>
              <a:t>қажетті</a:t>
            </a:r>
            <a:r>
              <a:rPr lang="ru-RU" sz="2400" b="1" dirty="0">
                <a:solidFill>
                  <a:srgbClr val="002060"/>
                </a:solidFill>
                <a:latin typeface="Times New Roman" pitchFamily="18" charset="0"/>
                <a:cs typeface="Times New Roman" pitchFamily="18" charset="0"/>
              </a:rPr>
              <a:t> </a:t>
            </a:r>
            <a:r>
              <a:rPr lang="ru-RU" sz="2400" b="1" dirty="0" err="1">
                <a:solidFill>
                  <a:srgbClr val="002060"/>
                </a:solidFill>
                <a:latin typeface="Times New Roman" pitchFamily="18" charset="0"/>
                <a:cs typeface="Times New Roman" pitchFamily="18" charset="0"/>
              </a:rPr>
              <a:t>бөлшегінің</a:t>
            </a:r>
            <a:r>
              <a:rPr lang="ru-RU" sz="2400" b="1" dirty="0">
                <a:solidFill>
                  <a:srgbClr val="002060"/>
                </a:solidFill>
                <a:latin typeface="Times New Roman" pitchFamily="18" charset="0"/>
                <a:cs typeface="Times New Roman" pitchFamily="18" charset="0"/>
              </a:rPr>
              <a:t> </a:t>
            </a:r>
            <a:r>
              <a:rPr lang="ru-RU" sz="2400" b="1" dirty="0" err="1">
                <a:solidFill>
                  <a:srgbClr val="002060"/>
                </a:solidFill>
                <a:latin typeface="Times New Roman" pitchFamily="18" charset="0"/>
                <a:cs typeface="Times New Roman" pitchFamily="18" charset="0"/>
              </a:rPr>
              <a:t>бірі</a:t>
            </a:r>
            <a:r>
              <a:rPr lang="ru-RU" sz="2400" b="1" dirty="0">
                <a:solidFill>
                  <a:srgbClr val="002060"/>
                </a:solidFill>
                <a:latin typeface="Times New Roman" pitchFamily="18" charset="0"/>
                <a:cs typeface="Times New Roman" pitchFamily="18" charset="0"/>
              </a:rPr>
              <a:t> –</a:t>
            </a:r>
            <a:r>
              <a:rPr lang="ru-RU" sz="2400" b="1" dirty="0" err="1">
                <a:solidFill>
                  <a:srgbClr val="002060"/>
                </a:solidFill>
                <a:latin typeface="Times New Roman" pitchFamily="18" charset="0"/>
                <a:cs typeface="Times New Roman" pitchFamily="18" charset="0"/>
              </a:rPr>
              <a:t>шеңбер</a:t>
            </a:r>
            <a:r>
              <a:rPr lang="ru-RU" sz="2400" b="1" dirty="0">
                <a:solidFill>
                  <a:srgbClr val="002060"/>
                </a:solidFill>
                <a:latin typeface="Times New Roman" pitchFamily="18" charset="0"/>
                <a:cs typeface="Times New Roman" pitchFamily="18" charset="0"/>
              </a:rPr>
              <a:t> </a:t>
            </a:r>
            <a:r>
              <a:rPr lang="ru-RU" sz="2400" b="1" dirty="0" err="1">
                <a:solidFill>
                  <a:srgbClr val="002060"/>
                </a:solidFill>
                <a:latin typeface="Times New Roman" pitchFamily="18" charset="0"/>
                <a:cs typeface="Times New Roman" pitchFamily="18" charset="0"/>
              </a:rPr>
              <a:t>болып</a:t>
            </a:r>
            <a:r>
              <a:rPr lang="ru-RU" sz="2400" b="1" dirty="0">
                <a:solidFill>
                  <a:srgbClr val="002060"/>
                </a:solidFill>
                <a:latin typeface="Times New Roman" pitchFamily="18" charset="0"/>
                <a:cs typeface="Times New Roman" pitchFamily="18" charset="0"/>
              </a:rPr>
              <a:t> </a:t>
            </a:r>
            <a:r>
              <a:rPr lang="ru-RU" sz="2400" b="1" dirty="0" err="1">
                <a:solidFill>
                  <a:srgbClr val="002060"/>
                </a:solidFill>
                <a:latin typeface="Times New Roman" pitchFamily="18" charset="0"/>
                <a:cs typeface="Times New Roman" pitchFamily="18" charset="0"/>
              </a:rPr>
              <a:t>табылады</a:t>
            </a:r>
            <a:r>
              <a:rPr lang="ru-RU" sz="2400" b="1" dirty="0">
                <a:solidFill>
                  <a:srgbClr val="002060"/>
                </a:solidFill>
                <a:latin typeface="Times New Roman" pitchFamily="18" charset="0"/>
                <a:cs typeface="Times New Roman" pitchFamily="18" charset="0"/>
              </a:rPr>
              <a:t>.   3 </a:t>
            </a:r>
            <a:r>
              <a:rPr lang="ru-RU" sz="2400" b="1" dirty="0" err="1">
                <a:solidFill>
                  <a:srgbClr val="002060"/>
                </a:solidFill>
                <a:latin typeface="Times New Roman" pitchFamily="18" charset="0"/>
                <a:cs typeface="Times New Roman" pitchFamily="18" charset="0"/>
              </a:rPr>
              <a:t>жастан</a:t>
            </a:r>
            <a:r>
              <a:rPr lang="ru-RU" sz="2400" b="1" dirty="0">
                <a:solidFill>
                  <a:srgbClr val="002060"/>
                </a:solidFill>
                <a:latin typeface="Times New Roman" pitchFamily="18" charset="0"/>
                <a:cs typeface="Times New Roman" pitchFamily="18" charset="0"/>
              </a:rPr>
              <a:t> 6жасқа </a:t>
            </a:r>
            <a:r>
              <a:rPr lang="ru-RU" sz="2400" b="1" dirty="0" err="1">
                <a:solidFill>
                  <a:srgbClr val="002060"/>
                </a:solidFill>
                <a:latin typeface="Times New Roman" pitchFamily="18" charset="0"/>
                <a:cs typeface="Times New Roman" pitchFamily="18" charset="0"/>
              </a:rPr>
              <a:t>дейінгі</a:t>
            </a:r>
            <a:r>
              <a:rPr lang="ru-RU" sz="2400" b="1" dirty="0">
                <a:solidFill>
                  <a:srgbClr val="002060"/>
                </a:solidFill>
                <a:latin typeface="Times New Roman" pitchFamily="18" charset="0"/>
                <a:cs typeface="Times New Roman" pitchFamily="18" charset="0"/>
              </a:rPr>
              <a:t> </a:t>
            </a:r>
            <a:r>
              <a:rPr lang="ru-RU" sz="2400" b="1" dirty="0" err="1">
                <a:solidFill>
                  <a:srgbClr val="002060"/>
                </a:solidFill>
                <a:latin typeface="Times New Roman" pitchFamily="18" charset="0"/>
                <a:cs typeface="Times New Roman" pitchFamily="18" charset="0"/>
              </a:rPr>
              <a:t>топтағы</a:t>
            </a:r>
            <a:r>
              <a:rPr lang="ru-RU" sz="2400" b="1" dirty="0">
                <a:solidFill>
                  <a:srgbClr val="002060"/>
                </a:solidFill>
                <a:latin typeface="Times New Roman" pitchFamily="18" charset="0"/>
                <a:cs typeface="Times New Roman" pitchFamily="18" charset="0"/>
              </a:rPr>
              <a:t> </a:t>
            </a:r>
            <a:r>
              <a:rPr lang="ru-RU" sz="2400" b="1" dirty="0" err="1">
                <a:solidFill>
                  <a:srgbClr val="002060"/>
                </a:solidFill>
                <a:latin typeface="Times New Roman" pitchFamily="18" charset="0"/>
                <a:cs typeface="Times New Roman" pitchFamily="18" charset="0"/>
              </a:rPr>
              <a:t>шеңбер</a:t>
            </a:r>
            <a:r>
              <a:rPr lang="ru-RU" sz="2400" b="1" dirty="0">
                <a:solidFill>
                  <a:srgbClr val="002060"/>
                </a:solidFill>
                <a:latin typeface="Times New Roman" pitchFamily="18" charset="0"/>
                <a:cs typeface="Times New Roman" pitchFamily="18" charset="0"/>
              </a:rPr>
              <a:t> </a:t>
            </a:r>
            <a:r>
              <a:rPr lang="ru-RU" sz="2400" b="1" dirty="0" err="1">
                <a:solidFill>
                  <a:srgbClr val="002060"/>
                </a:solidFill>
                <a:latin typeface="Times New Roman" pitchFamily="18" charset="0"/>
                <a:cs typeface="Times New Roman" pitchFamily="18" charset="0"/>
              </a:rPr>
              <a:t>барысында</a:t>
            </a:r>
            <a:r>
              <a:rPr lang="ru-RU" sz="2400" b="1" dirty="0">
                <a:solidFill>
                  <a:srgbClr val="002060"/>
                </a:solidFill>
                <a:latin typeface="Times New Roman" pitchFamily="18" charset="0"/>
                <a:cs typeface="Times New Roman" pitchFamily="18" charset="0"/>
              </a:rPr>
              <a:t> </a:t>
            </a:r>
            <a:r>
              <a:rPr lang="ru-RU" sz="2400" b="1" dirty="0" err="1">
                <a:solidFill>
                  <a:srgbClr val="002060"/>
                </a:solidFill>
                <a:latin typeface="Times New Roman" pitchFamily="18" charset="0"/>
                <a:cs typeface="Times New Roman" pitchFamily="18" charset="0"/>
              </a:rPr>
              <a:t>балалар</a:t>
            </a:r>
            <a:r>
              <a:rPr lang="ru-RU" sz="2400" b="1" dirty="0">
                <a:solidFill>
                  <a:srgbClr val="002060"/>
                </a:solidFill>
                <a:latin typeface="Times New Roman" pitchFamily="18" charset="0"/>
                <a:cs typeface="Times New Roman" pitchFamily="18" charset="0"/>
              </a:rPr>
              <a:t> </a:t>
            </a:r>
            <a:r>
              <a:rPr lang="ru-RU" sz="2400" b="1" dirty="0" err="1">
                <a:solidFill>
                  <a:srgbClr val="002060"/>
                </a:solidFill>
                <a:latin typeface="Times New Roman" pitchFamily="18" charset="0"/>
                <a:cs typeface="Times New Roman" pitchFamily="18" charset="0"/>
              </a:rPr>
              <a:t>көптеген</a:t>
            </a:r>
            <a:r>
              <a:rPr lang="ru-RU" sz="2400" b="1" dirty="0">
                <a:solidFill>
                  <a:srgbClr val="002060"/>
                </a:solidFill>
                <a:latin typeface="Times New Roman" pitchFamily="18" charset="0"/>
                <a:cs typeface="Times New Roman" pitchFamily="18" charset="0"/>
              </a:rPr>
              <a:t>  </a:t>
            </a:r>
            <a:r>
              <a:rPr lang="ru-RU" sz="2400" b="1" dirty="0" err="1">
                <a:solidFill>
                  <a:srgbClr val="002060"/>
                </a:solidFill>
                <a:latin typeface="Times New Roman" pitchFamily="18" charset="0"/>
                <a:cs typeface="Times New Roman" pitchFamily="18" charset="0"/>
              </a:rPr>
              <a:t>жаңа</a:t>
            </a:r>
            <a:r>
              <a:rPr lang="ru-RU" sz="2400" b="1" dirty="0">
                <a:solidFill>
                  <a:srgbClr val="002060"/>
                </a:solidFill>
                <a:latin typeface="Times New Roman" pitchFamily="18" charset="0"/>
                <a:cs typeface="Times New Roman" pitchFamily="18" charset="0"/>
              </a:rPr>
              <a:t> </a:t>
            </a:r>
            <a:r>
              <a:rPr lang="ru-RU" sz="2400" b="1" dirty="0" err="1">
                <a:solidFill>
                  <a:srgbClr val="002060"/>
                </a:solidFill>
                <a:latin typeface="Times New Roman" pitchFamily="18" charset="0"/>
                <a:cs typeface="Times New Roman" pitchFamily="18" charset="0"/>
              </a:rPr>
              <a:t>ұғымдармен</a:t>
            </a:r>
            <a:r>
              <a:rPr lang="ru-RU" sz="2400" b="1" dirty="0">
                <a:solidFill>
                  <a:srgbClr val="002060"/>
                </a:solidFill>
                <a:latin typeface="Times New Roman" pitchFamily="18" charset="0"/>
                <a:cs typeface="Times New Roman" pitchFamily="18" charset="0"/>
              </a:rPr>
              <a:t> </a:t>
            </a:r>
            <a:r>
              <a:rPr lang="ru-RU" sz="2400" b="1" dirty="0" err="1">
                <a:solidFill>
                  <a:srgbClr val="002060"/>
                </a:solidFill>
                <a:latin typeface="Times New Roman" pitchFamily="18" charset="0"/>
                <a:cs typeface="Times New Roman" pitchFamily="18" charset="0"/>
              </a:rPr>
              <a:t>танысады</a:t>
            </a:r>
            <a:r>
              <a:rPr lang="ru-RU" sz="2400" b="1" dirty="0">
                <a:solidFill>
                  <a:srgbClr val="002060"/>
                </a:solidFill>
                <a:latin typeface="Times New Roman" pitchFamily="18" charset="0"/>
                <a:cs typeface="Times New Roman" pitchFamily="18" charset="0"/>
              </a:rPr>
              <a:t>.</a:t>
            </a:r>
          </a:p>
          <a:p>
            <a:endParaRPr lang="ru-RU" sz="2400" dirty="0"/>
          </a:p>
        </p:txBody>
      </p:sp>
    </p:spTree>
    <p:extLst>
      <p:ext uri="{BB962C8B-B14F-4D97-AF65-F5344CB8AC3E}">
        <p14:creationId xmlns:p14="http://schemas.microsoft.com/office/powerpoint/2010/main" val="16248504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r>
              <a:rPr lang="ru-RU" dirty="0" err="1" smtClean="0"/>
              <a:t>Жоспар</a:t>
            </a:r>
            <a:r>
              <a:rPr lang="ru-RU" dirty="0" smtClean="0"/>
              <a:t>:</a:t>
            </a:r>
            <a:endParaRPr lang="ru-RU" dirty="0"/>
          </a:p>
        </p:txBody>
      </p:sp>
      <p:sp>
        <p:nvSpPr>
          <p:cNvPr id="24" name="Line 253"/>
          <p:cNvSpPr>
            <a:spLocks noChangeShapeType="1"/>
          </p:cNvSpPr>
          <p:nvPr/>
        </p:nvSpPr>
        <p:spPr bwMode="gray">
          <a:xfrm>
            <a:off x="2661111" y="5061913"/>
            <a:ext cx="4800600" cy="0"/>
          </a:xfrm>
          <a:prstGeom prst="line">
            <a:avLst/>
          </a:prstGeom>
          <a:noFill/>
          <a:ln w="25400">
            <a:solidFill>
              <a:schemeClr val="tx2"/>
            </a:solidFill>
            <a:prstDash val="sysDot"/>
            <a:round/>
            <a:headEnd/>
            <a:tailEnd type="oval" w="med" len="med"/>
          </a:ln>
          <a:effectLst/>
        </p:spPr>
        <p:txBody>
          <a:bodyPr wrap="none" anchor="ctr"/>
          <a:lstStyle/>
          <a:p>
            <a:endParaRPr lang="ru-RU"/>
          </a:p>
        </p:txBody>
      </p:sp>
      <p:sp>
        <p:nvSpPr>
          <p:cNvPr id="25" name="Rectangle 254"/>
          <p:cNvSpPr>
            <a:spLocks noChangeArrowheads="1"/>
          </p:cNvSpPr>
          <p:nvPr/>
        </p:nvSpPr>
        <p:spPr bwMode="gray">
          <a:xfrm rot="3419336">
            <a:off x="2376948" y="4485651"/>
            <a:ext cx="479425" cy="520700"/>
          </a:xfrm>
          <a:prstGeom prst="rect">
            <a:avLst/>
          </a:prstGeom>
          <a:gradFill rotWithShape="1">
            <a:gsLst>
              <a:gs pos="0">
                <a:schemeClr val="folHlink"/>
              </a:gs>
              <a:gs pos="100000">
                <a:schemeClr val="folHlink">
                  <a:gamma/>
                  <a:shade val="46275"/>
                  <a:invGamma/>
                </a:schemeClr>
              </a:gs>
            </a:gsLst>
            <a:lin ang="5400000" scaled="1"/>
          </a:gradFill>
          <a:ln w="9525">
            <a:miter lim="800000"/>
            <a:headEnd/>
            <a:tailEnd/>
          </a:ln>
          <a:effectLst/>
          <a:scene3d>
            <a:camera prst="legacyPerspectiveFront">
              <a:rot lat="0" lon="1500000" rev="0"/>
            </a:camera>
            <a:lightRig rig="legacyFlat4" dir="b"/>
          </a:scene3d>
          <a:sp3d extrusionH="430200" prstMaterial="legacyMatte">
            <a:bevelT w="13500" h="13500" prst="angle"/>
            <a:bevelB w="13500" h="13500" prst="angle"/>
            <a:extrusionClr>
              <a:schemeClr val="folHlink"/>
            </a:extrusionClr>
          </a:sp3d>
        </p:spPr>
        <p:txBody>
          <a:bodyPr wrap="none" anchor="ctr">
            <a:flatTx/>
          </a:bodyPr>
          <a:lstStyle/>
          <a:p>
            <a:endParaRPr lang="ru-RU"/>
          </a:p>
        </p:txBody>
      </p:sp>
      <p:sp>
        <p:nvSpPr>
          <p:cNvPr id="26" name="Text Box 255"/>
          <p:cNvSpPr txBox="1">
            <a:spLocks noChangeArrowheads="1"/>
          </p:cNvSpPr>
          <p:nvPr/>
        </p:nvSpPr>
        <p:spPr bwMode="gray">
          <a:xfrm>
            <a:off x="2432511" y="4528513"/>
            <a:ext cx="354013" cy="457200"/>
          </a:xfrm>
          <a:prstGeom prst="rect">
            <a:avLst/>
          </a:prstGeom>
          <a:noFill/>
          <a:ln w="9525" algn="ctr">
            <a:noFill/>
            <a:miter lim="800000"/>
            <a:headEnd/>
            <a:tailEnd/>
          </a:ln>
          <a:effectLst/>
        </p:spPr>
        <p:txBody>
          <a:bodyPr wrap="none">
            <a:spAutoFit/>
          </a:bodyPr>
          <a:lstStyle/>
          <a:p>
            <a:pPr algn="ctr" eaLnBrk="0" hangingPunct="0"/>
            <a:r>
              <a:rPr lang="en-US" sz="2400" b="1">
                <a:solidFill>
                  <a:srgbClr val="FFFFFF"/>
                </a:solidFill>
                <a:latin typeface="Arial" charset="0"/>
              </a:rPr>
              <a:t>4</a:t>
            </a:r>
          </a:p>
        </p:txBody>
      </p:sp>
      <p:sp>
        <p:nvSpPr>
          <p:cNvPr id="27" name="Line 256"/>
          <p:cNvSpPr>
            <a:spLocks noChangeShapeType="1"/>
          </p:cNvSpPr>
          <p:nvPr/>
        </p:nvSpPr>
        <p:spPr bwMode="gray">
          <a:xfrm>
            <a:off x="2661111" y="2547313"/>
            <a:ext cx="4800600" cy="0"/>
          </a:xfrm>
          <a:prstGeom prst="line">
            <a:avLst/>
          </a:prstGeom>
          <a:noFill/>
          <a:ln w="25400">
            <a:solidFill>
              <a:schemeClr val="tx2"/>
            </a:solidFill>
            <a:prstDash val="sysDot"/>
            <a:round/>
            <a:headEnd/>
            <a:tailEnd type="oval" w="med" len="med"/>
          </a:ln>
          <a:effectLst/>
        </p:spPr>
        <p:txBody>
          <a:bodyPr wrap="none" anchor="ctr"/>
          <a:lstStyle/>
          <a:p>
            <a:endParaRPr lang="ru-RU"/>
          </a:p>
        </p:txBody>
      </p:sp>
      <p:sp>
        <p:nvSpPr>
          <p:cNvPr id="28" name="Rectangle 257"/>
          <p:cNvSpPr>
            <a:spLocks noChangeArrowheads="1"/>
          </p:cNvSpPr>
          <p:nvPr/>
        </p:nvSpPr>
        <p:spPr bwMode="gray">
          <a:xfrm rot="3419336">
            <a:off x="2376948" y="1971051"/>
            <a:ext cx="479425" cy="520700"/>
          </a:xfrm>
          <a:prstGeom prst="rect">
            <a:avLst/>
          </a:prstGeom>
          <a:gradFill rotWithShape="1">
            <a:gsLst>
              <a:gs pos="0">
                <a:schemeClr val="accent1"/>
              </a:gs>
              <a:gs pos="100000">
                <a:schemeClr val="accent1">
                  <a:gamma/>
                  <a:shade val="46275"/>
                  <a:invGamma/>
                </a:schemeClr>
              </a:gs>
            </a:gsLst>
            <a:lin ang="5400000" scaled="1"/>
          </a:gradFill>
          <a:ln w="9525">
            <a:miter lim="800000"/>
            <a:headEnd/>
            <a:tailEnd/>
          </a:ln>
          <a:effectLst/>
          <a:scene3d>
            <a:camera prst="legacyPerspectiveFront">
              <a:rot lat="0" lon="1500000" rev="0"/>
            </a:camera>
            <a:lightRig rig="legacyFlat4" dir="b"/>
          </a:scene3d>
          <a:sp3d extrusionH="430200" prstMaterial="legacyMatte">
            <a:bevelT w="13500" h="13500" prst="angle"/>
            <a:bevelB w="13500" h="13500" prst="angle"/>
            <a:extrusionClr>
              <a:schemeClr val="accent1"/>
            </a:extrusionClr>
          </a:sp3d>
        </p:spPr>
        <p:txBody>
          <a:bodyPr wrap="none" anchor="ctr">
            <a:flatTx/>
          </a:bodyPr>
          <a:lstStyle/>
          <a:p>
            <a:endParaRPr lang="ru-RU"/>
          </a:p>
        </p:txBody>
      </p:sp>
      <p:sp>
        <p:nvSpPr>
          <p:cNvPr id="29" name="Text Box 258"/>
          <p:cNvSpPr txBox="1">
            <a:spLocks noChangeArrowheads="1"/>
          </p:cNvSpPr>
          <p:nvPr/>
        </p:nvSpPr>
        <p:spPr bwMode="gray">
          <a:xfrm>
            <a:off x="2951290" y="2058363"/>
            <a:ext cx="5869181" cy="830997"/>
          </a:xfrm>
          <a:prstGeom prst="rect">
            <a:avLst/>
          </a:prstGeom>
          <a:noFill/>
          <a:ln w="9525" algn="ctr">
            <a:noFill/>
            <a:miter lim="800000"/>
            <a:headEnd/>
            <a:tailEnd/>
          </a:ln>
          <a:effectLst/>
        </p:spPr>
        <p:txBody>
          <a:bodyPr wrap="square">
            <a:spAutoFit/>
          </a:bodyPr>
          <a:lstStyle/>
          <a:p>
            <a:pPr eaLnBrk="0" hangingPunct="0"/>
            <a:r>
              <a:rPr lang="ru-RU" sz="2400" dirty="0" smtClean="0">
                <a:ln w="500">
                  <a:solidFill>
                    <a:schemeClr val="tx2">
                      <a:lumMod val="75000"/>
                    </a:schemeClr>
                  </a:solidFill>
                </a:ln>
                <a:solidFill>
                  <a:srgbClr val="002060"/>
                </a:solidFill>
                <a:latin typeface="Times New Roman" pitchFamily="18" charset="0"/>
                <a:cs typeface="Times New Roman" pitchFamily="18" charset="0"/>
              </a:rPr>
              <a:t> </a:t>
            </a:r>
            <a:r>
              <a:rPr lang="ru-RU" sz="2400" dirty="0" err="1" smtClean="0">
                <a:ln w="500">
                  <a:solidFill>
                    <a:schemeClr val="tx2">
                      <a:lumMod val="75000"/>
                    </a:schemeClr>
                  </a:solidFill>
                </a:ln>
                <a:solidFill>
                  <a:srgbClr val="002060"/>
                </a:solidFill>
                <a:latin typeface="Times New Roman" pitchFamily="18" charset="0"/>
                <a:cs typeface="Times New Roman" pitchFamily="18" charset="0"/>
              </a:rPr>
              <a:t>М.Монтессоридің</a:t>
            </a:r>
            <a:r>
              <a:rPr lang="ru-RU" sz="2400" dirty="0" smtClean="0">
                <a:ln w="500">
                  <a:solidFill>
                    <a:schemeClr val="tx2">
                      <a:lumMod val="75000"/>
                    </a:schemeClr>
                  </a:solidFill>
                </a:ln>
                <a:solidFill>
                  <a:srgbClr val="002060"/>
                </a:solidFill>
                <a:latin typeface="Times New Roman" pitchFamily="18" charset="0"/>
                <a:cs typeface="Times New Roman" pitchFamily="18" charset="0"/>
              </a:rPr>
              <a:t> </a:t>
            </a:r>
            <a:r>
              <a:rPr lang="ru-RU" sz="2400" dirty="0" err="1" smtClean="0">
                <a:ln w="500">
                  <a:solidFill>
                    <a:schemeClr val="tx2">
                      <a:lumMod val="75000"/>
                    </a:schemeClr>
                  </a:solidFill>
                </a:ln>
                <a:solidFill>
                  <a:srgbClr val="002060"/>
                </a:solidFill>
                <a:latin typeface="Times New Roman" pitchFamily="18" charset="0"/>
                <a:cs typeface="Times New Roman" pitchFamily="18" charset="0"/>
              </a:rPr>
              <a:t>педагогикалы</a:t>
            </a:r>
            <a:r>
              <a:rPr lang="kk-KZ" sz="2400" dirty="0" smtClean="0">
                <a:ln w="500">
                  <a:solidFill>
                    <a:schemeClr val="tx2">
                      <a:lumMod val="75000"/>
                    </a:schemeClr>
                  </a:solidFill>
                </a:ln>
                <a:solidFill>
                  <a:srgbClr val="002060"/>
                </a:solidFill>
                <a:latin typeface="Times New Roman" pitchFamily="18" charset="0"/>
                <a:cs typeface="Times New Roman" pitchFamily="18" charset="0"/>
              </a:rPr>
              <a:t>қ жүйесі</a:t>
            </a:r>
            <a:r>
              <a:rPr lang="ru-RU" sz="2400" dirty="0">
                <a:ln w="500">
                  <a:solidFill>
                    <a:schemeClr val="tx2">
                      <a:lumMod val="75000"/>
                    </a:schemeClr>
                  </a:solidFill>
                </a:ln>
                <a:solidFill>
                  <a:srgbClr val="002060"/>
                </a:solidFill>
                <a:latin typeface="Times New Roman" pitchFamily="18" charset="0"/>
                <a:cs typeface="Times New Roman" pitchFamily="18" charset="0"/>
              </a:rPr>
              <a:t/>
            </a:r>
            <a:br>
              <a:rPr lang="ru-RU" sz="2400" dirty="0">
                <a:ln w="500">
                  <a:solidFill>
                    <a:schemeClr val="tx2">
                      <a:lumMod val="75000"/>
                    </a:schemeClr>
                  </a:solidFill>
                </a:ln>
                <a:solidFill>
                  <a:srgbClr val="002060"/>
                </a:solidFill>
                <a:latin typeface="Times New Roman" pitchFamily="18" charset="0"/>
                <a:cs typeface="Times New Roman" pitchFamily="18" charset="0"/>
              </a:rPr>
            </a:br>
            <a:endParaRPr lang="en-US" sz="2400" dirty="0">
              <a:solidFill>
                <a:schemeClr val="bg2">
                  <a:lumMod val="50000"/>
                </a:schemeClr>
              </a:solidFill>
              <a:latin typeface="Arial" charset="0"/>
            </a:endParaRPr>
          </a:p>
        </p:txBody>
      </p:sp>
      <p:sp>
        <p:nvSpPr>
          <p:cNvPr id="30" name="Text Box 259"/>
          <p:cNvSpPr txBox="1">
            <a:spLocks noChangeArrowheads="1"/>
          </p:cNvSpPr>
          <p:nvPr/>
        </p:nvSpPr>
        <p:spPr bwMode="gray">
          <a:xfrm>
            <a:off x="2432511" y="2013913"/>
            <a:ext cx="354013" cy="457200"/>
          </a:xfrm>
          <a:prstGeom prst="rect">
            <a:avLst/>
          </a:prstGeom>
          <a:noFill/>
          <a:ln w="9525" algn="ctr">
            <a:noFill/>
            <a:miter lim="800000"/>
            <a:headEnd/>
            <a:tailEnd/>
          </a:ln>
          <a:effectLst/>
        </p:spPr>
        <p:txBody>
          <a:bodyPr wrap="none">
            <a:spAutoFit/>
          </a:bodyPr>
          <a:lstStyle/>
          <a:p>
            <a:pPr algn="ctr" eaLnBrk="0" hangingPunct="0"/>
            <a:r>
              <a:rPr lang="en-US" sz="2400" b="1">
                <a:solidFill>
                  <a:srgbClr val="FFFFFF"/>
                </a:solidFill>
                <a:latin typeface="Arial" charset="0"/>
              </a:rPr>
              <a:t>1</a:t>
            </a:r>
          </a:p>
        </p:txBody>
      </p:sp>
      <p:sp>
        <p:nvSpPr>
          <p:cNvPr id="31" name="Line 260"/>
          <p:cNvSpPr>
            <a:spLocks noChangeShapeType="1"/>
          </p:cNvSpPr>
          <p:nvPr/>
        </p:nvSpPr>
        <p:spPr bwMode="gray">
          <a:xfrm>
            <a:off x="2661111" y="3385513"/>
            <a:ext cx="4800600" cy="0"/>
          </a:xfrm>
          <a:prstGeom prst="line">
            <a:avLst/>
          </a:prstGeom>
          <a:noFill/>
          <a:ln w="25400">
            <a:solidFill>
              <a:schemeClr val="tx2"/>
            </a:solidFill>
            <a:prstDash val="sysDot"/>
            <a:round/>
            <a:headEnd/>
            <a:tailEnd type="oval" w="med" len="med"/>
          </a:ln>
          <a:effectLst/>
        </p:spPr>
        <p:txBody>
          <a:bodyPr wrap="none" anchor="ctr"/>
          <a:lstStyle/>
          <a:p>
            <a:endParaRPr lang="ru-RU"/>
          </a:p>
        </p:txBody>
      </p:sp>
      <p:sp>
        <p:nvSpPr>
          <p:cNvPr id="32" name="Rectangle 261"/>
          <p:cNvSpPr>
            <a:spLocks noChangeArrowheads="1"/>
          </p:cNvSpPr>
          <p:nvPr/>
        </p:nvSpPr>
        <p:spPr bwMode="gray">
          <a:xfrm rot="3419336">
            <a:off x="2376948" y="2809251"/>
            <a:ext cx="479425" cy="520700"/>
          </a:xfrm>
          <a:prstGeom prst="rect">
            <a:avLst/>
          </a:prstGeom>
          <a:gradFill rotWithShape="1">
            <a:gsLst>
              <a:gs pos="0">
                <a:schemeClr val="accent2"/>
              </a:gs>
              <a:gs pos="100000">
                <a:schemeClr val="accent2">
                  <a:gamma/>
                  <a:shade val="46275"/>
                  <a:invGamma/>
                </a:schemeClr>
              </a:gs>
            </a:gsLst>
            <a:lin ang="5400000" scaled="1"/>
          </a:gradFill>
          <a:ln w="9525">
            <a:miter lim="800000"/>
            <a:headEnd/>
            <a:tailEnd/>
          </a:ln>
          <a:effectLst/>
          <a:scene3d>
            <a:camera prst="legacyPerspectiveFront">
              <a:rot lat="0" lon="1500000" rev="0"/>
            </a:camera>
            <a:lightRig rig="legacyFlat4" dir="b"/>
          </a:scene3d>
          <a:sp3d extrusionH="430200" prstMaterial="legacyMatte">
            <a:bevelT w="13500" h="13500" prst="angle"/>
            <a:bevelB w="13500" h="13500" prst="angle"/>
            <a:extrusionClr>
              <a:schemeClr val="accent2"/>
            </a:extrusionClr>
          </a:sp3d>
        </p:spPr>
        <p:txBody>
          <a:bodyPr wrap="none" anchor="ctr">
            <a:flatTx/>
          </a:bodyPr>
          <a:lstStyle/>
          <a:p>
            <a:endParaRPr lang="ru-RU"/>
          </a:p>
        </p:txBody>
      </p:sp>
      <p:sp>
        <p:nvSpPr>
          <p:cNvPr id="33" name="Text Box 262"/>
          <p:cNvSpPr txBox="1">
            <a:spLocks noChangeArrowheads="1"/>
          </p:cNvSpPr>
          <p:nvPr/>
        </p:nvSpPr>
        <p:spPr bwMode="gray">
          <a:xfrm>
            <a:off x="2432511" y="2852113"/>
            <a:ext cx="354013" cy="457200"/>
          </a:xfrm>
          <a:prstGeom prst="rect">
            <a:avLst/>
          </a:prstGeom>
          <a:noFill/>
          <a:ln w="9525" algn="ctr">
            <a:noFill/>
            <a:miter lim="800000"/>
            <a:headEnd/>
            <a:tailEnd/>
          </a:ln>
          <a:effectLst/>
        </p:spPr>
        <p:txBody>
          <a:bodyPr wrap="none">
            <a:spAutoFit/>
          </a:bodyPr>
          <a:lstStyle/>
          <a:p>
            <a:pPr algn="ctr" eaLnBrk="0" hangingPunct="0"/>
            <a:r>
              <a:rPr lang="en-US" sz="2400" b="1">
                <a:solidFill>
                  <a:srgbClr val="FFFFFF"/>
                </a:solidFill>
                <a:latin typeface="Arial" charset="0"/>
              </a:rPr>
              <a:t>2</a:t>
            </a:r>
          </a:p>
        </p:txBody>
      </p:sp>
      <p:sp>
        <p:nvSpPr>
          <p:cNvPr id="34" name="Line 263"/>
          <p:cNvSpPr>
            <a:spLocks noChangeShapeType="1"/>
          </p:cNvSpPr>
          <p:nvPr/>
        </p:nvSpPr>
        <p:spPr bwMode="gray">
          <a:xfrm>
            <a:off x="2662699" y="4222126"/>
            <a:ext cx="4799012" cy="1587"/>
          </a:xfrm>
          <a:prstGeom prst="line">
            <a:avLst/>
          </a:prstGeom>
          <a:noFill/>
          <a:ln w="25400">
            <a:solidFill>
              <a:schemeClr val="tx2"/>
            </a:solidFill>
            <a:prstDash val="sysDot"/>
            <a:round/>
            <a:headEnd/>
            <a:tailEnd type="oval" w="med" len="med"/>
          </a:ln>
          <a:effectLst/>
        </p:spPr>
        <p:txBody>
          <a:bodyPr wrap="none" anchor="ctr"/>
          <a:lstStyle/>
          <a:p>
            <a:endParaRPr lang="ru-RU"/>
          </a:p>
        </p:txBody>
      </p:sp>
      <p:sp>
        <p:nvSpPr>
          <p:cNvPr id="35" name="Rectangle 264"/>
          <p:cNvSpPr>
            <a:spLocks noChangeArrowheads="1"/>
          </p:cNvSpPr>
          <p:nvPr/>
        </p:nvSpPr>
        <p:spPr bwMode="gray">
          <a:xfrm rot="3419336">
            <a:off x="2376948" y="3647451"/>
            <a:ext cx="479425" cy="520700"/>
          </a:xfrm>
          <a:prstGeom prst="rect">
            <a:avLst/>
          </a:prstGeom>
          <a:gradFill rotWithShape="1">
            <a:gsLst>
              <a:gs pos="0">
                <a:schemeClr val="hlink"/>
              </a:gs>
              <a:gs pos="100000">
                <a:schemeClr val="hlink">
                  <a:gamma/>
                  <a:shade val="46275"/>
                  <a:invGamma/>
                </a:schemeClr>
              </a:gs>
            </a:gsLst>
            <a:lin ang="5400000" scaled="1"/>
          </a:gradFill>
          <a:ln w="9525">
            <a:miter lim="800000"/>
            <a:headEnd/>
            <a:tailEnd/>
          </a:ln>
          <a:effectLst/>
          <a:scene3d>
            <a:camera prst="legacyPerspectiveFront">
              <a:rot lat="0" lon="1500000" rev="0"/>
            </a:camera>
            <a:lightRig rig="legacyFlat4" dir="b"/>
          </a:scene3d>
          <a:sp3d extrusionH="430200" prstMaterial="legacyMatte">
            <a:bevelT w="13500" h="13500" prst="angle"/>
            <a:bevelB w="13500" h="13500" prst="angle"/>
            <a:extrusionClr>
              <a:schemeClr val="hlink"/>
            </a:extrusionClr>
          </a:sp3d>
        </p:spPr>
        <p:txBody>
          <a:bodyPr wrap="none" anchor="ctr">
            <a:flatTx/>
          </a:bodyPr>
          <a:lstStyle/>
          <a:p>
            <a:endParaRPr lang="ru-RU"/>
          </a:p>
        </p:txBody>
      </p:sp>
      <p:sp>
        <p:nvSpPr>
          <p:cNvPr id="36" name="Text Box 265"/>
          <p:cNvSpPr txBox="1">
            <a:spLocks noChangeArrowheads="1"/>
          </p:cNvSpPr>
          <p:nvPr/>
        </p:nvSpPr>
        <p:spPr bwMode="gray">
          <a:xfrm>
            <a:off x="2432511" y="3690313"/>
            <a:ext cx="354013" cy="457200"/>
          </a:xfrm>
          <a:prstGeom prst="rect">
            <a:avLst/>
          </a:prstGeom>
          <a:noFill/>
          <a:ln w="9525" algn="ctr">
            <a:noFill/>
            <a:miter lim="800000"/>
            <a:headEnd/>
            <a:tailEnd/>
          </a:ln>
          <a:effectLst/>
        </p:spPr>
        <p:txBody>
          <a:bodyPr wrap="none">
            <a:spAutoFit/>
          </a:bodyPr>
          <a:lstStyle/>
          <a:p>
            <a:pPr algn="ctr" eaLnBrk="0" hangingPunct="0"/>
            <a:r>
              <a:rPr lang="en-US" sz="2400" b="1">
                <a:solidFill>
                  <a:srgbClr val="FFFFFF"/>
                </a:solidFill>
                <a:latin typeface="Arial" charset="0"/>
              </a:rPr>
              <a:t>3</a:t>
            </a:r>
          </a:p>
        </p:txBody>
      </p:sp>
      <p:sp>
        <p:nvSpPr>
          <p:cNvPr id="39" name="Text Box 268"/>
          <p:cNvSpPr txBox="1">
            <a:spLocks noChangeArrowheads="1"/>
          </p:cNvSpPr>
          <p:nvPr/>
        </p:nvSpPr>
        <p:spPr bwMode="gray">
          <a:xfrm>
            <a:off x="2432511" y="5388938"/>
            <a:ext cx="354013" cy="457200"/>
          </a:xfrm>
          <a:prstGeom prst="rect">
            <a:avLst/>
          </a:prstGeom>
          <a:noFill/>
          <a:ln w="9525" algn="ctr">
            <a:noFill/>
            <a:miter lim="800000"/>
            <a:headEnd/>
            <a:tailEnd/>
          </a:ln>
          <a:effectLst/>
        </p:spPr>
        <p:txBody>
          <a:bodyPr wrap="none">
            <a:spAutoFit/>
          </a:bodyPr>
          <a:lstStyle/>
          <a:p>
            <a:pPr algn="ctr" eaLnBrk="0" hangingPunct="0"/>
            <a:r>
              <a:rPr lang="en-US" sz="2400" b="1">
                <a:solidFill>
                  <a:srgbClr val="FFFFFF"/>
                </a:solidFill>
                <a:latin typeface="Arial" charset="0"/>
              </a:rPr>
              <a:t>5</a:t>
            </a:r>
          </a:p>
        </p:txBody>
      </p:sp>
      <p:sp>
        <p:nvSpPr>
          <p:cNvPr id="41" name="Text Box 270"/>
          <p:cNvSpPr txBox="1">
            <a:spLocks noChangeArrowheads="1"/>
          </p:cNvSpPr>
          <p:nvPr/>
        </p:nvSpPr>
        <p:spPr bwMode="gray">
          <a:xfrm>
            <a:off x="3181479" y="3760163"/>
            <a:ext cx="3970832" cy="830997"/>
          </a:xfrm>
          <a:prstGeom prst="rect">
            <a:avLst/>
          </a:prstGeom>
          <a:noFill/>
          <a:ln w="9525" algn="ctr">
            <a:noFill/>
            <a:miter lim="800000"/>
            <a:headEnd/>
            <a:tailEnd/>
          </a:ln>
          <a:effectLst/>
        </p:spPr>
        <p:txBody>
          <a:bodyPr wrap="square">
            <a:spAutoFit/>
          </a:bodyPr>
          <a:lstStyle/>
          <a:p>
            <a:pPr eaLnBrk="0" hangingPunct="0"/>
            <a:r>
              <a:rPr lang="ru-RU" sz="2400" dirty="0" err="1">
                <a:ln w="500">
                  <a:solidFill>
                    <a:schemeClr val="tx2">
                      <a:lumMod val="75000"/>
                    </a:schemeClr>
                  </a:solidFill>
                </a:ln>
                <a:solidFill>
                  <a:srgbClr val="002060"/>
                </a:solidFill>
                <a:latin typeface="Times New Roman" pitchFamily="18" charset="0"/>
                <a:cs typeface="Times New Roman" pitchFamily="18" charset="0"/>
              </a:rPr>
              <a:t>Монтессори</a:t>
            </a:r>
            <a:r>
              <a:rPr lang="ru-RU" sz="2400" dirty="0">
                <a:ln w="500">
                  <a:solidFill>
                    <a:schemeClr val="tx2">
                      <a:lumMod val="75000"/>
                    </a:schemeClr>
                  </a:solidFill>
                </a:ln>
                <a:solidFill>
                  <a:srgbClr val="002060"/>
                </a:solidFill>
                <a:latin typeface="Times New Roman" pitchFamily="18" charset="0"/>
                <a:cs typeface="Times New Roman" pitchFamily="18" charset="0"/>
              </a:rPr>
              <a:t> </a:t>
            </a:r>
            <a:r>
              <a:rPr lang="ru-RU" sz="2400" dirty="0" err="1">
                <a:ln w="500">
                  <a:solidFill>
                    <a:schemeClr val="tx2">
                      <a:lumMod val="75000"/>
                    </a:schemeClr>
                  </a:solidFill>
                </a:ln>
                <a:solidFill>
                  <a:srgbClr val="002060"/>
                </a:solidFill>
                <a:latin typeface="Times New Roman" pitchFamily="18" charset="0"/>
                <a:cs typeface="Times New Roman" pitchFamily="18" charset="0"/>
              </a:rPr>
              <a:t>методикасы</a:t>
            </a:r>
            <a:r>
              <a:rPr lang="ru-RU" sz="2400" dirty="0">
                <a:ln w="500">
                  <a:solidFill>
                    <a:schemeClr val="tx2">
                      <a:lumMod val="75000"/>
                    </a:schemeClr>
                  </a:solidFill>
                </a:ln>
                <a:solidFill>
                  <a:srgbClr val="002060"/>
                </a:solidFill>
                <a:latin typeface="Times New Roman" pitchFamily="18" charset="0"/>
                <a:cs typeface="Times New Roman" pitchFamily="18" charset="0"/>
              </a:rPr>
              <a:t/>
            </a:r>
            <a:br>
              <a:rPr lang="ru-RU" sz="2400" dirty="0">
                <a:ln w="500">
                  <a:solidFill>
                    <a:schemeClr val="tx2">
                      <a:lumMod val="75000"/>
                    </a:schemeClr>
                  </a:solidFill>
                </a:ln>
                <a:solidFill>
                  <a:srgbClr val="002060"/>
                </a:solidFill>
                <a:latin typeface="Times New Roman" pitchFamily="18" charset="0"/>
                <a:cs typeface="Times New Roman" pitchFamily="18" charset="0"/>
              </a:rPr>
            </a:br>
            <a:endParaRPr lang="en-US" sz="2400" dirty="0">
              <a:solidFill>
                <a:schemeClr val="bg2">
                  <a:lumMod val="50000"/>
                </a:schemeClr>
              </a:solidFill>
              <a:latin typeface="Arial" charset="0"/>
            </a:endParaRPr>
          </a:p>
        </p:txBody>
      </p:sp>
      <p:sp>
        <p:nvSpPr>
          <p:cNvPr id="42" name="Text Box 271"/>
          <p:cNvSpPr txBox="1">
            <a:spLocks noChangeArrowheads="1"/>
          </p:cNvSpPr>
          <p:nvPr/>
        </p:nvSpPr>
        <p:spPr bwMode="gray">
          <a:xfrm>
            <a:off x="3179891" y="4601538"/>
            <a:ext cx="3716644" cy="461665"/>
          </a:xfrm>
          <a:prstGeom prst="rect">
            <a:avLst/>
          </a:prstGeom>
          <a:noFill/>
          <a:ln w="9525" algn="ctr">
            <a:noFill/>
            <a:miter lim="800000"/>
            <a:headEnd/>
            <a:tailEnd/>
          </a:ln>
          <a:effectLst/>
        </p:spPr>
        <p:txBody>
          <a:bodyPr wrap="square">
            <a:spAutoFit/>
          </a:bodyPr>
          <a:lstStyle/>
          <a:p>
            <a:pPr eaLnBrk="0" hangingPunct="0"/>
            <a:r>
              <a:rPr lang="ru-RU" sz="2400" dirty="0" err="1" smtClean="0">
                <a:ln w="500">
                  <a:solidFill>
                    <a:schemeClr val="tx2">
                      <a:lumMod val="75000"/>
                    </a:schemeClr>
                  </a:solidFill>
                </a:ln>
                <a:solidFill>
                  <a:srgbClr val="002060"/>
                </a:solidFill>
                <a:latin typeface="Times New Roman" pitchFamily="18" charset="0"/>
                <a:cs typeface="Times New Roman" pitchFamily="18" charset="0"/>
              </a:rPr>
              <a:t>Монтессори</a:t>
            </a:r>
            <a:r>
              <a:rPr lang="ru-RU" sz="2400" dirty="0" smtClean="0">
                <a:ln w="500">
                  <a:solidFill>
                    <a:schemeClr val="tx2">
                      <a:lumMod val="75000"/>
                    </a:schemeClr>
                  </a:solidFill>
                </a:ln>
                <a:solidFill>
                  <a:srgbClr val="002060"/>
                </a:solidFill>
                <a:latin typeface="Times New Roman" pitchFamily="18" charset="0"/>
                <a:cs typeface="Times New Roman" pitchFamily="18" charset="0"/>
              </a:rPr>
              <a:t> </a:t>
            </a:r>
            <a:r>
              <a:rPr lang="ru-RU" sz="2400" dirty="0" err="1">
                <a:ln w="500">
                  <a:solidFill>
                    <a:schemeClr val="tx2">
                      <a:lumMod val="75000"/>
                    </a:schemeClr>
                  </a:solidFill>
                </a:ln>
                <a:solidFill>
                  <a:srgbClr val="002060"/>
                </a:solidFill>
                <a:latin typeface="Times New Roman" pitchFamily="18" charset="0"/>
                <a:cs typeface="Times New Roman" pitchFamily="18" charset="0"/>
              </a:rPr>
              <a:t>шеңбері</a:t>
            </a:r>
            <a:endParaRPr lang="en-US" sz="2400" dirty="0">
              <a:solidFill>
                <a:schemeClr val="bg2">
                  <a:lumMod val="50000"/>
                </a:schemeClr>
              </a:solidFill>
              <a:latin typeface="Arial" charset="0"/>
            </a:endParaRPr>
          </a:p>
        </p:txBody>
      </p:sp>
      <p:sp>
        <p:nvSpPr>
          <p:cNvPr id="2" name="Прямоугольник 1"/>
          <p:cNvSpPr/>
          <p:nvPr/>
        </p:nvSpPr>
        <p:spPr>
          <a:xfrm>
            <a:off x="3113584" y="2916630"/>
            <a:ext cx="6030416" cy="830997"/>
          </a:xfrm>
          <a:prstGeom prst="rect">
            <a:avLst/>
          </a:prstGeom>
        </p:spPr>
        <p:txBody>
          <a:bodyPr wrap="square">
            <a:spAutoFit/>
          </a:bodyPr>
          <a:lstStyle/>
          <a:p>
            <a:r>
              <a:rPr lang="ru-RU" sz="2400" dirty="0" err="1">
                <a:ln w="500">
                  <a:solidFill>
                    <a:schemeClr val="tx2">
                      <a:lumMod val="75000"/>
                    </a:schemeClr>
                  </a:solidFill>
                </a:ln>
                <a:solidFill>
                  <a:srgbClr val="002060"/>
                </a:solidFill>
                <a:latin typeface="Times New Roman" pitchFamily="18" charset="0"/>
                <a:cs typeface="Times New Roman" pitchFamily="18" charset="0"/>
              </a:rPr>
              <a:t>Монтессори</a:t>
            </a:r>
            <a:r>
              <a:rPr lang="ru-RU" sz="2400" dirty="0">
                <a:ln w="500">
                  <a:solidFill>
                    <a:schemeClr val="tx2">
                      <a:lumMod val="75000"/>
                    </a:schemeClr>
                  </a:solidFill>
                </a:ln>
                <a:solidFill>
                  <a:srgbClr val="002060"/>
                </a:solidFill>
                <a:latin typeface="Times New Roman" pitchFamily="18" charset="0"/>
                <a:cs typeface="Times New Roman" pitchFamily="18" charset="0"/>
              </a:rPr>
              <a:t> </a:t>
            </a:r>
            <a:r>
              <a:rPr lang="ru-RU" sz="2400" dirty="0" err="1">
                <a:ln w="500">
                  <a:solidFill>
                    <a:schemeClr val="tx2">
                      <a:lumMod val="75000"/>
                    </a:schemeClr>
                  </a:solidFill>
                </a:ln>
                <a:solidFill>
                  <a:srgbClr val="002060"/>
                </a:solidFill>
                <a:latin typeface="Times New Roman" pitchFamily="18" charset="0"/>
                <a:cs typeface="Times New Roman" pitchFamily="18" charset="0"/>
              </a:rPr>
              <a:t>технологиясын</a:t>
            </a:r>
            <a:r>
              <a:rPr lang="ru-RU" sz="2400" dirty="0">
                <a:ln w="500">
                  <a:solidFill>
                    <a:schemeClr val="tx2">
                      <a:lumMod val="75000"/>
                    </a:schemeClr>
                  </a:solidFill>
                </a:ln>
                <a:solidFill>
                  <a:srgbClr val="002060"/>
                </a:solidFill>
                <a:latin typeface="Times New Roman" pitchFamily="18" charset="0"/>
                <a:cs typeface="Times New Roman" pitchFamily="18" charset="0"/>
              </a:rPr>
              <a:t> </a:t>
            </a:r>
            <a:r>
              <a:rPr lang="ru-RU" sz="2400" dirty="0" err="1">
                <a:ln w="500">
                  <a:solidFill>
                    <a:schemeClr val="tx2">
                      <a:lumMod val="75000"/>
                    </a:schemeClr>
                  </a:solidFill>
                </a:ln>
                <a:solidFill>
                  <a:srgbClr val="002060"/>
                </a:solidFill>
                <a:latin typeface="Times New Roman" pitchFamily="18" charset="0"/>
                <a:cs typeface="Times New Roman" pitchFamily="18" charset="0"/>
              </a:rPr>
              <a:t>қолданудың</a:t>
            </a:r>
            <a:r>
              <a:rPr lang="ru-RU" sz="2400" dirty="0">
                <a:ln w="500">
                  <a:solidFill>
                    <a:schemeClr val="tx2">
                      <a:lumMod val="75000"/>
                    </a:schemeClr>
                  </a:solidFill>
                </a:ln>
                <a:solidFill>
                  <a:srgbClr val="002060"/>
                </a:solidFill>
                <a:latin typeface="Times New Roman" pitchFamily="18" charset="0"/>
                <a:cs typeface="Times New Roman" pitchFamily="18" charset="0"/>
              </a:rPr>
              <a:t> </a:t>
            </a:r>
            <a:r>
              <a:rPr lang="ru-RU" sz="2400" dirty="0" err="1">
                <a:ln w="500">
                  <a:solidFill>
                    <a:schemeClr val="tx2">
                      <a:lumMod val="75000"/>
                    </a:schemeClr>
                  </a:solidFill>
                </a:ln>
                <a:solidFill>
                  <a:srgbClr val="002060"/>
                </a:solidFill>
                <a:latin typeface="Times New Roman" pitchFamily="18" charset="0"/>
                <a:cs typeface="Times New Roman" pitchFamily="18" charset="0"/>
              </a:rPr>
              <a:t>әдіс</a:t>
            </a:r>
            <a:r>
              <a:rPr lang="ru-RU" sz="2400" dirty="0">
                <a:ln w="500">
                  <a:solidFill>
                    <a:schemeClr val="tx2">
                      <a:lumMod val="75000"/>
                    </a:schemeClr>
                  </a:solidFill>
                </a:ln>
                <a:solidFill>
                  <a:srgbClr val="002060"/>
                </a:solidFill>
                <a:latin typeface="Times New Roman" pitchFamily="18" charset="0"/>
                <a:cs typeface="Times New Roman" pitchFamily="18" charset="0"/>
              </a:rPr>
              <a:t> – </a:t>
            </a:r>
            <a:r>
              <a:rPr lang="ru-RU" sz="2400" dirty="0" err="1">
                <a:ln w="500">
                  <a:solidFill>
                    <a:schemeClr val="tx2">
                      <a:lumMod val="75000"/>
                    </a:schemeClr>
                  </a:solidFill>
                </a:ln>
                <a:solidFill>
                  <a:srgbClr val="002060"/>
                </a:solidFill>
                <a:latin typeface="Times New Roman" pitchFamily="18" charset="0"/>
                <a:cs typeface="Times New Roman" pitchFamily="18" charset="0"/>
              </a:rPr>
              <a:t>тәсілдері</a:t>
            </a:r>
            <a:endParaRPr lang="ru-RU" sz="2400" dirty="0"/>
          </a:p>
        </p:txBody>
      </p:sp>
    </p:spTree>
    <p:extLst>
      <p:ext uri="{BB962C8B-B14F-4D97-AF65-F5344CB8AC3E}">
        <p14:creationId xmlns:p14="http://schemas.microsoft.com/office/powerpoint/2010/main" val="1343024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1844080" y="2285256"/>
            <a:ext cx="5824264" cy="3231976"/>
          </a:xfrm>
        </p:spPr>
        <p:txBody>
          <a:bodyPr>
            <a:normAutofit fontScale="92500"/>
          </a:bodyPr>
          <a:lstStyle/>
          <a:p>
            <a:r>
              <a:rPr lang="ru-RU" b="1" dirty="0" err="1">
                <a:ln>
                  <a:solidFill>
                    <a:schemeClr val="accent2">
                      <a:lumMod val="75000"/>
                    </a:schemeClr>
                  </a:solidFill>
                </a:ln>
                <a:solidFill>
                  <a:srgbClr val="002060"/>
                </a:solidFill>
                <a:latin typeface="Times New Roman" pitchFamily="18" charset="0"/>
                <a:cs typeface="Times New Roman" pitchFamily="18" charset="0"/>
              </a:rPr>
              <a:t>Монтессори</a:t>
            </a:r>
            <a:r>
              <a:rPr lang="ru-RU" b="1" dirty="0">
                <a:ln>
                  <a:solidFill>
                    <a:schemeClr val="accent2">
                      <a:lumMod val="75000"/>
                    </a:schemeClr>
                  </a:solidFill>
                </a:ln>
                <a:solidFill>
                  <a:srgbClr val="002060"/>
                </a:solidFill>
                <a:latin typeface="Times New Roman" pitchFamily="18" charset="0"/>
                <a:cs typeface="Times New Roman" pitchFamily="18" charset="0"/>
              </a:rPr>
              <a:t> - </a:t>
            </a:r>
            <a:r>
              <a:rPr lang="ru-RU" b="1" dirty="0" err="1">
                <a:ln>
                  <a:solidFill>
                    <a:schemeClr val="accent2">
                      <a:lumMod val="75000"/>
                    </a:schemeClr>
                  </a:solidFill>
                </a:ln>
                <a:solidFill>
                  <a:srgbClr val="002060"/>
                </a:solidFill>
                <a:latin typeface="Times New Roman" pitchFamily="18" charset="0"/>
                <a:cs typeface="Times New Roman" pitchFamily="18" charset="0"/>
              </a:rPr>
              <a:t>педагогиканың</a:t>
            </a:r>
            <a:r>
              <a:rPr lang="ru-RU" b="1" dirty="0">
                <a:ln>
                  <a:solidFill>
                    <a:schemeClr val="accent2">
                      <a:lumMod val="75000"/>
                    </a:schemeClr>
                  </a:solidFill>
                </a:ln>
                <a:solidFill>
                  <a:srgbClr val="002060"/>
                </a:solidFill>
                <a:latin typeface="Times New Roman" pitchFamily="18" charset="0"/>
                <a:cs typeface="Times New Roman" pitchFamily="18" charset="0"/>
              </a:rPr>
              <a:t> </a:t>
            </a:r>
            <a:r>
              <a:rPr lang="ru-RU" b="1" dirty="0" err="1">
                <a:ln>
                  <a:solidFill>
                    <a:schemeClr val="accent2">
                      <a:lumMod val="75000"/>
                    </a:schemeClr>
                  </a:solidFill>
                </a:ln>
                <a:solidFill>
                  <a:srgbClr val="002060"/>
                </a:solidFill>
                <a:latin typeface="Times New Roman" pitchFamily="18" charset="0"/>
                <a:cs typeface="Times New Roman" pitchFamily="18" charset="0"/>
              </a:rPr>
              <a:t>негізгі</a:t>
            </a:r>
            <a:r>
              <a:rPr lang="ru-RU" b="1" dirty="0">
                <a:ln>
                  <a:solidFill>
                    <a:schemeClr val="accent2">
                      <a:lumMod val="75000"/>
                    </a:schemeClr>
                  </a:solidFill>
                </a:ln>
                <a:solidFill>
                  <a:srgbClr val="002060"/>
                </a:solidFill>
                <a:latin typeface="Times New Roman" pitchFamily="18" charset="0"/>
                <a:cs typeface="Times New Roman" pitchFamily="18" charset="0"/>
              </a:rPr>
              <a:t> </a:t>
            </a:r>
            <a:r>
              <a:rPr lang="ru-RU" b="1" dirty="0" err="1">
                <a:ln>
                  <a:solidFill>
                    <a:schemeClr val="accent2">
                      <a:lumMod val="75000"/>
                    </a:schemeClr>
                  </a:solidFill>
                </a:ln>
                <a:solidFill>
                  <a:srgbClr val="002060"/>
                </a:solidFill>
                <a:latin typeface="Times New Roman" pitchFamily="18" charset="0"/>
                <a:cs typeface="Times New Roman" pitchFamily="18" charset="0"/>
              </a:rPr>
              <a:t>ұстанымдарының</a:t>
            </a:r>
            <a:r>
              <a:rPr lang="ru-RU" b="1" dirty="0">
                <a:ln>
                  <a:solidFill>
                    <a:schemeClr val="accent2">
                      <a:lumMod val="75000"/>
                    </a:schemeClr>
                  </a:solidFill>
                </a:ln>
                <a:solidFill>
                  <a:srgbClr val="002060"/>
                </a:solidFill>
                <a:latin typeface="Times New Roman" pitchFamily="18" charset="0"/>
                <a:cs typeface="Times New Roman" pitchFamily="18" charset="0"/>
              </a:rPr>
              <a:t> </a:t>
            </a:r>
            <a:r>
              <a:rPr lang="ru-RU" b="1" dirty="0" err="1">
                <a:ln>
                  <a:solidFill>
                    <a:schemeClr val="accent2">
                      <a:lumMod val="75000"/>
                    </a:schemeClr>
                  </a:solidFill>
                </a:ln>
                <a:solidFill>
                  <a:srgbClr val="002060"/>
                </a:solidFill>
                <a:latin typeface="Times New Roman" pitchFamily="18" charset="0"/>
                <a:cs typeface="Times New Roman" pitchFamily="18" charset="0"/>
              </a:rPr>
              <a:t>бірі</a:t>
            </a:r>
            <a:r>
              <a:rPr lang="ru-RU" b="1" dirty="0">
                <a:ln>
                  <a:solidFill>
                    <a:schemeClr val="accent2">
                      <a:lumMod val="75000"/>
                    </a:schemeClr>
                  </a:solidFill>
                </a:ln>
                <a:solidFill>
                  <a:srgbClr val="002060"/>
                </a:solidFill>
                <a:latin typeface="Times New Roman" pitchFamily="18" charset="0"/>
                <a:cs typeface="Times New Roman" pitchFamily="18" charset="0"/>
              </a:rPr>
              <a:t>. </a:t>
            </a:r>
            <a:r>
              <a:rPr lang="ru-RU" b="1" dirty="0" err="1">
                <a:ln>
                  <a:solidFill>
                    <a:schemeClr val="accent2">
                      <a:lumMod val="75000"/>
                    </a:schemeClr>
                  </a:solidFill>
                </a:ln>
                <a:solidFill>
                  <a:srgbClr val="002060"/>
                </a:solidFill>
                <a:latin typeface="Times New Roman" pitchFamily="18" charset="0"/>
                <a:cs typeface="Times New Roman" pitchFamily="18" charset="0"/>
              </a:rPr>
              <a:t>Баланың</a:t>
            </a:r>
            <a:r>
              <a:rPr lang="ru-RU" b="1" dirty="0">
                <a:ln>
                  <a:solidFill>
                    <a:schemeClr val="accent2">
                      <a:lumMod val="75000"/>
                    </a:schemeClr>
                  </a:solidFill>
                </a:ln>
                <a:solidFill>
                  <a:srgbClr val="002060"/>
                </a:solidFill>
                <a:latin typeface="Times New Roman" pitchFamily="18" charset="0"/>
                <a:cs typeface="Times New Roman" pitchFamily="18" charset="0"/>
              </a:rPr>
              <a:t> </a:t>
            </a:r>
            <a:r>
              <a:rPr lang="ru-RU" b="1" dirty="0" err="1">
                <a:ln>
                  <a:solidFill>
                    <a:schemeClr val="accent2">
                      <a:lumMod val="75000"/>
                    </a:schemeClr>
                  </a:solidFill>
                </a:ln>
                <a:solidFill>
                  <a:srgbClr val="002060"/>
                </a:solidFill>
                <a:latin typeface="Times New Roman" pitchFamily="18" charset="0"/>
                <a:cs typeface="Times New Roman" pitchFamily="18" charset="0"/>
              </a:rPr>
              <a:t>еркіндігі</a:t>
            </a:r>
            <a:r>
              <a:rPr lang="ru-RU" b="1" dirty="0">
                <a:ln>
                  <a:solidFill>
                    <a:schemeClr val="accent2">
                      <a:lumMod val="75000"/>
                    </a:schemeClr>
                  </a:solidFill>
                </a:ln>
                <a:solidFill>
                  <a:srgbClr val="002060"/>
                </a:solidFill>
                <a:latin typeface="Times New Roman" pitchFamily="18" charset="0"/>
                <a:cs typeface="Times New Roman" pitchFamily="18" charset="0"/>
              </a:rPr>
              <a:t> мен </a:t>
            </a:r>
            <a:r>
              <a:rPr lang="ru-RU" b="1" dirty="0" err="1">
                <a:ln>
                  <a:solidFill>
                    <a:schemeClr val="accent2">
                      <a:lumMod val="75000"/>
                    </a:schemeClr>
                  </a:solidFill>
                </a:ln>
                <a:solidFill>
                  <a:srgbClr val="002060"/>
                </a:solidFill>
                <a:latin typeface="Times New Roman" pitchFamily="18" charset="0"/>
                <a:cs typeface="Times New Roman" pitchFamily="18" charset="0"/>
              </a:rPr>
              <a:t>өзіндік</a:t>
            </a:r>
            <a:r>
              <a:rPr lang="ru-RU" b="1" dirty="0">
                <a:ln>
                  <a:solidFill>
                    <a:schemeClr val="accent2">
                      <a:lumMod val="75000"/>
                    </a:schemeClr>
                  </a:solidFill>
                </a:ln>
                <a:solidFill>
                  <a:srgbClr val="002060"/>
                </a:solidFill>
                <a:latin typeface="Times New Roman" pitchFamily="18" charset="0"/>
                <a:cs typeface="Times New Roman" pitchFamily="18" charset="0"/>
              </a:rPr>
              <a:t> </a:t>
            </a:r>
            <a:r>
              <a:rPr lang="ru-RU" b="1" dirty="0" err="1">
                <a:ln>
                  <a:solidFill>
                    <a:schemeClr val="accent2">
                      <a:lumMod val="75000"/>
                    </a:schemeClr>
                  </a:solidFill>
                </a:ln>
                <a:solidFill>
                  <a:srgbClr val="002060"/>
                </a:solidFill>
                <a:latin typeface="Times New Roman" pitchFamily="18" charset="0"/>
                <a:cs typeface="Times New Roman" pitchFamily="18" charset="0"/>
              </a:rPr>
              <a:t>ойлау</a:t>
            </a:r>
            <a:r>
              <a:rPr lang="ru-RU" b="1" dirty="0">
                <a:ln>
                  <a:solidFill>
                    <a:schemeClr val="accent2">
                      <a:lumMod val="75000"/>
                    </a:schemeClr>
                  </a:solidFill>
                </a:ln>
                <a:solidFill>
                  <a:srgbClr val="002060"/>
                </a:solidFill>
                <a:latin typeface="Times New Roman" pitchFamily="18" charset="0"/>
                <a:cs typeface="Times New Roman" pitchFamily="18" charset="0"/>
              </a:rPr>
              <a:t> </a:t>
            </a:r>
            <a:r>
              <a:rPr lang="ru-RU" b="1" dirty="0" err="1">
                <a:ln>
                  <a:solidFill>
                    <a:schemeClr val="accent2">
                      <a:lumMod val="75000"/>
                    </a:schemeClr>
                  </a:solidFill>
                </a:ln>
                <a:solidFill>
                  <a:srgbClr val="002060"/>
                </a:solidFill>
                <a:latin typeface="Times New Roman" pitchFamily="18" charset="0"/>
                <a:cs typeface="Times New Roman" pitchFamily="18" charset="0"/>
              </a:rPr>
              <a:t>дағдысының</a:t>
            </a:r>
            <a:r>
              <a:rPr lang="ru-RU" b="1" dirty="0">
                <a:ln>
                  <a:solidFill>
                    <a:schemeClr val="accent2">
                      <a:lumMod val="75000"/>
                    </a:schemeClr>
                  </a:solidFill>
                </a:ln>
                <a:solidFill>
                  <a:srgbClr val="002060"/>
                </a:solidFill>
                <a:latin typeface="Times New Roman" pitchFamily="18" charset="0"/>
                <a:cs typeface="Times New Roman" pitchFamily="18" charset="0"/>
              </a:rPr>
              <a:t> </a:t>
            </a:r>
            <a:r>
              <a:rPr lang="ru-RU" b="1" dirty="0" err="1">
                <a:ln>
                  <a:solidFill>
                    <a:schemeClr val="accent2">
                      <a:lumMod val="75000"/>
                    </a:schemeClr>
                  </a:solidFill>
                </a:ln>
                <a:solidFill>
                  <a:srgbClr val="002060"/>
                </a:solidFill>
                <a:latin typeface="Times New Roman" pitchFamily="18" charset="0"/>
                <a:cs typeface="Times New Roman" pitchFamily="18" charset="0"/>
              </a:rPr>
              <a:t>дамуына</a:t>
            </a:r>
            <a:r>
              <a:rPr lang="ru-RU" b="1" dirty="0">
                <a:ln>
                  <a:solidFill>
                    <a:schemeClr val="accent2">
                      <a:lumMod val="75000"/>
                    </a:schemeClr>
                  </a:solidFill>
                </a:ln>
                <a:solidFill>
                  <a:srgbClr val="002060"/>
                </a:solidFill>
                <a:latin typeface="Times New Roman" pitchFamily="18" charset="0"/>
                <a:cs typeface="Times New Roman" pitchFamily="18" charset="0"/>
              </a:rPr>
              <a:t> </a:t>
            </a:r>
            <a:r>
              <a:rPr lang="ru-RU" b="1" dirty="0" err="1">
                <a:ln>
                  <a:solidFill>
                    <a:schemeClr val="accent2">
                      <a:lumMod val="75000"/>
                    </a:schemeClr>
                  </a:solidFill>
                </a:ln>
                <a:solidFill>
                  <a:srgbClr val="002060"/>
                </a:solidFill>
                <a:latin typeface="Times New Roman" pitchFamily="18" charset="0"/>
                <a:cs typeface="Times New Roman" pitchFamily="18" charset="0"/>
              </a:rPr>
              <a:t>қысым</a:t>
            </a:r>
            <a:r>
              <a:rPr lang="ru-RU" b="1" dirty="0">
                <a:ln>
                  <a:solidFill>
                    <a:schemeClr val="accent2">
                      <a:lumMod val="75000"/>
                    </a:schemeClr>
                  </a:solidFill>
                </a:ln>
                <a:solidFill>
                  <a:srgbClr val="002060"/>
                </a:solidFill>
                <a:latin typeface="Times New Roman" pitchFamily="18" charset="0"/>
                <a:cs typeface="Times New Roman" pitchFamily="18" charset="0"/>
              </a:rPr>
              <a:t> </a:t>
            </a:r>
            <a:r>
              <a:rPr lang="ru-RU" b="1" dirty="0" err="1">
                <a:ln>
                  <a:solidFill>
                    <a:schemeClr val="accent2">
                      <a:lumMod val="75000"/>
                    </a:schemeClr>
                  </a:solidFill>
                </a:ln>
                <a:solidFill>
                  <a:srgbClr val="002060"/>
                </a:solidFill>
                <a:latin typeface="Times New Roman" pitchFamily="18" charset="0"/>
                <a:cs typeface="Times New Roman" pitchFamily="18" charset="0"/>
              </a:rPr>
              <a:t>көрсетпеу</a:t>
            </a:r>
            <a:r>
              <a:rPr lang="ru-RU" b="1" dirty="0">
                <a:ln>
                  <a:solidFill>
                    <a:schemeClr val="accent2">
                      <a:lumMod val="75000"/>
                    </a:schemeClr>
                  </a:solidFill>
                </a:ln>
                <a:solidFill>
                  <a:srgbClr val="002060"/>
                </a:solidFill>
                <a:latin typeface="Times New Roman" pitchFamily="18" charset="0"/>
                <a:cs typeface="Times New Roman" pitchFamily="18" charset="0"/>
              </a:rPr>
              <a:t>  </a:t>
            </a:r>
            <a:r>
              <a:rPr lang="ru-RU" b="1" dirty="0" err="1">
                <a:ln>
                  <a:solidFill>
                    <a:schemeClr val="accent2">
                      <a:lumMod val="75000"/>
                    </a:schemeClr>
                  </a:solidFill>
                </a:ln>
                <a:solidFill>
                  <a:srgbClr val="002060"/>
                </a:solidFill>
                <a:latin typeface="Times New Roman" pitchFamily="18" charset="0"/>
                <a:cs typeface="Times New Roman" pitchFamily="18" charset="0"/>
              </a:rPr>
              <a:t>керек</a:t>
            </a:r>
            <a:r>
              <a:rPr lang="ru-RU" b="1" dirty="0">
                <a:ln>
                  <a:solidFill>
                    <a:schemeClr val="accent2">
                      <a:lumMod val="75000"/>
                    </a:schemeClr>
                  </a:solidFill>
                </a:ln>
                <a:solidFill>
                  <a:srgbClr val="002060"/>
                </a:solidFill>
                <a:latin typeface="Times New Roman" pitchFamily="18" charset="0"/>
                <a:cs typeface="Times New Roman" pitchFamily="18" charset="0"/>
              </a:rPr>
              <a:t>, </a:t>
            </a:r>
            <a:r>
              <a:rPr lang="ru-RU" b="1" dirty="0" err="1">
                <a:ln>
                  <a:solidFill>
                    <a:schemeClr val="accent2">
                      <a:lumMod val="75000"/>
                    </a:schemeClr>
                  </a:solidFill>
                </a:ln>
                <a:solidFill>
                  <a:srgbClr val="002060"/>
                </a:solidFill>
                <a:latin typeface="Times New Roman" pitchFamily="18" charset="0"/>
                <a:cs typeface="Times New Roman" pitchFamily="18" charset="0"/>
              </a:rPr>
              <a:t>яғни</a:t>
            </a:r>
            <a:r>
              <a:rPr lang="ru-RU" b="1" dirty="0">
                <a:ln>
                  <a:solidFill>
                    <a:schemeClr val="accent2">
                      <a:lumMod val="75000"/>
                    </a:schemeClr>
                  </a:solidFill>
                </a:ln>
                <a:solidFill>
                  <a:srgbClr val="002060"/>
                </a:solidFill>
                <a:latin typeface="Times New Roman" pitchFamily="18" charset="0"/>
                <a:cs typeface="Times New Roman" pitchFamily="18" charset="0"/>
              </a:rPr>
              <a:t> </a:t>
            </a:r>
            <a:r>
              <a:rPr lang="ru-RU" b="1" dirty="0" err="1">
                <a:ln>
                  <a:solidFill>
                    <a:schemeClr val="accent2">
                      <a:lumMod val="75000"/>
                    </a:schemeClr>
                  </a:solidFill>
                </a:ln>
                <a:solidFill>
                  <a:srgbClr val="002060"/>
                </a:solidFill>
                <a:latin typeface="Times New Roman" pitchFamily="18" charset="0"/>
                <a:cs typeface="Times New Roman" pitchFamily="18" charset="0"/>
              </a:rPr>
              <a:t>балаға</a:t>
            </a:r>
            <a:r>
              <a:rPr lang="ru-RU" b="1" dirty="0">
                <a:ln>
                  <a:solidFill>
                    <a:schemeClr val="accent2">
                      <a:lumMod val="75000"/>
                    </a:schemeClr>
                  </a:solidFill>
                </a:ln>
                <a:solidFill>
                  <a:srgbClr val="002060"/>
                </a:solidFill>
                <a:latin typeface="Times New Roman" pitchFamily="18" charset="0"/>
                <a:cs typeface="Times New Roman" pitchFamily="18" charset="0"/>
              </a:rPr>
              <a:t> </a:t>
            </a:r>
            <a:r>
              <a:rPr lang="ru-RU" b="1" dirty="0" err="1">
                <a:ln>
                  <a:solidFill>
                    <a:schemeClr val="accent2">
                      <a:lumMod val="75000"/>
                    </a:schemeClr>
                  </a:solidFill>
                </a:ln>
                <a:solidFill>
                  <a:srgbClr val="002060"/>
                </a:solidFill>
                <a:latin typeface="Times New Roman" pitchFamily="18" charset="0"/>
                <a:cs typeface="Times New Roman" pitchFamily="18" charset="0"/>
              </a:rPr>
              <a:t>бостандық</a:t>
            </a:r>
            <a:r>
              <a:rPr lang="ru-RU" b="1" dirty="0">
                <a:ln>
                  <a:solidFill>
                    <a:schemeClr val="accent2">
                      <a:lumMod val="75000"/>
                    </a:schemeClr>
                  </a:solidFill>
                </a:ln>
                <a:solidFill>
                  <a:srgbClr val="002060"/>
                </a:solidFill>
                <a:latin typeface="Times New Roman" pitchFamily="18" charset="0"/>
                <a:cs typeface="Times New Roman" pitchFamily="18" charset="0"/>
              </a:rPr>
              <a:t> беру.</a:t>
            </a:r>
          </a:p>
          <a:p>
            <a:endParaRPr lang="ru-RU" dirty="0"/>
          </a:p>
        </p:txBody>
      </p:sp>
    </p:spTree>
    <p:extLst>
      <p:ext uri="{BB962C8B-B14F-4D97-AF65-F5344CB8AC3E}">
        <p14:creationId xmlns:p14="http://schemas.microsoft.com/office/powerpoint/2010/main" val="33278223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a:spLocks noGrp="1"/>
          </p:cNvSpPr>
          <p:nvPr>
            <p:ph idx="1"/>
          </p:nvPr>
        </p:nvSpPr>
        <p:spPr>
          <a:xfrm>
            <a:off x="1844080" y="1772816"/>
            <a:ext cx="5904656" cy="4832920"/>
          </a:xfrm>
        </p:spPr>
        <p:txBody>
          <a:bodyPr>
            <a:normAutofit fontScale="85000" lnSpcReduction="10000"/>
          </a:bodyPr>
          <a:lstStyle/>
          <a:p>
            <a:r>
              <a:rPr lang="ru-RU" b="1" dirty="0">
                <a:solidFill>
                  <a:srgbClr val="002060"/>
                </a:solidFill>
                <a:latin typeface="Times New Roman" pitchFamily="18" charset="0"/>
                <a:cs typeface="Times New Roman" pitchFamily="18" charset="0"/>
              </a:rPr>
              <a:t>М. </a:t>
            </a:r>
            <a:r>
              <a:rPr lang="ru-RU" b="1" dirty="0" err="1">
                <a:solidFill>
                  <a:srgbClr val="002060"/>
                </a:solidFill>
                <a:latin typeface="Times New Roman" pitchFamily="18" charset="0"/>
                <a:cs typeface="Times New Roman" pitchFamily="18" charset="0"/>
              </a:rPr>
              <a:t>Монтессори</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жүйесін</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негізінде</a:t>
            </a:r>
            <a:r>
              <a:rPr lang="ru-RU" b="1" dirty="0">
                <a:solidFill>
                  <a:srgbClr val="002060"/>
                </a:solidFill>
                <a:latin typeface="Times New Roman" pitchFamily="18" charset="0"/>
                <a:cs typeface="Times New Roman" pitchFamily="18" charset="0"/>
              </a:rPr>
              <a:t> 3 </a:t>
            </a:r>
            <a:r>
              <a:rPr lang="ru-RU" b="1" dirty="0" err="1">
                <a:solidFill>
                  <a:srgbClr val="002060"/>
                </a:solidFill>
                <a:latin typeface="Times New Roman" pitchFamily="18" charset="0"/>
                <a:cs typeface="Times New Roman" pitchFamily="18" charset="0"/>
              </a:rPr>
              <a:t>басты</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қағида</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құрайды</a:t>
            </a:r>
            <a:r>
              <a:rPr lang="ru-RU" b="1" dirty="0">
                <a:solidFill>
                  <a:srgbClr val="002060"/>
                </a:solidFill>
                <a:latin typeface="Times New Roman" pitchFamily="18" charset="0"/>
                <a:cs typeface="Times New Roman" pitchFamily="18" charset="0"/>
              </a:rPr>
              <a:t>:</a:t>
            </a:r>
            <a:br>
              <a:rPr lang="ru-RU" b="1" dirty="0">
                <a:solidFill>
                  <a:srgbClr val="002060"/>
                </a:solidFill>
                <a:latin typeface="Times New Roman" pitchFamily="18" charset="0"/>
                <a:cs typeface="Times New Roman" pitchFamily="18" charset="0"/>
              </a:rPr>
            </a:br>
            <a:r>
              <a:rPr lang="ru-RU" b="1" dirty="0">
                <a:solidFill>
                  <a:srgbClr val="002060"/>
                </a:solidFill>
                <a:latin typeface="Times New Roman" pitchFamily="18" charset="0"/>
                <a:cs typeface="Times New Roman" pitchFamily="18" charset="0"/>
              </a:rPr>
              <a:t>1. </a:t>
            </a:r>
            <a:r>
              <a:rPr lang="ru-RU" b="1" dirty="0" err="1">
                <a:solidFill>
                  <a:srgbClr val="002060"/>
                </a:solidFill>
                <a:latin typeface="Times New Roman" pitchFamily="18" charset="0"/>
                <a:cs typeface="Times New Roman" pitchFamily="18" charset="0"/>
              </a:rPr>
              <a:t>Әр</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баланың</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жеке</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ерекшеліктерін</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ескерту</a:t>
            </a:r>
            <a:r>
              <a:rPr lang="ru-RU" b="1" dirty="0">
                <a:solidFill>
                  <a:srgbClr val="002060"/>
                </a:solidFill>
                <a:latin typeface="Times New Roman" pitchFamily="18" charset="0"/>
                <a:cs typeface="Times New Roman" pitchFamily="18" charset="0"/>
              </a:rPr>
              <a:t>;</a:t>
            </a:r>
            <a:br>
              <a:rPr lang="ru-RU" b="1" dirty="0">
                <a:solidFill>
                  <a:srgbClr val="002060"/>
                </a:solidFill>
                <a:latin typeface="Times New Roman" pitchFamily="18" charset="0"/>
                <a:cs typeface="Times New Roman" pitchFamily="18" charset="0"/>
              </a:rPr>
            </a:br>
            <a:r>
              <a:rPr lang="ru-RU" b="1" dirty="0">
                <a:solidFill>
                  <a:srgbClr val="002060"/>
                </a:solidFill>
                <a:latin typeface="Times New Roman" pitchFamily="18" charset="0"/>
                <a:cs typeface="Times New Roman" pitchFamily="18" charset="0"/>
              </a:rPr>
              <a:t>2. Даму </a:t>
            </a:r>
            <a:r>
              <a:rPr lang="ru-RU" b="1" dirty="0" err="1">
                <a:solidFill>
                  <a:srgbClr val="002060"/>
                </a:solidFill>
                <a:latin typeface="Times New Roman" pitchFamily="18" charset="0"/>
                <a:cs typeface="Times New Roman" pitchFamily="18" charset="0"/>
              </a:rPr>
              <a:t>еркіндігімен</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қамтамасыз</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ету</a:t>
            </a:r>
            <a:r>
              <a:rPr lang="ru-RU" b="1" dirty="0">
                <a:solidFill>
                  <a:srgbClr val="002060"/>
                </a:solidFill>
                <a:latin typeface="Times New Roman" pitchFamily="18" charset="0"/>
                <a:cs typeface="Times New Roman" pitchFamily="18" charset="0"/>
              </a:rPr>
              <a:t>;</a:t>
            </a:r>
            <a:br>
              <a:rPr lang="ru-RU" b="1" dirty="0">
                <a:solidFill>
                  <a:srgbClr val="002060"/>
                </a:solidFill>
                <a:latin typeface="Times New Roman" pitchFamily="18" charset="0"/>
                <a:cs typeface="Times New Roman" pitchFamily="18" charset="0"/>
              </a:rPr>
            </a:br>
            <a:r>
              <a:rPr lang="ru-RU" b="1" dirty="0">
                <a:solidFill>
                  <a:srgbClr val="002060"/>
                </a:solidFill>
                <a:latin typeface="Times New Roman" pitchFamily="18" charset="0"/>
                <a:cs typeface="Times New Roman" pitchFamily="18" charset="0"/>
              </a:rPr>
              <a:t>3. </a:t>
            </a:r>
            <a:r>
              <a:rPr lang="ru-RU" b="1" dirty="0" err="1">
                <a:solidFill>
                  <a:srgbClr val="002060"/>
                </a:solidFill>
                <a:latin typeface="Times New Roman" pitchFamily="18" charset="0"/>
                <a:cs typeface="Times New Roman" pitchFamily="18" charset="0"/>
              </a:rPr>
              <a:t>Баланың</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әрі</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қарайғы</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интеллектуалды</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дамуының</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негізі</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ретінде</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сенсорлық</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және</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дене</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тәрбиесінің</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мүмкіндіктерін</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кеңінен</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қолдану</a:t>
            </a:r>
            <a:endParaRPr lang="ru-RU" b="1" dirty="0">
              <a:solidFill>
                <a:srgbClr val="002060"/>
              </a:solidFill>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val="24008591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43608" y="3429000"/>
            <a:ext cx="6480720" cy="93910"/>
          </a:xfrm>
        </p:spPr>
        <p:txBody>
          <a:bodyPr>
            <a:noAutofit/>
          </a:bodyPr>
          <a:lstStyle/>
          <a:p>
            <a:r>
              <a:rPr lang="ru-RU" sz="2800" dirty="0">
                <a:solidFill>
                  <a:srgbClr val="002060"/>
                </a:solidFill>
                <a:latin typeface="Times New Roman" pitchFamily="18" charset="0"/>
                <a:cs typeface="Times New Roman" pitchFamily="18" charset="0"/>
              </a:rPr>
              <a:t>2. </a:t>
            </a:r>
            <a:r>
              <a:rPr lang="ru-RU" sz="2800" dirty="0" err="1">
                <a:solidFill>
                  <a:srgbClr val="002060"/>
                </a:solidFill>
                <a:latin typeface="Times New Roman" pitchFamily="18" charset="0"/>
                <a:cs typeface="Times New Roman" pitchFamily="18" charset="0"/>
              </a:rPr>
              <a:t>Монтессори</a:t>
            </a:r>
            <a:r>
              <a:rPr lang="ru-RU" sz="2800" dirty="0">
                <a:solidFill>
                  <a:srgbClr val="002060"/>
                </a:solidFill>
                <a:latin typeface="Times New Roman" pitchFamily="18" charset="0"/>
                <a:cs typeface="Times New Roman" pitchFamily="18" charset="0"/>
              </a:rPr>
              <a:t> </a:t>
            </a:r>
            <a:r>
              <a:rPr lang="ru-RU" sz="2800" dirty="0" err="1">
                <a:solidFill>
                  <a:srgbClr val="002060"/>
                </a:solidFill>
                <a:latin typeface="Times New Roman" pitchFamily="18" charset="0"/>
                <a:cs typeface="Times New Roman" pitchFamily="18" charset="0"/>
              </a:rPr>
              <a:t>методикасы</a:t>
            </a:r>
            <a:r>
              <a:rPr lang="ru-RU" sz="2800" dirty="0">
                <a:solidFill>
                  <a:srgbClr val="002060"/>
                </a:solidFill>
                <a:latin typeface="Times New Roman" pitchFamily="18" charset="0"/>
                <a:cs typeface="Times New Roman" pitchFamily="18" charset="0"/>
              </a:rPr>
              <a:t/>
            </a:r>
            <a:br>
              <a:rPr lang="ru-RU" sz="2800" dirty="0">
                <a:solidFill>
                  <a:srgbClr val="002060"/>
                </a:solidFill>
                <a:latin typeface="Times New Roman" pitchFamily="18" charset="0"/>
                <a:cs typeface="Times New Roman" pitchFamily="18" charset="0"/>
              </a:rPr>
            </a:br>
            <a:r>
              <a:rPr lang="ru-RU" sz="2800" dirty="0" err="1">
                <a:solidFill>
                  <a:srgbClr val="002060"/>
                </a:solidFill>
                <a:latin typeface="Times New Roman" pitchFamily="18" charset="0"/>
                <a:cs typeface="Times New Roman" pitchFamily="18" charset="0"/>
              </a:rPr>
              <a:t>Монтессори</a:t>
            </a:r>
            <a:r>
              <a:rPr lang="ru-RU" sz="2800" dirty="0">
                <a:solidFill>
                  <a:srgbClr val="002060"/>
                </a:solidFill>
                <a:latin typeface="Times New Roman" pitchFamily="18" charset="0"/>
                <a:cs typeface="Times New Roman" pitchFamily="18" charset="0"/>
              </a:rPr>
              <a:t> </a:t>
            </a:r>
            <a:r>
              <a:rPr lang="ru-RU" sz="2800" dirty="0" err="1">
                <a:solidFill>
                  <a:srgbClr val="002060"/>
                </a:solidFill>
                <a:latin typeface="Times New Roman" pitchFamily="18" charset="0"/>
                <a:cs typeface="Times New Roman" pitchFamily="18" charset="0"/>
              </a:rPr>
              <a:t>әдісінің</a:t>
            </a:r>
            <a:r>
              <a:rPr lang="ru-RU" sz="2800" dirty="0">
                <a:solidFill>
                  <a:srgbClr val="002060"/>
                </a:solidFill>
                <a:latin typeface="Times New Roman" pitchFamily="18" charset="0"/>
                <a:cs typeface="Times New Roman" pitchFamily="18" charset="0"/>
              </a:rPr>
              <a:t> </a:t>
            </a:r>
            <a:r>
              <a:rPr lang="ru-RU" sz="2800" dirty="0" err="1">
                <a:solidFill>
                  <a:srgbClr val="002060"/>
                </a:solidFill>
                <a:latin typeface="Times New Roman" pitchFamily="18" charset="0"/>
                <a:cs typeface="Times New Roman" pitchFamily="18" charset="0"/>
              </a:rPr>
              <a:t>мақсаты</a:t>
            </a:r>
            <a:r>
              <a:rPr lang="ru-RU" sz="2800" dirty="0">
                <a:solidFill>
                  <a:srgbClr val="002060"/>
                </a:solidFill>
                <a:latin typeface="Times New Roman" pitchFamily="18" charset="0"/>
                <a:cs typeface="Times New Roman" pitchFamily="18" charset="0"/>
              </a:rPr>
              <a:t>:</a:t>
            </a:r>
            <a:br>
              <a:rPr lang="ru-RU" sz="2800" dirty="0">
                <a:solidFill>
                  <a:srgbClr val="002060"/>
                </a:solidFill>
                <a:latin typeface="Times New Roman" pitchFamily="18" charset="0"/>
                <a:cs typeface="Times New Roman" pitchFamily="18" charset="0"/>
              </a:rPr>
            </a:br>
            <a:r>
              <a:rPr lang="ru-RU" sz="2800" dirty="0">
                <a:solidFill>
                  <a:srgbClr val="002060"/>
                </a:solidFill>
                <a:latin typeface="Times New Roman" pitchFamily="18" charset="0"/>
                <a:cs typeface="Times New Roman" pitchFamily="18" charset="0"/>
              </a:rPr>
              <a:t>- </a:t>
            </a:r>
            <a:r>
              <a:rPr lang="ru-RU" sz="2800" dirty="0" err="1">
                <a:solidFill>
                  <a:srgbClr val="002060"/>
                </a:solidFill>
                <a:latin typeface="Times New Roman" pitchFamily="18" charset="0"/>
                <a:cs typeface="Times New Roman" pitchFamily="18" charset="0"/>
              </a:rPr>
              <a:t>Балаларды</a:t>
            </a:r>
            <a:r>
              <a:rPr lang="ru-RU" sz="2800" dirty="0">
                <a:solidFill>
                  <a:srgbClr val="002060"/>
                </a:solidFill>
                <a:latin typeface="Times New Roman" pitchFamily="18" charset="0"/>
                <a:cs typeface="Times New Roman" pitchFamily="18" charset="0"/>
              </a:rPr>
              <a:t> </a:t>
            </a:r>
            <a:r>
              <a:rPr lang="ru-RU" sz="2800" dirty="0" err="1">
                <a:solidFill>
                  <a:srgbClr val="002060"/>
                </a:solidFill>
                <a:latin typeface="Times New Roman" pitchFamily="18" charset="0"/>
                <a:cs typeface="Times New Roman" pitchFamily="18" charset="0"/>
              </a:rPr>
              <a:t>еркін</a:t>
            </a:r>
            <a:r>
              <a:rPr lang="ru-RU" sz="2800" dirty="0">
                <a:solidFill>
                  <a:srgbClr val="002060"/>
                </a:solidFill>
                <a:latin typeface="Times New Roman" pitchFamily="18" charset="0"/>
                <a:cs typeface="Times New Roman" pitchFamily="18" charset="0"/>
              </a:rPr>
              <a:t> </a:t>
            </a:r>
            <a:r>
              <a:rPr lang="ru-RU" sz="2800" dirty="0" err="1">
                <a:solidFill>
                  <a:srgbClr val="002060"/>
                </a:solidFill>
                <a:latin typeface="Times New Roman" pitchFamily="18" charset="0"/>
                <a:cs typeface="Times New Roman" pitchFamily="18" charset="0"/>
              </a:rPr>
              <a:t>тәрбиелеп,өмірге</a:t>
            </a:r>
            <a:r>
              <a:rPr lang="ru-RU" sz="2800" dirty="0">
                <a:solidFill>
                  <a:srgbClr val="002060"/>
                </a:solidFill>
                <a:latin typeface="Times New Roman" pitchFamily="18" charset="0"/>
                <a:cs typeface="Times New Roman" pitchFamily="18" charset="0"/>
              </a:rPr>
              <a:t> </a:t>
            </a:r>
            <a:r>
              <a:rPr lang="ru-RU" sz="2800" dirty="0" err="1">
                <a:solidFill>
                  <a:srgbClr val="002060"/>
                </a:solidFill>
                <a:latin typeface="Times New Roman" pitchFamily="18" charset="0"/>
                <a:cs typeface="Times New Roman" pitchFamily="18" charset="0"/>
              </a:rPr>
              <a:t>бейімдеу</a:t>
            </a:r>
            <a:r>
              <a:rPr lang="ru-RU" sz="2800" dirty="0">
                <a:solidFill>
                  <a:srgbClr val="002060"/>
                </a:solidFill>
                <a:latin typeface="Times New Roman" pitchFamily="18" charset="0"/>
                <a:cs typeface="Times New Roman" pitchFamily="18" charset="0"/>
              </a:rPr>
              <a:t>.</a:t>
            </a:r>
            <a:br>
              <a:rPr lang="ru-RU" sz="2800" dirty="0">
                <a:solidFill>
                  <a:srgbClr val="002060"/>
                </a:solidFill>
                <a:latin typeface="Times New Roman" pitchFamily="18" charset="0"/>
                <a:cs typeface="Times New Roman" pitchFamily="18" charset="0"/>
              </a:rPr>
            </a:br>
            <a:r>
              <a:rPr lang="ru-RU" sz="2800" dirty="0">
                <a:solidFill>
                  <a:srgbClr val="002060"/>
                </a:solidFill>
                <a:latin typeface="Times New Roman" pitchFamily="18" charset="0"/>
                <a:cs typeface="Times New Roman" pitchFamily="18" charset="0"/>
              </a:rPr>
              <a:t>- </a:t>
            </a:r>
            <a:r>
              <a:rPr lang="ru-RU" sz="2800" dirty="0" err="1">
                <a:solidFill>
                  <a:srgbClr val="002060"/>
                </a:solidFill>
                <a:latin typeface="Times New Roman" pitchFamily="18" charset="0"/>
                <a:cs typeface="Times New Roman" pitchFamily="18" charset="0"/>
              </a:rPr>
              <a:t>Өмірде</a:t>
            </a:r>
            <a:r>
              <a:rPr lang="ru-RU" sz="2800" dirty="0">
                <a:solidFill>
                  <a:srgbClr val="002060"/>
                </a:solidFill>
                <a:latin typeface="Times New Roman" pitchFamily="18" charset="0"/>
                <a:cs typeface="Times New Roman" pitchFamily="18" charset="0"/>
              </a:rPr>
              <a:t> </a:t>
            </a:r>
            <a:r>
              <a:rPr lang="ru-RU" sz="2800" dirty="0" err="1">
                <a:solidFill>
                  <a:srgbClr val="002060"/>
                </a:solidFill>
                <a:latin typeface="Times New Roman" pitchFamily="18" charset="0"/>
                <a:cs typeface="Times New Roman" pitchFamily="18" charset="0"/>
              </a:rPr>
              <a:t>өз</a:t>
            </a:r>
            <a:r>
              <a:rPr lang="ru-RU" sz="2800" dirty="0">
                <a:solidFill>
                  <a:srgbClr val="002060"/>
                </a:solidFill>
                <a:latin typeface="Times New Roman" pitchFamily="18" charset="0"/>
                <a:cs typeface="Times New Roman" pitchFamily="18" charset="0"/>
              </a:rPr>
              <a:t> </a:t>
            </a:r>
            <a:r>
              <a:rPr lang="ru-RU" sz="2800" dirty="0" err="1">
                <a:solidFill>
                  <a:srgbClr val="002060"/>
                </a:solidFill>
                <a:latin typeface="Times New Roman" pitchFamily="18" charset="0"/>
                <a:cs typeface="Times New Roman" pitchFamily="18" charset="0"/>
              </a:rPr>
              <a:t>мақсаты</a:t>
            </a:r>
            <a:r>
              <a:rPr lang="ru-RU" sz="2800" dirty="0">
                <a:solidFill>
                  <a:srgbClr val="002060"/>
                </a:solidFill>
                <a:latin typeface="Times New Roman" pitchFamily="18" charset="0"/>
                <a:cs typeface="Times New Roman" pitchFamily="18" charset="0"/>
              </a:rPr>
              <a:t> бар </a:t>
            </a:r>
            <a:r>
              <a:rPr lang="ru-RU" sz="2800" dirty="0" err="1">
                <a:solidFill>
                  <a:srgbClr val="002060"/>
                </a:solidFill>
                <a:latin typeface="Times New Roman" pitchFamily="18" charset="0"/>
                <a:cs typeface="Times New Roman" pitchFamily="18" charset="0"/>
              </a:rPr>
              <a:t>екенін</a:t>
            </a:r>
            <a:r>
              <a:rPr lang="ru-RU" sz="2800" dirty="0">
                <a:solidFill>
                  <a:srgbClr val="002060"/>
                </a:solidFill>
                <a:latin typeface="Times New Roman" pitchFamily="18" charset="0"/>
                <a:cs typeface="Times New Roman" pitchFamily="18" charset="0"/>
              </a:rPr>
              <a:t> </a:t>
            </a:r>
            <a:r>
              <a:rPr lang="ru-RU" sz="2800" dirty="0" err="1">
                <a:solidFill>
                  <a:srgbClr val="002060"/>
                </a:solidFill>
                <a:latin typeface="Times New Roman" pitchFamily="18" charset="0"/>
                <a:cs typeface="Times New Roman" pitchFamily="18" charset="0"/>
              </a:rPr>
              <a:t>қалыптастыру</a:t>
            </a:r>
            <a:r>
              <a:rPr lang="ru-RU" sz="2800" dirty="0">
                <a:solidFill>
                  <a:srgbClr val="002060"/>
                </a:solidFill>
                <a:latin typeface="Times New Roman" pitchFamily="18" charset="0"/>
                <a:cs typeface="Times New Roman" pitchFamily="18" charset="0"/>
              </a:rPr>
              <a:t>.</a:t>
            </a:r>
            <a:br>
              <a:rPr lang="ru-RU" sz="2800" dirty="0">
                <a:solidFill>
                  <a:srgbClr val="002060"/>
                </a:solidFill>
                <a:latin typeface="Times New Roman" pitchFamily="18" charset="0"/>
                <a:cs typeface="Times New Roman" pitchFamily="18" charset="0"/>
              </a:rPr>
            </a:br>
            <a:r>
              <a:rPr lang="ru-RU" sz="2800" dirty="0">
                <a:solidFill>
                  <a:srgbClr val="002060"/>
                </a:solidFill>
                <a:latin typeface="Times New Roman" pitchFamily="18" charset="0"/>
                <a:cs typeface="Times New Roman" pitchFamily="18" charset="0"/>
              </a:rPr>
              <a:t>- </a:t>
            </a:r>
            <a:r>
              <a:rPr lang="ru-RU" sz="2800" dirty="0" err="1">
                <a:solidFill>
                  <a:srgbClr val="002060"/>
                </a:solidFill>
                <a:latin typeface="Times New Roman" pitchFamily="18" charset="0"/>
                <a:cs typeface="Times New Roman" pitchFamily="18" charset="0"/>
              </a:rPr>
              <a:t>Балалардың</a:t>
            </a:r>
            <a:r>
              <a:rPr lang="ru-RU" sz="2800" dirty="0">
                <a:solidFill>
                  <a:srgbClr val="002060"/>
                </a:solidFill>
                <a:latin typeface="Times New Roman" pitchFamily="18" charset="0"/>
                <a:cs typeface="Times New Roman" pitchFamily="18" charset="0"/>
              </a:rPr>
              <a:t> </a:t>
            </a:r>
            <a:r>
              <a:rPr lang="ru-RU" sz="2800" dirty="0" err="1">
                <a:solidFill>
                  <a:srgbClr val="002060"/>
                </a:solidFill>
                <a:latin typeface="Times New Roman" pitchFamily="18" charset="0"/>
                <a:cs typeface="Times New Roman" pitchFamily="18" charset="0"/>
              </a:rPr>
              <a:t>өзінің</a:t>
            </a:r>
            <a:r>
              <a:rPr lang="ru-RU" sz="2800" dirty="0">
                <a:solidFill>
                  <a:srgbClr val="002060"/>
                </a:solidFill>
                <a:latin typeface="Times New Roman" pitchFamily="18" charset="0"/>
                <a:cs typeface="Times New Roman" pitchFamily="18" charset="0"/>
              </a:rPr>
              <a:t> </a:t>
            </a:r>
            <a:r>
              <a:rPr lang="ru-RU" sz="2800" dirty="0" err="1">
                <a:solidFill>
                  <a:srgbClr val="002060"/>
                </a:solidFill>
                <a:latin typeface="Times New Roman" pitchFamily="18" charset="0"/>
                <a:cs typeface="Times New Roman" pitchFamily="18" charset="0"/>
              </a:rPr>
              <a:t>үйреніп,өзін</a:t>
            </a:r>
            <a:r>
              <a:rPr lang="ru-RU" sz="2800" dirty="0">
                <a:solidFill>
                  <a:srgbClr val="002060"/>
                </a:solidFill>
                <a:latin typeface="Times New Roman" pitchFamily="18" charset="0"/>
                <a:cs typeface="Times New Roman" pitchFamily="18" charset="0"/>
              </a:rPr>
              <a:t> </a:t>
            </a:r>
            <a:r>
              <a:rPr lang="ru-RU" sz="2800" dirty="0" err="1">
                <a:solidFill>
                  <a:srgbClr val="002060"/>
                </a:solidFill>
                <a:latin typeface="Times New Roman" pitchFamily="18" charset="0"/>
                <a:cs typeface="Times New Roman" pitchFamily="18" charset="0"/>
              </a:rPr>
              <a:t>дамытуына</a:t>
            </a:r>
            <a:r>
              <a:rPr lang="ru-RU" sz="2800" dirty="0">
                <a:solidFill>
                  <a:srgbClr val="002060"/>
                </a:solidFill>
                <a:latin typeface="Times New Roman" pitchFamily="18" charset="0"/>
                <a:cs typeface="Times New Roman" pitchFamily="18" charset="0"/>
              </a:rPr>
              <a:t> </a:t>
            </a:r>
            <a:r>
              <a:rPr lang="ru-RU" sz="2800" dirty="0" err="1">
                <a:solidFill>
                  <a:srgbClr val="002060"/>
                </a:solidFill>
                <a:latin typeface="Times New Roman" pitchFamily="18" charset="0"/>
                <a:cs typeface="Times New Roman" pitchFamily="18" charset="0"/>
              </a:rPr>
              <a:t>жаңа</a:t>
            </a:r>
            <a:r>
              <a:rPr lang="ru-RU" sz="2800" dirty="0">
                <a:solidFill>
                  <a:srgbClr val="002060"/>
                </a:solidFill>
                <a:latin typeface="Times New Roman" pitchFamily="18" charset="0"/>
                <a:cs typeface="Times New Roman" pitchFamily="18" charset="0"/>
              </a:rPr>
              <a:t> </a:t>
            </a:r>
            <a:r>
              <a:rPr lang="ru-RU" sz="2800" dirty="0" err="1">
                <a:solidFill>
                  <a:srgbClr val="002060"/>
                </a:solidFill>
                <a:latin typeface="Times New Roman" pitchFamily="18" charset="0"/>
                <a:cs typeface="Times New Roman" pitchFamily="18" charset="0"/>
              </a:rPr>
              <a:t>мүмкіндіктер</a:t>
            </a:r>
            <a:r>
              <a:rPr lang="ru-RU" sz="2800" dirty="0">
                <a:solidFill>
                  <a:srgbClr val="002060"/>
                </a:solidFill>
                <a:latin typeface="Times New Roman" pitchFamily="18" charset="0"/>
                <a:cs typeface="Times New Roman" pitchFamily="18" charset="0"/>
              </a:rPr>
              <a:t> </a:t>
            </a:r>
            <a:r>
              <a:rPr lang="ru-RU" sz="2800" dirty="0" smtClean="0">
                <a:solidFill>
                  <a:srgbClr val="002060"/>
                </a:solidFill>
                <a:latin typeface="Times New Roman" pitchFamily="18" charset="0"/>
                <a:cs typeface="Times New Roman" pitchFamily="18" charset="0"/>
              </a:rPr>
              <a:t>беру</a:t>
            </a:r>
            <a:endParaRPr lang="ru-RU" sz="2800" dirty="0"/>
          </a:p>
        </p:txBody>
      </p:sp>
    </p:spTree>
    <p:extLst>
      <p:ext uri="{BB962C8B-B14F-4D97-AF65-F5344CB8AC3E}">
        <p14:creationId xmlns:p14="http://schemas.microsoft.com/office/powerpoint/2010/main" val="346256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43608" y="2420888"/>
            <a:ext cx="6480720" cy="3528392"/>
          </a:xfrm>
        </p:spPr>
        <p:txBody>
          <a:bodyPr>
            <a:normAutofit fontScale="90000"/>
          </a:bodyPr>
          <a:lstStyle/>
          <a:p>
            <a:r>
              <a:rPr lang="ru-RU" sz="2700" dirty="0" err="1">
                <a:solidFill>
                  <a:srgbClr val="002060"/>
                </a:solidFill>
                <a:latin typeface="Times New Roman" pitchFamily="18" charset="0"/>
                <a:cs typeface="Times New Roman" pitchFamily="18" charset="0"/>
              </a:rPr>
              <a:t>Монтессори</a:t>
            </a:r>
            <a:r>
              <a:rPr lang="ru-RU" sz="2700" dirty="0">
                <a:solidFill>
                  <a:srgbClr val="002060"/>
                </a:solidFill>
                <a:latin typeface="Times New Roman" pitchFamily="18" charset="0"/>
                <a:cs typeface="Times New Roman" pitchFamily="18" charset="0"/>
              </a:rPr>
              <a:t> </a:t>
            </a:r>
            <a:r>
              <a:rPr lang="ru-RU" sz="2700" dirty="0" err="1">
                <a:solidFill>
                  <a:srgbClr val="002060"/>
                </a:solidFill>
                <a:latin typeface="Times New Roman" pitchFamily="18" charset="0"/>
                <a:cs typeface="Times New Roman" pitchFamily="18" charset="0"/>
              </a:rPr>
              <a:t>педагогтың</a:t>
            </a:r>
            <a:r>
              <a:rPr lang="ru-RU" sz="2700" dirty="0">
                <a:solidFill>
                  <a:srgbClr val="002060"/>
                </a:solidFill>
                <a:latin typeface="Times New Roman" pitchFamily="18" charset="0"/>
                <a:cs typeface="Times New Roman" pitchFamily="18" charset="0"/>
              </a:rPr>
              <a:t> </a:t>
            </a:r>
            <a:r>
              <a:rPr lang="ru-RU" sz="2700" dirty="0" err="1">
                <a:solidFill>
                  <a:srgbClr val="002060"/>
                </a:solidFill>
                <a:latin typeface="Times New Roman" pitchFamily="18" charset="0"/>
                <a:cs typeface="Times New Roman" pitchFamily="18" charset="0"/>
              </a:rPr>
              <a:t>міндеті</a:t>
            </a:r>
            <a:r>
              <a:rPr lang="ru-RU" sz="2700" dirty="0">
                <a:solidFill>
                  <a:srgbClr val="002060"/>
                </a:solidFill>
                <a:latin typeface="Times New Roman" pitchFamily="18" charset="0"/>
                <a:cs typeface="Times New Roman" pitchFamily="18" charset="0"/>
              </a:rPr>
              <a:t>:</a:t>
            </a:r>
            <a:br>
              <a:rPr lang="ru-RU" sz="2700" dirty="0">
                <a:solidFill>
                  <a:srgbClr val="002060"/>
                </a:solidFill>
                <a:latin typeface="Times New Roman" pitchFamily="18" charset="0"/>
                <a:cs typeface="Times New Roman" pitchFamily="18" charset="0"/>
              </a:rPr>
            </a:br>
            <a:r>
              <a:rPr lang="ru-RU" sz="2700" dirty="0">
                <a:solidFill>
                  <a:srgbClr val="002060"/>
                </a:solidFill>
                <a:latin typeface="Times New Roman" pitchFamily="18" charset="0"/>
                <a:cs typeface="Times New Roman" pitchFamily="18" charset="0"/>
              </a:rPr>
              <a:t>- </a:t>
            </a:r>
            <a:r>
              <a:rPr lang="ru-RU" sz="2700" dirty="0" err="1">
                <a:solidFill>
                  <a:srgbClr val="002060"/>
                </a:solidFill>
                <a:latin typeface="Times New Roman" pitchFamily="18" charset="0"/>
                <a:cs typeface="Times New Roman" pitchFamily="18" charset="0"/>
              </a:rPr>
              <a:t>Балаға</a:t>
            </a:r>
            <a:r>
              <a:rPr lang="ru-RU" sz="2700" dirty="0">
                <a:solidFill>
                  <a:srgbClr val="002060"/>
                </a:solidFill>
                <a:latin typeface="Times New Roman" pitchFamily="18" charset="0"/>
                <a:cs typeface="Times New Roman" pitchFamily="18" charset="0"/>
              </a:rPr>
              <a:t> </a:t>
            </a:r>
            <a:r>
              <a:rPr lang="ru-RU" sz="2700" dirty="0" err="1">
                <a:solidFill>
                  <a:srgbClr val="002060"/>
                </a:solidFill>
                <a:latin typeface="Times New Roman" pitchFamily="18" charset="0"/>
                <a:cs typeface="Times New Roman" pitchFamily="18" charset="0"/>
              </a:rPr>
              <a:t>өз</a:t>
            </a:r>
            <a:r>
              <a:rPr lang="ru-RU" sz="2700" dirty="0">
                <a:solidFill>
                  <a:srgbClr val="002060"/>
                </a:solidFill>
                <a:latin typeface="Times New Roman" pitchFamily="18" charset="0"/>
                <a:cs typeface="Times New Roman" pitchFamily="18" charset="0"/>
              </a:rPr>
              <a:t> </a:t>
            </a:r>
            <a:r>
              <a:rPr lang="ru-RU" sz="2700" dirty="0" err="1">
                <a:solidFill>
                  <a:srgbClr val="002060"/>
                </a:solidFill>
                <a:latin typeface="Times New Roman" pitchFamily="18" charset="0"/>
                <a:cs typeface="Times New Roman" pitchFamily="18" charset="0"/>
              </a:rPr>
              <a:t>жұмысын</a:t>
            </a:r>
            <a:r>
              <a:rPr lang="ru-RU" sz="2700" dirty="0">
                <a:solidFill>
                  <a:srgbClr val="002060"/>
                </a:solidFill>
                <a:latin typeface="Times New Roman" pitchFamily="18" charset="0"/>
                <a:cs typeface="Times New Roman" pitchFamily="18" charset="0"/>
              </a:rPr>
              <a:t> </a:t>
            </a:r>
            <a:r>
              <a:rPr lang="ru-RU" sz="2700" dirty="0" err="1">
                <a:solidFill>
                  <a:srgbClr val="002060"/>
                </a:solidFill>
                <a:latin typeface="Times New Roman" pitchFamily="18" charset="0"/>
                <a:cs typeface="Times New Roman" pitchFamily="18" charset="0"/>
              </a:rPr>
              <a:t>басқаруға</a:t>
            </a:r>
            <a:r>
              <a:rPr lang="ru-RU" sz="2700" dirty="0">
                <a:solidFill>
                  <a:srgbClr val="002060"/>
                </a:solidFill>
                <a:latin typeface="Times New Roman" pitchFamily="18" charset="0"/>
                <a:cs typeface="Times New Roman" pitchFamily="18" charset="0"/>
              </a:rPr>
              <a:t> </a:t>
            </a:r>
            <a:r>
              <a:rPr lang="ru-RU" sz="2700" dirty="0" err="1">
                <a:solidFill>
                  <a:srgbClr val="002060"/>
                </a:solidFill>
                <a:latin typeface="Times New Roman" pitchFamily="18" charset="0"/>
                <a:cs typeface="Times New Roman" pitchFamily="18" charset="0"/>
              </a:rPr>
              <a:t>көмектесу</a:t>
            </a:r>
            <a:r>
              <a:rPr lang="ru-RU" sz="2700" dirty="0">
                <a:solidFill>
                  <a:srgbClr val="002060"/>
                </a:solidFill>
                <a:latin typeface="Times New Roman" pitchFamily="18" charset="0"/>
                <a:cs typeface="Times New Roman" pitchFamily="18" charset="0"/>
              </a:rPr>
              <a:t>.</a:t>
            </a:r>
            <a:br>
              <a:rPr lang="ru-RU" sz="2700" dirty="0">
                <a:solidFill>
                  <a:srgbClr val="002060"/>
                </a:solidFill>
                <a:latin typeface="Times New Roman" pitchFamily="18" charset="0"/>
                <a:cs typeface="Times New Roman" pitchFamily="18" charset="0"/>
              </a:rPr>
            </a:br>
            <a:r>
              <a:rPr lang="ru-RU" sz="2700" dirty="0">
                <a:solidFill>
                  <a:srgbClr val="002060"/>
                </a:solidFill>
                <a:latin typeface="Times New Roman" pitchFamily="18" charset="0"/>
                <a:cs typeface="Times New Roman" pitchFamily="18" charset="0"/>
              </a:rPr>
              <a:t>- </a:t>
            </a:r>
            <a:r>
              <a:rPr lang="ru-RU" sz="2700" dirty="0" err="1">
                <a:solidFill>
                  <a:srgbClr val="002060"/>
                </a:solidFill>
                <a:latin typeface="Times New Roman" pitchFamily="18" charset="0"/>
                <a:cs typeface="Times New Roman" pitchFamily="18" charset="0"/>
              </a:rPr>
              <a:t>Негізгі</a:t>
            </a:r>
            <a:r>
              <a:rPr lang="ru-RU" sz="2700" dirty="0">
                <a:solidFill>
                  <a:srgbClr val="002060"/>
                </a:solidFill>
                <a:latin typeface="Times New Roman" pitchFamily="18" charset="0"/>
                <a:cs typeface="Times New Roman" pitchFamily="18" charset="0"/>
              </a:rPr>
              <a:t> </a:t>
            </a:r>
            <a:r>
              <a:rPr lang="ru-RU" sz="2700" dirty="0" err="1">
                <a:solidFill>
                  <a:srgbClr val="002060"/>
                </a:solidFill>
                <a:latin typeface="Times New Roman" pitchFamily="18" charset="0"/>
                <a:cs typeface="Times New Roman" pitchFamily="18" charset="0"/>
              </a:rPr>
              <a:t>түстерді</a:t>
            </a:r>
            <a:r>
              <a:rPr lang="ru-RU" sz="2700" dirty="0">
                <a:solidFill>
                  <a:srgbClr val="002060"/>
                </a:solidFill>
                <a:latin typeface="Times New Roman" pitchFamily="18" charset="0"/>
                <a:cs typeface="Times New Roman" pitchFamily="18" charset="0"/>
              </a:rPr>
              <a:t> </a:t>
            </a:r>
            <a:r>
              <a:rPr lang="ru-RU" sz="2700" dirty="0" err="1">
                <a:solidFill>
                  <a:srgbClr val="002060"/>
                </a:solidFill>
                <a:latin typeface="Times New Roman" pitchFamily="18" charset="0"/>
                <a:cs typeface="Times New Roman" pitchFamily="18" charset="0"/>
              </a:rPr>
              <a:t>айыра</a:t>
            </a:r>
            <a:r>
              <a:rPr lang="ru-RU" sz="2700" dirty="0">
                <a:solidFill>
                  <a:srgbClr val="002060"/>
                </a:solidFill>
                <a:latin typeface="Times New Roman" pitchFamily="18" charset="0"/>
                <a:cs typeface="Times New Roman" pitchFamily="18" charset="0"/>
              </a:rPr>
              <a:t> </a:t>
            </a:r>
            <a:r>
              <a:rPr lang="ru-RU" sz="2700" dirty="0" err="1">
                <a:solidFill>
                  <a:srgbClr val="002060"/>
                </a:solidFill>
                <a:latin typeface="Times New Roman" pitchFamily="18" charset="0"/>
                <a:cs typeface="Times New Roman" pitchFamily="18" charset="0"/>
              </a:rPr>
              <a:t>білуге</a:t>
            </a:r>
            <a:r>
              <a:rPr lang="ru-RU" sz="2700" dirty="0">
                <a:solidFill>
                  <a:srgbClr val="002060"/>
                </a:solidFill>
                <a:latin typeface="Times New Roman" pitchFamily="18" charset="0"/>
                <a:cs typeface="Times New Roman" pitchFamily="18" charset="0"/>
              </a:rPr>
              <a:t> </a:t>
            </a:r>
            <a:r>
              <a:rPr lang="ru-RU" sz="2700" dirty="0" err="1">
                <a:solidFill>
                  <a:srgbClr val="002060"/>
                </a:solidFill>
                <a:latin typeface="Times New Roman" pitchFamily="18" charset="0"/>
                <a:cs typeface="Times New Roman" pitchFamily="18" charset="0"/>
              </a:rPr>
              <a:t>үйрету</a:t>
            </a:r>
            <a:r>
              <a:rPr lang="ru-RU" sz="2700" dirty="0">
                <a:solidFill>
                  <a:srgbClr val="002060"/>
                </a:solidFill>
                <a:latin typeface="Times New Roman" pitchFamily="18" charset="0"/>
                <a:cs typeface="Times New Roman" pitchFamily="18" charset="0"/>
              </a:rPr>
              <a:t>.</a:t>
            </a:r>
            <a:br>
              <a:rPr lang="ru-RU" sz="2700" dirty="0">
                <a:solidFill>
                  <a:srgbClr val="002060"/>
                </a:solidFill>
                <a:latin typeface="Times New Roman" pitchFamily="18" charset="0"/>
                <a:cs typeface="Times New Roman" pitchFamily="18" charset="0"/>
              </a:rPr>
            </a:br>
            <a:r>
              <a:rPr lang="ru-RU" sz="2700" dirty="0">
                <a:solidFill>
                  <a:srgbClr val="002060"/>
                </a:solidFill>
                <a:latin typeface="Times New Roman" pitchFamily="18" charset="0"/>
                <a:cs typeface="Times New Roman" pitchFamily="18" charset="0"/>
              </a:rPr>
              <a:t>- </a:t>
            </a:r>
            <a:r>
              <a:rPr lang="ru-RU" sz="2700" dirty="0" err="1">
                <a:solidFill>
                  <a:srgbClr val="002060"/>
                </a:solidFill>
                <a:latin typeface="Times New Roman" pitchFamily="18" charset="0"/>
                <a:cs typeface="Times New Roman" pitchFamily="18" charset="0"/>
              </a:rPr>
              <a:t>Ұсақ</a:t>
            </a:r>
            <a:r>
              <a:rPr lang="ru-RU" sz="2700" dirty="0">
                <a:solidFill>
                  <a:srgbClr val="002060"/>
                </a:solidFill>
                <a:latin typeface="Times New Roman" pitchFamily="18" charset="0"/>
                <a:cs typeface="Times New Roman" pitchFamily="18" charset="0"/>
              </a:rPr>
              <a:t> </a:t>
            </a:r>
            <a:r>
              <a:rPr lang="ru-RU" sz="2700" dirty="0" err="1">
                <a:solidFill>
                  <a:srgbClr val="002060"/>
                </a:solidFill>
                <a:latin typeface="Times New Roman" pitchFamily="18" charset="0"/>
                <a:cs typeface="Times New Roman" pitchFamily="18" charset="0"/>
              </a:rPr>
              <a:t>моториканы</a:t>
            </a:r>
            <a:r>
              <a:rPr lang="ru-RU" sz="2700" dirty="0">
                <a:solidFill>
                  <a:srgbClr val="002060"/>
                </a:solidFill>
                <a:latin typeface="Times New Roman" pitchFamily="18" charset="0"/>
                <a:cs typeface="Times New Roman" pitchFamily="18" charset="0"/>
              </a:rPr>
              <a:t> </a:t>
            </a:r>
            <a:r>
              <a:rPr lang="ru-RU" sz="2700" dirty="0" err="1">
                <a:solidFill>
                  <a:srgbClr val="002060"/>
                </a:solidFill>
                <a:latin typeface="Times New Roman" pitchFamily="18" charset="0"/>
                <a:cs typeface="Times New Roman" pitchFamily="18" charset="0"/>
              </a:rPr>
              <a:t>дамыту</a:t>
            </a:r>
            <a:r>
              <a:rPr lang="ru-RU" sz="2700" dirty="0">
                <a:solidFill>
                  <a:srgbClr val="002060"/>
                </a:solidFill>
                <a:latin typeface="Times New Roman" pitchFamily="18" charset="0"/>
                <a:cs typeface="Times New Roman" pitchFamily="18" charset="0"/>
              </a:rPr>
              <a:t>.</a:t>
            </a:r>
            <a:br>
              <a:rPr lang="ru-RU" sz="2700" dirty="0">
                <a:solidFill>
                  <a:srgbClr val="002060"/>
                </a:solidFill>
                <a:latin typeface="Times New Roman" pitchFamily="18" charset="0"/>
                <a:cs typeface="Times New Roman" pitchFamily="18" charset="0"/>
              </a:rPr>
            </a:br>
            <a:r>
              <a:rPr lang="ru-RU" sz="2700" dirty="0">
                <a:solidFill>
                  <a:srgbClr val="002060"/>
                </a:solidFill>
                <a:latin typeface="Times New Roman" pitchFamily="18" charset="0"/>
                <a:cs typeface="Times New Roman" pitchFamily="18" charset="0"/>
              </a:rPr>
              <a:t>- </a:t>
            </a:r>
            <a:r>
              <a:rPr lang="ru-RU" sz="2700" dirty="0" err="1">
                <a:solidFill>
                  <a:srgbClr val="002060"/>
                </a:solidFill>
                <a:latin typeface="Times New Roman" pitchFamily="18" charset="0"/>
                <a:cs typeface="Times New Roman" pitchFamily="18" charset="0"/>
              </a:rPr>
              <a:t>Алғашқы</a:t>
            </a:r>
            <a:r>
              <a:rPr lang="ru-RU" sz="2700" dirty="0">
                <a:solidFill>
                  <a:srgbClr val="002060"/>
                </a:solidFill>
                <a:latin typeface="Times New Roman" pitchFamily="18" charset="0"/>
                <a:cs typeface="Times New Roman" pitchFamily="18" charset="0"/>
              </a:rPr>
              <a:t> </a:t>
            </a:r>
            <a:r>
              <a:rPr lang="ru-RU" sz="2700" dirty="0" err="1">
                <a:solidFill>
                  <a:srgbClr val="002060"/>
                </a:solidFill>
                <a:latin typeface="Times New Roman" pitchFamily="18" charset="0"/>
                <a:cs typeface="Times New Roman" pitchFamily="18" charset="0"/>
              </a:rPr>
              <a:t>математикалық</a:t>
            </a:r>
            <a:r>
              <a:rPr lang="ru-RU" sz="2700" dirty="0">
                <a:solidFill>
                  <a:srgbClr val="002060"/>
                </a:solidFill>
                <a:latin typeface="Times New Roman" pitchFamily="18" charset="0"/>
                <a:cs typeface="Times New Roman" pitchFamily="18" charset="0"/>
              </a:rPr>
              <a:t>, </a:t>
            </a:r>
            <a:r>
              <a:rPr lang="ru-RU" sz="2700" dirty="0" err="1">
                <a:solidFill>
                  <a:srgbClr val="002060"/>
                </a:solidFill>
                <a:latin typeface="Times New Roman" pitchFamily="18" charset="0"/>
                <a:cs typeface="Times New Roman" pitchFamily="18" charset="0"/>
              </a:rPr>
              <a:t>ғарыштық</a:t>
            </a:r>
            <a:r>
              <a:rPr lang="ru-RU" sz="2700" dirty="0">
                <a:solidFill>
                  <a:srgbClr val="002060"/>
                </a:solidFill>
                <a:latin typeface="Times New Roman" pitchFamily="18" charset="0"/>
                <a:cs typeface="Times New Roman" pitchFamily="18" charset="0"/>
              </a:rPr>
              <a:t> </a:t>
            </a:r>
            <a:r>
              <a:rPr lang="ru-RU" sz="2700" dirty="0" err="1">
                <a:solidFill>
                  <a:srgbClr val="002060"/>
                </a:solidFill>
                <a:latin typeface="Times New Roman" pitchFamily="18" charset="0"/>
                <a:cs typeface="Times New Roman" pitchFamily="18" charset="0"/>
              </a:rPr>
              <a:t>түсініктерді</a:t>
            </a:r>
            <a:r>
              <a:rPr lang="ru-RU" sz="2700" dirty="0">
                <a:solidFill>
                  <a:srgbClr val="002060"/>
                </a:solidFill>
                <a:latin typeface="Times New Roman" pitchFamily="18" charset="0"/>
                <a:cs typeface="Times New Roman" pitchFamily="18" charset="0"/>
              </a:rPr>
              <a:t> </a:t>
            </a:r>
            <a:r>
              <a:rPr lang="ru-RU" sz="2700" dirty="0" err="1">
                <a:solidFill>
                  <a:srgbClr val="002060"/>
                </a:solidFill>
                <a:latin typeface="Times New Roman" pitchFamily="18" charset="0"/>
                <a:cs typeface="Times New Roman" pitchFamily="18" charset="0"/>
              </a:rPr>
              <a:t>қалыптастыру</a:t>
            </a:r>
            <a:r>
              <a:rPr lang="ru-RU" sz="2700" dirty="0">
                <a:solidFill>
                  <a:srgbClr val="002060"/>
                </a:solidFill>
                <a:latin typeface="Times New Roman" pitchFamily="18" charset="0"/>
                <a:cs typeface="Times New Roman" pitchFamily="18" charset="0"/>
              </a:rPr>
              <a:t>.</a:t>
            </a:r>
            <a:br>
              <a:rPr lang="ru-RU" sz="2700" dirty="0">
                <a:solidFill>
                  <a:srgbClr val="002060"/>
                </a:solidFill>
                <a:latin typeface="Times New Roman" pitchFamily="18" charset="0"/>
                <a:cs typeface="Times New Roman" pitchFamily="18" charset="0"/>
              </a:rPr>
            </a:br>
            <a:r>
              <a:rPr lang="ru-RU" sz="2700" dirty="0">
                <a:solidFill>
                  <a:srgbClr val="002060"/>
                </a:solidFill>
                <a:latin typeface="Times New Roman" pitchFamily="18" charset="0"/>
                <a:cs typeface="Times New Roman" pitchFamily="18" charset="0"/>
              </a:rPr>
              <a:t>- </a:t>
            </a:r>
            <a:r>
              <a:rPr lang="ru-RU" sz="2700" dirty="0" err="1">
                <a:solidFill>
                  <a:srgbClr val="002060"/>
                </a:solidFill>
                <a:latin typeface="Times New Roman" pitchFamily="18" charset="0"/>
                <a:cs typeface="Times New Roman" pitchFamily="18" charset="0"/>
              </a:rPr>
              <a:t>Зейінін</a:t>
            </a:r>
            <a:r>
              <a:rPr lang="ru-RU" sz="2700" dirty="0">
                <a:solidFill>
                  <a:srgbClr val="002060"/>
                </a:solidFill>
                <a:latin typeface="Times New Roman" pitchFamily="18" charset="0"/>
                <a:cs typeface="Times New Roman" pitchFamily="18" charset="0"/>
              </a:rPr>
              <a:t> </a:t>
            </a:r>
            <a:r>
              <a:rPr lang="ru-RU" sz="2700" dirty="0" err="1">
                <a:solidFill>
                  <a:srgbClr val="002060"/>
                </a:solidFill>
                <a:latin typeface="Times New Roman" pitchFamily="18" charset="0"/>
                <a:cs typeface="Times New Roman" pitchFamily="18" charset="0"/>
              </a:rPr>
              <a:t>тұрақтандыру</a:t>
            </a:r>
            <a:r>
              <a:rPr lang="ru-RU" sz="2700" dirty="0">
                <a:solidFill>
                  <a:srgbClr val="002060"/>
                </a:solidFill>
                <a:latin typeface="Times New Roman" pitchFamily="18" charset="0"/>
                <a:cs typeface="Times New Roman" pitchFamily="18" charset="0"/>
              </a:rPr>
              <a:t>.</a:t>
            </a:r>
            <a:br>
              <a:rPr lang="ru-RU" sz="2700" dirty="0">
                <a:solidFill>
                  <a:srgbClr val="002060"/>
                </a:solidFill>
                <a:latin typeface="Times New Roman" pitchFamily="18" charset="0"/>
                <a:cs typeface="Times New Roman" pitchFamily="18" charset="0"/>
              </a:rPr>
            </a:br>
            <a:r>
              <a:rPr lang="ru-RU" sz="2700" dirty="0">
                <a:solidFill>
                  <a:srgbClr val="002060"/>
                </a:solidFill>
                <a:latin typeface="Times New Roman" pitchFamily="18" charset="0"/>
                <a:cs typeface="Times New Roman" pitchFamily="18" charset="0"/>
              </a:rPr>
              <a:t>- </a:t>
            </a:r>
            <a:r>
              <a:rPr lang="ru-RU" sz="2700" dirty="0" err="1">
                <a:solidFill>
                  <a:srgbClr val="002060"/>
                </a:solidFill>
                <a:latin typeface="Times New Roman" pitchFamily="18" charset="0"/>
                <a:cs typeface="Times New Roman" pitchFamily="18" charset="0"/>
              </a:rPr>
              <a:t>Тәртіпке</a:t>
            </a:r>
            <a:r>
              <a:rPr lang="ru-RU" sz="2700" dirty="0">
                <a:solidFill>
                  <a:srgbClr val="002060"/>
                </a:solidFill>
                <a:latin typeface="Times New Roman" pitchFamily="18" charset="0"/>
                <a:cs typeface="Times New Roman" pitchFamily="18" charset="0"/>
              </a:rPr>
              <a:t> </a:t>
            </a:r>
            <a:r>
              <a:rPr lang="ru-RU" sz="2700" dirty="0" err="1">
                <a:solidFill>
                  <a:srgbClr val="002060"/>
                </a:solidFill>
                <a:latin typeface="Times New Roman" pitchFamily="18" charset="0"/>
                <a:cs typeface="Times New Roman" pitchFamily="18" charset="0"/>
              </a:rPr>
              <a:t>үйрету</a:t>
            </a:r>
            <a:r>
              <a:rPr lang="ru-RU" sz="2700" dirty="0">
                <a:solidFill>
                  <a:srgbClr val="002060"/>
                </a:solidFill>
                <a:latin typeface="Times New Roman" pitchFamily="18" charset="0"/>
                <a:cs typeface="Times New Roman" pitchFamily="18" charset="0"/>
              </a:rPr>
              <a:t>.</a:t>
            </a:r>
            <a:br>
              <a:rPr lang="ru-RU" sz="2700" dirty="0">
                <a:solidFill>
                  <a:srgbClr val="002060"/>
                </a:solidFill>
                <a:latin typeface="Times New Roman" pitchFamily="18" charset="0"/>
                <a:cs typeface="Times New Roman" pitchFamily="18" charset="0"/>
              </a:rPr>
            </a:br>
            <a:r>
              <a:rPr lang="ru-RU" dirty="0">
                <a:latin typeface="Times New Roman" pitchFamily="18" charset="0"/>
                <a:cs typeface="Times New Roman" pitchFamily="18" charset="0"/>
              </a:rPr>
              <a:t/>
            </a:r>
            <a:br>
              <a:rPr lang="ru-RU" dirty="0">
                <a:latin typeface="Times New Roman" pitchFamily="18" charset="0"/>
                <a:cs typeface="Times New Roman" pitchFamily="18" charset="0"/>
              </a:rPr>
            </a:br>
            <a:endParaRPr lang="ru-RU" dirty="0"/>
          </a:p>
        </p:txBody>
      </p:sp>
    </p:spTree>
    <p:extLst>
      <p:ext uri="{BB962C8B-B14F-4D97-AF65-F5344CB8AC3E}">
        <p14:creationId xmlns:p14="http://schemas.microsoft.com/office/powerpoint/2010/main" val="5718149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03648" y="2060848"/>
            <a:ext cx="6345088" cy="4544888"/>
          </a:xfrm>
        </p:spPr>
        <p:txBody>
          <a:bodyPr>
            <a:normAutofit/>
          </a:bodyPr>
          <a:lstStyle/>
          <a:p>
            <a:pPr marL="0" lvl="0" indent="0" fontAlgn="base">
              <a:spcBef>
                <a:spcPct val="0"/>
              </a:spcBef>
              <a:spcAft>
                <a:spcPct val="0"/>
              </a:spcAft>
              <a:buNone/>
            </a:pPr>
            <a:r>
              <a:rPr lang="ru-RU" b="1" dirty="0" err="1">
                <a:ln>
                  <a:solidFill>
                    <a:schemeClr val="tx2">
                      <a:lumMod val="60000"/>
                      <a:lumOff val="40000"/>
                    </a:schemeClr>
                  </a:solidFill>
                </a:ln>
                <a:solidFill>
                  <a:srgbClr val="002060"/>
                </a:solidFill>
                <a:latin typeface="Times New Roman" pitchFamily="18" charset="0"/>
                <a:ea typeface="Times New Roman" pitchFamily="18" charset="0"/>
                <a:cs typeface="Times New Roman" pitchFamily="18" charset="0"/>
              </a:rPr>
              <a:t>Монтессори</a:t>
            </a:r>
            <a:r>
              <a:rPr lang="ru-RU" b="1" dirty="0">
                <a:ln>
                  <a:solidFill>
                    <a:schemeClr val="tx2">
                      <a:lumMod val="60000"/>
                      <a:lumOff val="40000"/>
                    </a:schemeClr>
                  </a:solidFill>
                </a:ln>
                <a:solidFill>
                  <a:srgbClr val="002060"/>
                </a:solidFill>
                <a:latin typeface="Times New Roman" pitchFamily="18" charset="0"/>
                <a:ea typeface="Times New Roman" pitchFamily="18" charset="0"/>
                <a:cs typeface="Times New Roman" pitchFamily="18" charset="0"/>
              </a:rPr>
              <a:t> 5 </a:t>
            </a:r>
            <a:r>
              <a:rPr lang="ru-RU" b="1" dirty="0" err="1">
                <a:ln>
                  <a:solidFill>
                    <a:schemeClr val="tx2">
                      <a:lumMod val="60000"/>
                      <a:lumOff val="40000"/>
                    </a:schemeClr>
                  </a:solidFill>
                </a:ln>
                <a:solidFill>
                  <a:srgbClr val="002060"/>
                </a:solidFill>
                <a:latin typeface="Times New Roman" pitchFamily="18" charset="0"/>
                <a:ea typeface="Times New Roman" pitchFamily="18" charset="0"/>
                <a:cs typeface="Times New Roman" pitchFamily="18" charset="0"/>
              </a:rPr>
              <a:t>аймақтан</a:t>
            </a:r>
            <a:r>
              <a:rPr lang="ru-RU" b="1" dirty="0">
                <a:ln>
                  <a:solidFill>
                    <a:schemeClr val="tx2">
                      <a:lumMod val="60000"/>
                      <a:lumOff val="40000"/>
                    </a:schemeClr>
                  </a:solidFill>
                </a:ln>
                <a:solidFill>
                  <a:srgbClr val="002060"/>
                </a:solidFill>
                <a:latin typeface="Times New Roman" pitchFamily="18" charset="0"/>
                <a:ea typeface="Times New Roman" pitchFamily="18" charset="0"/>
                <a:cs typeface="Times New Roman" pitchFamily="18" charset="0"/>
              </a:rPr>
              <a:t> </a:t>
            </a:r>
            <a:r>
              <a:rPr lang="ru-RU" b="1" dirty="0" err="1">
                <a:ln>
                  <a:solidFill>
                    <a:schemeClr val="tx2">
                      <a:lumMod val="60000"/>
                      <a:lumOff val="40000"/>
                    </a:schemeClr>
                  </a:solidFill>
                </a:ln>
                <a:solidFill>
                  <a:srgbClr val="002060"/>
                </a:solidFill>
                <a:latin typeface="Times New Roman" pitchFamily="18" charset="0"/>
                <a:ea typeface="Times New Roman" pitchFamily="18" charset="0"/>
                <a:cs typeface="Times New Roman" pitchFamily="18" charset="0"/>
              </a:rPr>
              <a:t>тұрады</a:t>
            </a:r>
            <a:r>
              <a:rPr lang="ru-RU" b="1" dirty="0" smtClean="0">
                <a:ln>
                  <a:solidFill>
                    <a:schemeClr val="tx2">
                      <a:lumMod val="60000"/>
                      <a:lumOff val="40000"/>
                    </a:schemeClr>
                  </a:solidFill>
                </a:ln>
                <a:solidFill>
                  <a:srgbClr val="002060"/>
                </a:solidFill>
                <a:latin typeface="Times New Roman" pitchFamily="18" charset="0"/>
                <a:ea typeface="Times New Roman" pitchFamily="18" charset="0"/>
                <a:cs typeface="Times New Roman" pitchFamily="18" charset="0"/>
              </a:rPr>
              <a:t>:</a:t>
            </a:r>
            <a:endParaRPr lang="ru-RU" b="1" dirty="0">
              <a:ln>
                <a:solidFill>
                  <a:schemeClr val="tx2">
                    <a:lumMod val="60000"/>
                    <a:lumOff val="40000"/>
                  </a:schemeClr>
                </a:solidFill>
              </a:ln>
              <a:solidFill>
                <a:srgbClr val="002060"/>
              </a:solidFill>
              <a:latin typeface="Times New Roman" pitchFamily="18" charset="0"/>
              <a:cs typeface="Times New Roman" pitchFamily="18" charset="0"/>
            </a:endParaRPr>
          </a:p>
          <a:p>
            <a:pPr marL="0" lvl="0" indent="0" eaLnBrk="0" fontAlgn="base" hangingPunct="0">
              <a:spcBef>
                <a:spcPct val="0"/>
              </a:spcBef>
              <a:spcAft>
                <a:spcPct val="0"/>
              </a:spcAft>
              <a:buNone/>
            </a:pPr>
            <a:r>
              <a:rPr lang="ru-RU" b="1" dirty="0">
                <a:ln>
                  <a:solidFill>
                    <a:schemeClr val="tx2">
                      <a:lumMod val="60000"/>
                      <a:lumOff val="40000"/>
                    </a:schemeClr>
                  </a:solidFill>
                </a:ln>
                <a:solidFill>
                  <a:srgbClr val="002060"/>
                </a:solidFill>
                <a:latin typeface="Times New Roman" pitchFamily="18" charset="0"/>
                <a:ea typeface="Times New Roman" pitchFamily="18" charset="0"/>
                <a:cs typeface="Times New Roman" pitchFamily="18" charset="0"/>
              </a:rPr>
              <a:t>1. </a:t>
            </a:r>
            <a:r>
              <a:rPr lang="ru-RU" b="1" dirty="0" err="1">
                <a:ln>
                  <a:solidFill>
                    <a:schemeClr val="tx2">
                      <a:lumMod val="60000"/>
                      <a:lumOff val="40000"/>
                    </a:schemeClr>
                  </a:solidFill>
                </a:ln>
                <a:solidFill>
                  <a:srgbClr val="002060"/>
                </a:solidFill>
                <a:latin typeface="Times New Roman" pitchFamily="18" charset="0"/>
                <a:ea typeface="Times New Roman" pitchFamily="18" charset="0"/>
                <a:cs typeface="Times New Roman" pitchFamily="18" charset="0"/>
              </a:rPr>
              <a:t>Күнделікті</a:t>
            </a:r>
            <a:r>
              <a:rPr lang="ru-RU" b="1" dirty="0">
                <a:ln>
                  <a:solidFill>
                    <a:schemeClr val="tx2">
                      <a:lumMod val="60000"/>
                      <a:lumOff val="40000"/>
                    </a:schemeClr>
                  </a:solidFill>
                </a:ln>
                <a:solidFill>
                  <a:srgbClr val="002060"/>
                </a:solidFill>
                <a:latin typeface="Times New Roman" pitchFamily="18" charset="0"/>
                <a:ea typeface="Times New Roman" pitchFamily="18" charset="0"/>
                <a:cs typeface="Times New Roman" pitchFamily="18" charset="0"/>
              </a:rPr>
              <a:t> </a:t>
            </a:r>
            <a:r>
              <a:rPr lang="ru-RU" b="1" dirty="0" err="1">
                <a:ln>
                  <a:solidFill>
                    <a:schemeClr val="tx2">
                      <a:lumMod val="60000"/>
                      <a:lumOff val="40000"/>
                    </a:schemeClr>
                  </a:solidFill>
                </a:ln>
                <a:solidFill>
                  <a:srgbClr val="002060"/>
                </a:solidFill>
                <a:latin typeface="Times New Roman" pitchFamily="18" charset="0"/>
                <a:ea typeface="Times New Roman" pitchFamily="18" charset="0"/>
                <a:cs typeface="Times New Roman" pitchFamily="18" charset="0"/>
              </a:rPr>
              <a:t>өмір</a:t>
            </a:r>
            <a:r>
              <a:rPr lang="ru-RU" b="1" dirty="0">
                <a:ln>
                  <a:solidFill>
                    <a:schemeClr val="tx2">
                      <a:lumMod val="60000"/>
                      <a:lumOff val="40000"/>
                    </a:schemeClr>
                  </a:solidFill>
                </a:ln>
                <a:solidFill>
                  <a:srgbClr val="002060"/>
                </a:solidFill>
                <a:latin typeface="Times New Roman" pitchFamily="18" charset="0"/>
                <a:ea typeface="Times New Roman" pitchFamily="18" charset="0"/>
                <a:cs typeface="Times New Roman" pitchFamily="18" charset="0"/>
              </a:rPr>
              <a:t> </a:t>
            </a:r>
            <a:r>
              <a:rPr lang="ru-RU" b="1" dirty="0" err="1">
                <a:ln>
                  <a:solidFill>
                    <a:schemeClr val="tx2">
                      <a:lumMod val="60000"/>
                      <a:lumOff val="40000"/>
                    </a:schemeClr>
                  </a:solidFill>
                </a:ln>
                <a:solidFill>
                  <a:srgbClr val="002060"/>
                </a:solidFill>
                <a:latin typeface="Times New Roman" pitchFamily="18" charset="0"/>
                <a:ea typeface="Times New Roman" pitchFamily="18" charset="0"/>
                <a:cs typeface="Times New Roman" pitchFamily="18" charset="0"/>
              </a:rPr>
              <a:t>жаттығулар</a:t>
            </a:r>
            <a:r>
              <a:rPr lang="ru-RU" b="1" dirty="0">
                <a:ln>
                  <a:solidFill>
                    <a:schemeClr val="tx2">
                      <a:lumMod val="60000"/>
                      <a:lumOff val="40000"/>
                    </a:schemeClr>
                  </a:solidFill>
                </a:ln>
                <a:solidFill>
                  <a:srgbClr val="002060"/>
                </a:solidFill>
                <a:latin typeface="Times New Roman" pitchFamily="18" charset="0"/>
                <a:ea typeface="Times New Roman" pitchFamily="18" charset="0"/>
                <a:cs typeface="Times New Roman" pitchFamily="18" charset="0"/>
              </a:rPr>
              <a:t> </a:t>
            </a:r>
            <a:r>
              <a:rPr lang="ru-RU" b="1" dirty="0" err="1">
                <a:ln>
                  <a:solidFill>
                    <a:schemeClr val="tx2">
                      <a:lumMod val="60000"/>
                      <a:lumOff val="40000"/>
                    </a:schemeClr>
                  </a:solidFill>
                </a:ln>
                <a:solidFill>
                  <a:srgbClr val="002060"/>
                </a:solidFill>
                <a:latin typeface="Times New Roman" pitchFamily="18" charset="0"/>
                <a:ea typeface="Times New Roman" pitchFamily="18" charset="0"/>
                <a:cs typeface="Times New Roman" pitchFamily="18" charset="0"/>
              </a:rPr>
              <a:t>аймағы</a:t>
            </a:r>
            <a:endParaRPr lang="ru-RU" b="1" dirty="0">
              <a:ln>
                <a:solidFill>
                  <a:schemeClr val="tx2">
                    <a:lumMod val="60000"/>
                    <a:lumOff val="40000"/>
                  </a:schemeClr>
                </a:solidFill>
              </a:ln>
              <a:solidFill>
                <a:srgbClr val="002060"/>
              </a:solidFill>
              <a:latin typeface="Times New Roman" pitchFamily="18" charset="0"/>
              <a:cs typeface="Times New Roman" pitchFamily="18" charset="0"/>
            </a:endParaRPr>
          </a:p>
          <a:p>
            <a:pPr marL="0" lvl="0" indent="0" eaLnBrk="0" fontAlgn="base" hangingPunct="0">
              <a:spcBef>
                <a:spcPct val="0"/>
              </a:spcBef>
              <a:spcAft>
                <a:spcPct val="0"/>
              </a:spcAft>
              <a:buNone/>
            </a:pPr>
            <a:r>
              <a:rPr lang="ru-RU" b="1" dirty="0">
                <a:ln>
                  <a:solidFill>
                    <a:schemeClr val="tx2">
                      <a:lumMod val="60000"/>
                      <a:lumOff val="40000"/>
                    </a:schemeClr>
                  </a:solidFill>
                </a:ln>
                <a:solidFill>
                  <a:srgbClr val="002060"/>
                </a:solidFill>
                <a:latin typeface="Times New Roman" pitchFamily="18" charset="0"/>
                <a:ea typeface="Times New Roman" pitchFamily="18" charset="0"/>
                <a:cs typeface="Times New Roman" pitchFamily="18" charset="0"/>
              </a:rPr>
              <a:t>2. </a:t>
            </a:r>
            <a:r>
              <a:rPr lang="ru-RU" b="1" dirty="0" err="1">
                <a:ln>
                  <a:solidFill>
                    <a:schemeClr val="tx2">
                      <a:lumMod val="60000"/>
                      <a:lumOff val="40000"/>
                    </a:schemeClr>
                  </a:solidFill>
                </a:ln>
                <a:solidFill>
                  <a:srgbClr val="002060"/>
                </a:solidFill>
                <a:latin typeface="Times New Roman" pitchFamily="18" charset="0"/>
                <a:ea typeface="Times New Roman" pitchFamily="18" charset="0"/>
                <a:cs typeface="Times New Roman" pitchFamily="18" charset="0"/>
              </a:rPr>
              <a:t>Сенсорика</a:t>
            </a:r>
            <a:r>
              <a:rPr lang="ru-RU" b="1" dirty="0">
                <a:ln>
                  <a:solidFill>
                    <a:schemeClr val="tx2">
                      <a:lumMod val="60000"/>
                      <a:lumOff val="40000"/>
                    </a:schemeClr>
                  </a:solidFill>
                </a:ln>
                <a:solidFill>
                  <a:srgbClr val="002060"/>
                </a:solidFill>
                <a:latin typeface="Times New Roman" pitchFamily="18" charset="0"/>
                <a:ea typeface="Times New Roman" pitchFamily="18" charset="0"/>
                <a:cs typeface="Times New Roman" pitchFamily="18" charset="0"/>
              </a:rPr>
              <a:t> </a:t>
            </a:r>
            <a:r>
              <a:rPr lang="ru-RU" b="1" dirty="0" err="1">
                <a:ln>
                  <a:solidFill>
                    <a:schemeClr val="tx2">
                      <a:lumMod val="60000"/>
                      <a:lumOff val="40000"/>
                    </a:schemeClr>
                  </a:solidFill>
                </a:ln>
                <a:solidFill>
                  <a:srgbClr val="002060"/>
                </a:solidFill>
                <a:latin typeface="Times New Roman" pitchFamily="18" charset="0"/>
                <a:ea typeface="Times New Roman" pitchFamily="18" charset="0"/>
                <a:cs typeface="Times New Roman" pitchFamily="18" charset="0"/>
              </a:rPr>
              <a:t>аймағы</a:t>
            </a:r>
            <a:endParaRPr lang="ru-RU" b="1" dirty="0">
              <a:ln>
                <a:solidFill>
                  <a:schemeClr val="tx2">
                    <a:lumMod val="60000"/>
                    <a:lumOff val="40000"/>
                  </a:schemeClr>
                </a:solidFill>
              </a:ln>
              <a:solidFill>
                <a:srgbClr val="002060"/>
              </a:solidFill>
              <a:latin typeface="Times New Roman" pitchFamily="18" charset="0"/>
              <a:cs typeface="Times New Roman" pitchFamily="18" charset="0"/>
            </a:endParaRPr>
          </a:p>
          <a:p>
            <a:pPr marL="0" lvl="0" indent="0" eaLnBrk="0" fontAlgn="base" hangingPunct="0">
              <a:spcBef>
                <a:spcPct val="0"/>
              </a:spcBef>
              <a:spcAft>
                <a:spcPct val="0"/>
              </a:spcAft>
              <a:buNone/>
            </a:pPr>
            <a:r>
              <a:rPr lang="ru-RU" b="1" dirty="0">
                <a:ln>
                  <a:solidFill>
                    <a:schemeClr val="tx2">
                      <a:lumMod val="60000"/>
                      <a:lumOff val="40000"/>
                    </a:schemeClr>
                  </a:solidFill>
                </a:ln>
                <a:solidFill>
                  <a:srgbClr val="002060"/>
                </a:solidFill>
                <a:latin typeface="Times New Roman" pitchFamily="18" charset="0"/>
                <a:ea typeface="Times New Roman" pitchFamily="18" charset="0"/>
                <a:cs typeface="Times New Roman" pitchFamily="18" charset="0"/>
              </a:rPr>
              <a:t>3. Математика </a:t>
            </a:r>
            <a:r>
              <a:rPr lang="ru-RU" b="1" dirty="0" err="1">
                <a:ln>
                  <a:solidFill>
                    <a:schemeClr val="tx2">
                      <a:lumMod val="60000"/>
                      <a:lumOff val="40000"/>
                    </a:schemeClr>
                  </a:solidFill>
                </a:ln>
                <a:solidFill>
                  <a:srgbClr val="002060"/>
                </a:solidFill>
                <a:latin typeface="Times New Roman" pitchFamily="18" charset="0"/>
                <a:ea typeface="Times New Roman" pitchFamily="18" charset="0"/>
                <a:cs typeface="Times New Roman" pitchFamily="18" charset="0"/>
              </a:rPr>
              <a:t>аймағы</a:t>
            </a:r>
            <a:endParaRPr lang="ru-RU" b="1" dirty="0">
              <a:ln>
                <a:solidFill>
                  <a:schemeClr val="tx2">
                    <a:lumMod val="60000"/>
                    <a:lumOff val="40000"/>
                  </a:schemeClr>
                </a:solidFill>
              </a:ln>
              <a:solidFill>
                <a:srgbClr val="002060"/>
              </a:solidFill>
              <a:latin typeface="Times New Roman" pitchFamily="18" charset="0"/>
              <a:cs typeface="Times New Roman" pitchFamily="18" charset="0"/>
            </a:endParaRPr>
          </a:p>
          <a:p>
            <a:pPr marL="0" lvl="0" indent="0" eaLnBrk="0" fontAlgn="base" hangingPunct="0">
              <a:spcBef>
                <a:spcPct val="0"/>
              </a:spcBef>
              <a:spcAft>
                <a:spcPct val="0"/>
              </a:spcAft>
              <a:buNone/>
            </a:pPr>
            <a:r>
              <a:rPr lang="ru-RU" b="1" dirty="0">
                <a:ln>
                  <a:solidFill>
                    <a:schemeClr val="tx2">
                      <a:lumMod val="60000"/>
                      <a:lumOff val="40000"/>
                    </a:schemeClr>
                  </a:solidFill>
                </a:ln>
                <a:solidFill>
                  <a:srgbClr val="002060"/>
                </a:solidFill>
                <a:latin typeface="Times New Roman" pitchFamily="18" charset="0"/>
                <a:ea typeface="Times New Roman" pitchFamily="18" charset="0"/>
                <a:cs typeface="Times New Roman" pitchFamily="18" charset="0"/>
              </a:rPr>
              <a:t>4. </a:t>
            </a:r>
            <a:r>
              <a:rPr lang="ru-RU" b="1" dirty="0" err="1">
                <a:ln>
                  <a:solidFill>
                    <a:schemeClr val="tx2">
                      <a:lumMod val="60000"/>
                      <a:lumOff val="40000"/>
                    </a:schemeClr>
                  </a:solidFill>
                </a:ln>
                <a:solidFill>
                  <a:srgbClr val="002060"/>
                </a:solidFill>
                <a:latin typeface="Times New Roman" pitchFamily="18" charset="0"/>
                <a:ea typeface="Times New Roman" pitchFamily="18" charset="0"/>
                <a:cs typeface="Times New Roman" pitchFamily="18" charset="0"/>
              </a:rPr>
              <a:t>Тіл</a:t>
            </a:r>
            <a:r>
              <a:rPr lang="ru-RU" b="1" dirty="0">
                <a:ln>
                  <a:solidFill>
                    <a:schemeClr val="tx2">
                      <a:lumMod val="60000"/>
                      <a:lumOff val="40000"/>
                    </a:schemeClr>
                  </a:solidFill>
                </a:ln>
                <a:solidFill>
                  <a:srgbClr val="002060"/>
                </a:solidFill>
                <a:latin typeface="Times New Roman" pitchFamily="18" charset="0"/>
                <a:ea typeface="Times New Roman" pitchFamily="18" charset="0"/>
                <a:cs typeface="Times New Roman" pitchFamily="18" charset="0"/>
              </a:rPr>
              <a:t> </a:t>
            </a:r>
            <a:r>
              <a:rPr lang="ru-RU" b="1" dirty="0" err="1">
                <a:ln>
                  <a:solidFill>
                    <a:schemeClr val="tx2">
                      <a:lumMod val="60000"/>
                      <a:lumOff val="40000"/>
                    </a:schemeClr>
                  </a:solidFill>
                </a:ln>
                <a:solidFill>
                  <a:srgbClr val="002060"/>
                </a:solidFill>
                <a:latin typeface="Times New Roman" pitchFamily="18" charset="0"/>
                <a:ea typeface="Times New Roman" pitchFamily="18" charset="0"/>
                <a:cs typeface="Times New Roman" pitchFamily="18" charset="0"/>
              </a:rPr>
              <a:t>аймағы</a:t>
            </a:r>
            <a:endParaRPr lang="ru-RU" b="1" dirty="0">
              <a:ln>
                <a:solidFill>
                  <a:schemeClr val="tx2">
                    <a:lumMod val="60000"/>
                    <a:lumOff val="40000"/>
                  </a:schemeClr>
                </a:solidFill>
              </a:ln>
              <a:solidFill>
                <a:srgbClr val="002060"/>
              </a:solidFill>
              <a:latin typeface="Times New Roman" pitchFamily="18" charset="0"/>
              <a:cs typeface="Times New Roman" pitchFamily="18" charset="0"/>
            </a:endParaRPr>
          </a:p>
          <a:p>
            <a:pPr marL="0" lvl="0" indent="0" eaLnBrk="0" fontAlgn="base" hangingPunct="0">
              <a:spcBef>
                <a:spcPct val="0"/>
              </a:spcBef>
              <a:spcAft>
                <a:spcPct val="0"/>
              </a:spcAft>
              <a:buNone/>
            </a:pPr>
            <a:r>
              <a:rPr lang="ru-RU" b="1" dirty="0">
                <a:ln>
                  <a:solidFill>
                    <a:schemeClr val="tx2">
                      <a:lumMod val="60000"/>
                      <a:lumOff val="40000"/>
                    </a:schemeClr>
                  </a:solidFill>
                </a:ln>
                <a:solidFill>
                  <a:srgbClr val="002060"/>
                </a:solidFill>
                <a:latin typeface="Times New Roman" pitchFamily="18" charset="0"/>
                <a:ea typeface="Times New Roman" pitchFamily="18" charset="0"/>
                <a:cs typeface="Times New Roman" pitchFamily="18" charset="0"/>
              </a:rPr>
              <a:t>5. </a:t>
            </a:r>
            <a:r>
              <a:rPr lang="ru-RU" b="1" dirty="0" err="1">
                <a:ln>
                  <a:solidFill>
                    <a:schemeClr val="tx2">
                      <a:lumMod val="60000"/>
                      <a:lumOff val="40000"/>
                    </a:schemeClr>
                  </a:solidFill>
                </a:ln>
                <a:solidFill>
                  <a:srgbClr val="002060"/>
                </a:solidFill>
                <a:latin typeface="Times New Roman" pitchFamily="18" charset="0"/>
                <a:ea typeface="Times New Roman" pitchFamily="18" charset="0"/>
                <a:cs typeface="Times New Roman" pitchFamily="18" charset="0"/>
              </a:rPr>
              <a:t>Ғарыш</a:t>
            </a:r>
            <a:r>
              <a:rPr lang="ru-RU" b="1" dirty="0">
                <a:ln>
                  <a:solidFill>
                    <a:schemeClr val="tx2">
                      <a:lumMod val="60000"/>
                      <a:lumOff val="40000"/>
                    </a:schemeClr>
                  </a:solidFill>
                </a:ln>
                <a:solidFill>
                  <a:srgbClr val="002060"/>
                </a:solidFill>
                <a:latin typeface="Times New Roman" pitchFamily="18" charset="0"/>
                <a:ea typeface="Times New Roman" pitchFamily="18" charset="0"/>
                <a:cs typeface="Times New Roman" pitchFamily="18" charset="0"/>
              </a:rPr>
              <a:t> </a:t>
            </a:r>
            <a:r>
              <a:rPr lang="ru-RU" b="1" dirty="0" err="1">
                <a:ln>
                  <a:solidFill>
                    <a:schemeClr val="tx2">
                      <a:lumMod val="60000"/>
                      <a:lumOff val="40000"/>
                    </a:schemeClr>
                  </a:solidFill>
                </a:ln>
                <a:solidFill>
                  <a:srgbClr val="002060"/>
                </a:solidFill>
                <a:latin typeface="Times New Roman" pitchFamily="18" charset="0"/>
                <a:ea typeface="Times New Roman" pitchFamily="18" charset="0"/>
                <a:cs typeface="Times New Roman" pitchFamily="18" charset="0"/>
              </a:rPr>
              <a:t>аймағы</a:t>
            </a:r>
            <a:endParaRPr lang="ru-RU" b="1" dirty="0">
              <a:ln>
                <a:solidFill>
                  <a:schemeClr val="tx2">
                    <a:lumMod val="60000"/>
                    <a:lumOff val="40000"/>
                  </a:schemeClr>
                </a:solidFill>
              </a:ln>
              <a:solidFill>
                <a:srgbClr val="002060"/>
              </a:solidFill>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val="40690209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idx="4294967295"/>
          </p:nvPr>
        </p:nvSpPr>
        <p:spPr>
          <a:xfrm>
            <a:off x="1" y="2133600"/>
            <a:ext cx="9144000" cy="2879725"/>
          </a:xfrm>
        </p:spPr>
        <p:txBody>
          <a:bodyPr>
            <a:noAutofit/>
          </a:bodyPr>
          <a:lstStyle/>
          <a:p>
            <a:r>
              <a:rPr lang="ru-RU" sz="2000" b="1" dirty="0">
                <a:solidFill>
                  <a:srgbClr val="FF0000"/>
                </a:solidFill>
                <a:latin typeface="Times New Roman" pitchFamily="18" charset="0"/>
                <a:cs typeface="Times New Roman" pitchFamily="18" charset="0"/>
              </a:rPr>
              <a:t>1. </a:t>
            </a:r>
            <a:r>
              <a:rPr lang="ru-RU" sz="2000" b="1" dirty="0" err="1">
                <a:solidFill>
                  <a:srgbClr val="FF0000"/>
                </a:solidFill>
                <a:latin typeface="Times New Roman" pitchFamily="18" charset="0"/>
                <a:cs typeface="Times New Roman" pitchFamily="18" charset="0"/>
              </a:rPr>
              <a:t>Күнделікті</a:t>
            </a:r>
            <a:r>
              <a:rPr lang="ru-RU" sz="2000" b="1" dirty="0">
                <a:solidFill>
                  <a:srgbClr val="FF0000"/>
                </a:solidFill>
                <a:latin typeface="Times New Roman" pitchFamily="18" charset="0"/>
                <a:cs typeface="Times New Roman" pitchFamily="18" charset="0"/>
              </a:rPr>
              <a:t> </a:t>
            </a:r>
            <a:r>
              <a:rPr lang="ru-RU" sz="2000" b="1" dirty="0" err="1">
                <a:solidFill>
                  <a:srgbClr val="FF0000"/>
                </a:solidFill>
                <a:latin typeface="Times New Roman" pitchFamily="18" charset="0"/>
                <a:cs typeface="Times New Roman" pitchFamily="18" charset="0"/>
              </a:rPr>
              <a:t>өмір</a:t>
            </a:r>
            <a:r>
              <a:rPr lang="ru-RU" sz="2000" b="1" dirty="0">
                <a:solidFill>
                  <a:srgbClr val="FF0000"/>
                </a:solidFill>
                <a:latin typeface="Times New Roman" pitchFamily="18" charset="0"/>
                <a:cs typeface="Times New Roman" pitchFamily="18" charset="0"/>
              </a:rPr>
              <a:t> </a:t>
            </a:r>
            <a:r>
              <a:rPr lang="ru-RU" sz="2000" b="1" dirty="0" err="1">
                <a:solidFill>
                  <a:srgbClr val="FF0000"/>
                </a:solidFill>
                <a:latin typeface="Times New Roman" pitchFamily="18" charset="0"/>
                <a:cs typeface="Times New Roman" pitchFamily="18" charset="0"/>
              </a:rPr>
              <a:t>жаттығулар</a:t>
            </a:r>
            <a:r>
              <a:rPr lang="ru-RU" sz="2000" b="1" dirty="0">
                <a:solidFill>
                  <a:srgbClr val="FF0000"/>
                </a:solidFill>
                <a:latin typeface="Times New Roman" pitchFamily="18" charset="0"/>
                <a:cs typeface="Times New Roman" pitchFamily="18" charset="0"/>
              </a:rPr>
              <a:t> </a:t>
            </a:r>
            <a:r>
              <a:rPr lang="ru-RU" sz="2000" b="1" dirty="0" err="1">
                <a:solidFill>
                  <a:srgbClr val="FF0000"/>
                </a:solidFill>
                <a:latin typeface="Times New Roman" pitchFamily="18" charset="0"/>
                <a:cs typeface="Times New Roman" pitchFamily="18" charset="0"/>
              </a:rPr>
              <a:t>аймағы</a:t>
            </a:r>
            <a:r>
              <a:rPr lang="ru-RU" sz="2000" b="1" dirty="0">
                <a:solidFill>
                  <a:srgbClr val="FF0000"/>
                </a:solidFill>
                <a:latin typeface="Times New Roman" pitchFamily="18" charset="0"/>
                <a:cs typeface="Times New Roman" pitchFamily="18" charset="0"/>
              </a:rPr>
              <a:t>:</a:t>
            </a:r>
            <a:br>
              <a:rPr lang="ru-RU" sz="2000" b="1" dirty="0">
                <a:solidFill>
                  <a:srgbClr val="FF0000"/>
                </a:solidFill>
                <a:latin typeface="Times New Roman" pitchFamily="18" charset="0"/>
                <a:cs typeface="Times New Roman" pitchFamily="18" charset="0"/>
              </a:rPr>
            </a:br>
            <a:r>
              <a:rPr lang="ru-RU" sz="2000" b="1" dirty="0" err="1">
                <a:solidFill>
                  <a:schemeClr val="tx2">
                    <a:lumMod val="75000"/>
                  </a:schemeClr>
                </a:solidFill>
                <a:latin typeface="Times New Roman" pitchFamily="18" charset="0"/>
                <a:cs typeface="Times New Roman" pitchFamily="18" charset="0"/>
              </a:rPr>
              <a:t>Күнделікті</a:t>
            </a:r>
            <a:r>
              <a:rPr lang="ru-RU" sz="2000" b="1" dirty="0">
                <a:solidFill>
                  <a:schemeClr val="tx2">
                    <a:lumMod val="75000"/>
                  </a:schemeClr>
                </a:solidFill>
                <a:latin typeface="Times New Roman" pitchFamily="18" charset="0"/>
                <a:cs typeface="Times New Roman" pitchFamily="18" charset="0"/>
              </a:rPr>
              <a:t> </a:t>
            </a:r>
            <a:r>
              <a:rPr lang="ru-RU" sz="2000" b="1" dirty="0" err="1">
                <a:solidFill>
                  <a:schemeClr val="tx2">
                    <a:lumMod val="75000"/>
                  </a:schemeClr>
                </a:solidFill>
                <a:latin typeface="Times New Roman" pitchFamily="18" charset="0"/>
                <a:cs typeface="Times New Roman" pitchFamily="18" charset="0"/>
              </a:rPr>
              <a:t>өмір</a:t>
            </a:r>
            <a:r>
              <a:rPr lang="ru-RU" sz="2000" b="1" dirty="0">
                <a:solidFill>
                  <a:schemeClr val="tx2">
                    <a:lumMod val="75000"/>
                  </a:schemeClr>
                </a:solidFill>
                <a:latin typeface="Times New Roman" pitchFamily="18" charset="0"/>
                <a:cs typeface="Times New Roman" pitchFamily="18" charset="0"/>
              </a:rPr>
              <a:t> </a:t>
            </a:r>
            <a:r>
              <a:rPr lang="ru-RU" sz="2000" b="1" dirty="0" err="1">
                <a:solidFill>
                  <a:schemeClr val="tx2">
                    <a:lumMod val="75000"/>
                  </a:schemeClr>
                </a:solidFill>
                <a:latin typeface="Times New Roman" pitchFamily="18" charset="0"/>
                <a:cs typeface="Times New Roman" pitchFamily="18" charset="0"/>
              </a:rPr>
              <a:t>жаттығулар</a:t>
            </a:r>
            <a:r>
              <a:rPr lang="ru-RU" sz="2000" b="1" dirty="0">
                <a:solidFill>
                  <a:schemeClr val="tx2">
                    <a:lumMod val="75000"/>
                  </a:schemeClr>
                </a:solidFill>
                <a:latin typeface="Times New Roman" pitchFamily="18" charset="0"/>
                <a:cs typeface="Times New Roman" pitchFamily="18" charset="0"/>
              </a:rPr>
              <a:t> </a:t>
            </a:r>
            <a:r>
              <a:rPr lang="ru-RU" sz="2000" b="1" dirty="0" err="1">
                <a:solidFill>
                  <a:schemeClr val="tx2">
                    <a:lumMod val="75000"/>
                  </a:schemeClr>
                </a:solidFill>
                <a:latin typeface="Times New Roman" pitchFamily="18" charset="0"/>
                <a:cs typeface="Times New Roman" pitchFamily="18" charset="0"/>
              </a:rPr>
              <a:t>аймағы</a:t>
            </a:r>
            <a:r>
              <a:rPr lang="ru-RU" sz="2000" b="1" dirty="0">
                <a:solidFill>
                  <a:schemeClr val="tx2">
                    <a:lumMod val="75000"/>
                  </a:schemeClr>
                </a:solidFill>
                <a:latin typeface="Times New Roman" pitchFamily="18" charset="0"/>
                <a:cs typeface="Times New Roman" pitchFamily="18" charset="0"/>
              </a:rPr>
              <a:t> </a:t>
            </a:r>
            <a:r>
              <a:rPr lang="ru-RU" sz="2000" b="1" dirty="0" err="1">
                <a:solidFill>
                  <a:schemeClr val="tx2">
                    <a:lumMod val="75000"/>
                  </a:schemeClr>
                </a:solidFill>
                <a:latin typeface="Times New Roman" pitchFamily="18" charset="0"/>
                <a:cs typeface="Times New Roman" pitchFamily="18" charset="0"/>
              </a:rPr>
              <a:t>кішкентай</a:t>
            </a:r>
            <a:r>
              <a:rPr lang="ru-RU" sz="2000" b="1" dirty="0">
                <a:solidFill>
                  <a:schemeClr val="tx2">
                    <a:lumMod val="75000"/>
                  </a:schemeClr>
                </a:solidFill>
                <a:latin typeface="Times New Roman" pitchFamily="18" charset="0"/>
                <a:cs typeface="Times New Roman" pitchFamily="18" charset="0"/>
              </a:rPr>
              <a:t> </a:t>
            </a:r>
            <a:r>
              <a:rPr lang="ru-RU" sz="2000" b="1" dirty="0" err="1">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балалар</a:t>
            </a:r>
            <a:r>
              <a:rPr lang="ru-RU" sz="2000" b="1" dirty="0">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 </a:t>
            </a:r>
            <a:r>
              <a:rPr lang="ru-RU" sz="2000" b="1" dirty="0" err="1">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үшін</a:t>
            </a:r>
            <a:r>
              <a:rPr lang="ru-RU" sz="2000" b="1" dirty="0">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 </a:t>
            </a:r>
            <a:r>
              <a:rPr lang="ru-RU" sz="2000" b="1" dirty="0" err="1">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ерекше</a:t>
            </a:r>
            <a:r>
              <a:rPr lang="ru-RU" sz="2000" b="1" dirty="0">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 </a:t>
            </a:r>
            <a:r>
              <a:rPr lang="ru-RU" sz="2000" b="1" dirty="0" err="1">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маңызды</a:t>
            </a:r>
            <a:r>
              <a:rPr lang="ru-RU" sz="2000" b="1" dirty="0">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 КӨЖ </a:t>
            </a:r>
            <a:r>
              <a:rPr lang="ru-RU" sz="2000" b="1" dirty="0" err="1">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аймағында</a:t>
            </a:r>
            <a:r>
              <a:rPr lang="ru-RU" sz="2000" b="1" dirty="0">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 бала </a:t>
            </a:r>
            <a:r>
              <a:rPr lang="ru-RU" sz="2000" b="1" dirty="0" err="1">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өзіне</a:t>
            </a:r>
            <a:r>
              <a:rPr lang="ru-RU" sz="2000" b="1" dirty="0">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 </a:t>
            </a:r>
            <a:r>
              <a:rPr lang="ru-RU" sz="2000" b="1" dirty="0" err="1">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және</a:t>
            </a:r>
            <a:r>
              <a:rPr lang="ru-RU" sz="2000" b="1" dirty="0">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 </a:t>
            </a:r>
            <a:r>
              <a:rPr lang="ru-RU" sz="2000" b="1" dirty="0" err="1">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өз</a:t>
            </a:r>
            <a:r>
              <a:rPr lang="ru-RU" sz="2000" b="1" dirty="0">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 </a:t>
            </a:r>
            <a:r>
              <a:rPr lang="ru-RU" sz="2000" b="1" dirty="0" err="1">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заттарына</a:t>
            </a:r>
            <a:r>
              <a:rPr lang="ru-RU" sz="2000" b="1" dirty="0">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 </a:t>
            </a:r>
            <a:r>
              <a:rPr lang="ru-RU" sz="2000" b="1" dirty="0" err="1">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қарауға</a:t>
            </a:r>
            <a:r>
              <a:rPr lang="ru-RU" sz="2000" b="1" dirty="0">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 </a:t>
            </a:r>
            <a:r>
              <a:rPr lang="ru-RU" sz="2000" b="1" dirty="0" err="1">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көмектесетін</a:t>
            </a:r>
            <a:r>
              <a:rPr lang="ru-RU" sz="2000" b="1" dirty="0">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 </a:t>
            </a:r>
            <a:r>
              <a:rPr lang="ru-RU" sz="2000" b="1" dirty="0" err="1">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материалдар</a:t>
            </a:r>
            <a:r>
              <a:rPr lang="ru-RU" sz="2000" b="1" dirty="0">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 </a:t>
            </a:r>
            <a:r>
              <a:rPr lang="ru-RU" sz="2000" b="1" dirty="0" err="1">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орналасқан</a:t>
            </a:r>
            <a:r>
              <a:rPr lang="ru-RU" sz="2000" b="1" dirty="0">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 </a:t>
            </a:r>
            <a:r>
              <a:rPr lang="ru-RU" sz="2000" b="1" dirty="0" err="1">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Материалдар</a:t>
            </a:r>
            <a:r>
              <a:rPr lang="ru-RU" sz="2000" b="1" dirty="0">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 бала </a:t>
            </a:r>
            <a:r>
              <a:rPr lang="ru-RU" sz="2000" b="1" dirty="0" err="1">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өзі</a:t>
            </a:r>
            <a:r>
              <a:rPr lang="ru-RU" sz="2000" b="1" dirty="0">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 </a:t>
            </a:r>
            <a:r>
              <a:rPr lang="ru-RU" sz="2000" b="1" dirty="0" err="1">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істейтін</a:t>
            </a:r>
            <a:r>
              <a:rPr lang="ru-RU" sz="2000" b="1" dirty="0">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 </a:t>
            </a:r>
            <a:r>
              <a:rPr lang="ru-RU" sz="2000" b="1" dirty="0" err="1">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ісінің</a:t>
            </a:r>
            <a:r>
              <a:rPr lang="ru-RU" sz="2000" b="1" dirty="0">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 </a:t>
            </a:r>
            <a:r>
              <a:rPr lang="ru-RU" sz="2000" b="1" dirty="0" err="1">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мақсатын</a:t>
            </a:r>
            <a:r>
              <a:rPr lang="ru-RU" sz="2000" b="1" dirty="0">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 </a:t>
            </a:r>
            <a:r>
              <a:rPr lang="ru-RU" sz="2000" b="1" dirty="0" err="1">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айқын</a:t>
            </a:r>
            <a:r>
              <a:rPr lang="ru-RU" sz="2000" b="1" dirty="0">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 </a:t>
            </a:r>
            <a:r>
              <a:rPr lang="ru-RU" sz="2000" b="1" dirty="0" err="1">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түсінген</a:t>
            </a:r>
            <a:r>
              <a:rPr lang="ru-RU" sz="2000" b="1" dirty="0">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 </a:t>
            </a:r>
            <a:r>
              <a:rPr lang="ru-RU" sz="2000" b="1" dirty="0" err="1">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жағдайда</a:t>
            </a:r>
            <a:r>
              <a:rPr lang="ru-RU" sz="2000" b="1" dirty="0">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 </a:t>
            </a:r>
            <a:r>
              <a:rPr lang="ru-RU" sz="2000" b="1" dirty="0" err="1">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таңдап</a:t>
            </a:r>
            <a:r>
              <a:rPr lang="ru-RU" sz="2000" b="1" dirty="0">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 </a:t>
            </a:r>
            <a:r>
              <a:rPr lang="ru-RU" sz="2000" b="1" dirty="0" err="1">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алынады</a:t>
            </a:r>
            <a:r>
              <a:rPr lang="ru-RU" sz="2000" b="1" dirty="0">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 Бала </a:t>
            </a:r>
            <a:r>
              <a:rPr lang="ru-RU" sz="2000" b="1" dirty="0" err="1">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өзі</a:t>
            </a:r>
            <a:r>
              <a:rPr lang="ru-RU" sz="2000" b="1" dirty="0">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 </a:t>
            </a:r>
            <a:r>
              <a:rPr lang="ru-RU" sz="2000" b="1" dirty="0" err="1">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киінуге</a:t>
            </a:r>
            <a:r>
              <a:rPr lang="ru-RU" sz="2000" b="1" dirty="0">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 (</a:t>
            </a:r>
            <a:r>
              <a:rPr lang="ru-RU" sz="2000" b="1" dirty="0" err="1">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түйме</a:t>
            </a:r>
            <a:r>
              <a:rPr lang="ru-RU" sz="2000" b="1" dirty="0">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 кнопка, </a:t>
            </a:r>
            <a:r>
              <a:rPr lang="ru-RU" sz="2000" b="1" dirty="0" err="1">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сыдырма</a:t>
            </a:r>
            <a:r>
              <a:rPr lang="ru-RU" sz="2000" b="1" dirty="0">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 </a:t>
            </a:r>
            <a:r>
              <a:rPr lang="ru-RU" sz="2000" b="1" dirty="0" err="1">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жіпшелер</a:t>
            </a:r>
            <a:r>
              <a:rPr lang="ru-RU" sz="2000" b="1" dirty="0">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 </a:t>
            </a:r>
            <a:r>
              <a:rPr lang="ru-RU" sz="2000" b="1" dirty="0" err="1">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түйрегіштер</a:t>
            </a:r>
            <a:r>
              <a:rPr lang="ru-RU" sz="2000" b="1" dirty="0">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 </a:t>
            </a:r>
            <a:r>
              <a:rPr lang="ru-RU" sz="2000" b="1" dirty="0" err="1">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баулар</a:t>
            </a:r>
            <a:r>
              <a:rPr lang="ru-RU" sz="2000" b="1" dirty="0">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 </a:t>
            </a:r>
            <a:r>
              <a:rPr lang="ru-RU" sz="2000" b="1" dirty="0" err="1">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банттар</a:t>
            </a:r>
            <a:r>
              <a:rPr lang="ru-RU" sz="2000" b="1" dirty="0">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 </a:t>
            </a:r>
            <a:r>
              <a:rPr lang="ru-RU" sz="2000" b="1" dirty="0" err="1">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ілмектер</a:t>
            </a:r>
            <a:r>
              <a:rPr lang="ru-RU" sz="2000" b="1" dirty="0">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 </a:t>
            </a:r>
            <a:r>
              <a:rPr lang="ru-RU" sz="2000" b="1" dirty="0" err="1">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сияқты</a:t>
            </a:r>
            <a:r>
              <a:rPr lang="ru-RU" sz="2000" b="1" dirty="0">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 </a:t>
            </a:r>
            <a:r>
              <a:rPr lang="ru-RU" sz="2000" b="1" dirty="0" err="1">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заттар</a:t>
            </a:r>
            <a:r>
              <a:rPr lang="ru-RU" sz="2000" b="1" dirty="0">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 </a:t>
            </a:r>
            <a:r>
              <a:rPr lang="ru-RU" sz="2000" b="1" dirty="0" err="1">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салынған</a:t>
            </a:r>
            <a:r>
              <a:rPr lang="ru-RU" sz="2000" b="1" dirty="0">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 </a:t>
            </a:r>
            <a:r>
              <a:rPr lang="ru-RU" sz="2000" b="1" dirty="0" err="1">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рамкаларды</a:t>
            </a:r>
            <a:r>
              <a:rPr lang="ru-RU" sz="2000" b="1" dirty="0">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 </a:t>
            </a:r>
            <a:r>
              <a:rPr lang="ru-RU" sz="2000" b="1" dirty="0" err="1">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пайдалана</a:t>
            </a:r>
            <a:r>
              <a:rPr lang="ru-RU" sz="2000" b="1" dirty="0">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 </a:t>
            </a:r>
            <a:r>
              <a:rPr lang="ru-RU" sz="2000" b="1" dirty="0" err="1">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отырып</a:t>
            </a:r>
            <a:r>
              <a:rPr lang="ru-RU" sz="2000" b="1" dirty="0">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 </a:t>
            </a:r>
            <a:r>
              <a:rPr lang="ru-RU" sz="2000" b="1" dirty="0" err="1">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үйренеді</a:t>
            </a:r>
            <a:r>
              <a:rPr lang="ru-RU" sz="2000" b="1" dirty="0">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 </a:t>
            </a:r>
            <a:r>
              <a:rPr lang="ru-RU" sz="2000" b="1" dirty="0" err="1">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Ұқыпты</a:t>
            </a:r>
            <a:r>
              <a:rPr lang="ru-RU" sz="2000" b="1" dirty="0">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 </a:t>
            </a:r>
            <a:r>
              <a:rPr lang="ru-RU" sz="2000" b="1" dirty="0" err="1">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бір</a:t>
            </a:r>
            <a:r>
              <a:rPr lang="ru-RU" sz="2000" b="1" dirty="0">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 </a:t>
            </a:r>
            <a:r>
              <a:rPr lang="ru-RU" sz="2000" b="1" dirty="0" err="1">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нәрсені</a:t>
            </a:r>
            <a:r>
              <a:rPr lang="ru-RU" sz="2000" b="1" dirty="0">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 </a:t>
            </a:r>
            <a:r>
              <a:rPr lang="ru-RU" sz="2000" b="1" dirty="0" err="1">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құюға</a:t>
            </a:r>
            <a:r>
              <a:rPr lang="ru-RU" sz="2000" b="1" dirty="0">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 </a:t>
            </a:r>
            <a:r>
              <a:rPr lang="ru-RU" sz="2000" b="1" dirty="0" err="1">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төгуге</a:t>
            </a:r>
            <a:r>
              <a:rPr lang="ru-RU" sz="2000" b="1" dirty="0">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 </a:t>
            </a:r>
            <a:r>
              <a:rPr lang="ru-RU" sz="2000" b="1" dirty="0" err="1">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ыдыс</a:t>
            </a:r>
            <a:r>
              <a:rPr lang="ru-RU" sz="2000" b="1" dirty="0">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 </a:t>
            </a:r>
            <a:r>
              <a:rPr lang="ru-RU" sz="2000" b="1" dirty="0" err="1">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жууға</a:t>
            </a:r>
            <a:r>
              <a:rPr lang="ru-RU" sz="2000" b="1" dirty="0">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 </a:t>
            </a:r>
            <a:r>
              <a:rPr lang="ru-RU" sz="2000" b="1" dirty="0" err="1">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айна</a:t>
            </a:r>
            <a:r>
              <a:rPr lang="ru-RU" sz="2000" b="1" dirty="0">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 </a:t>
            </a:r>
            <a:r>
              <a:rPr lang="ru-RU" sz="2000" b="1" dirty="0" err="1">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сүртуге</a:t>
            </a:r>
            <a:r>
              <a:rPr lang="ru-RU" sz="2000" b="1" dirty="0">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 </a:t>
            </a:r>
            <a:r>
              <a:rPr lang="ru-RU" sz="2000" b="1" dirty="0" err="1">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киім</a:t>
            </a:r>
            <a:r>
              <a:rPr lang="ru-RU" sz="2000" b="1" dirty="0">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 – </a:t>
            </a:r>
            <a:r>
              <a:rPr lang="ru-RU" sz="2000" b="1" dirty="0" err="1">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кешек</a:t>
            </a:r>
            <a:r>
              <a:rPr lang="ru-RU" sz="2000" b="1" dirty="0">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 </a:t>
            </a:r>
            <a:r>
              <a:rPr lang="ru-RU" sz="2000" b="1" dirty="0" err="1">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жууға</a:t>
            </a:r>
            <a:r>
              <a:rPr lang="ru-RU" sz="2000" b="1" dirty="0">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 </a:t>
            </a:r>
            <a:r>
              <a:rPr lang="ru-RU" sz="2000" b="1" dirty="0" err="1">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шын</a:t>
            </a:r>
            <a:r>
              <a:rPr lang="ru-RU" sz="2000" b="1" dirty="0">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 </a:t>
            </a:r>
            <a:r>
              <a:rPr lang="ru-RU" sz="2000" b="1" dirty="0" err="1">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үтікпен</a:t>
            </a:r>
            <a:r>
              <a:rPr lang="ru-RU" sz="2000" b="1" dirty="0">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 оны </a:t>
            </a:r>
            <a:r>
              <a:rPr lang="ru-RU" sz="2000" b="1" dirty="0" err="1">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үтіктеуге</a:t>
            </a:r>
            <a:r>
              <a:rPr lang="ru-RU" sz="2000" b="1" dirty="0">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 </a:t>
            </a:r>
            <a:r>
              <a:rPr lang="ru-RU" sz="2000" b="1" dirty="0" err="1">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салаттар</a:t>
            </a:r>
            <a:r>
              <a:rPr lang="ru-RU" sz="2000" b="1" dirty="0">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 </a:t>
            </a:r>
            <a:r>
              <a:rPr lang="ru-RU" sz="2000" b="1" dirty="0" err="1">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жасауға</a:t>
            </a:r>
            <a:r>
              <a:rPr lang="ru-RU" sz="2000" b="1" dirty="0">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 </a:t>
            </a:r>
            <a:r>
              <a:rPr lang="ru-RU" sz="2000" b="1" dirty="0" err="1">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көкөністер</a:t>
            </a:r>
            <a:r>
              <a:rPr lang="ru-RU" sz="2000" b="1" dirty="0">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 </a:t>
            </a:r>
            <a:r>
              <a:rPr lang="ru-RU" sz="2000" b="1" dirty="0" err="1">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тазалауға</a:t>
            </a:r>
            <a:r>
              <a:rPr lang="ru-RU" sz="2000" b="1" dirty="0">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 </a:t>
            </a:r>
            <a:r>
              <a:rPr lang="ru-RU" sz="2000" b="1" dirty="0" err="1">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кесуге</a:t>
            </a:r>
            <a:r>
              <a:rPr lang="ru-RU" sz="2000" b="1" dirty="0">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 </a:t>
            </a:r>
            <a:r>
              <a:rPr lang="ru-RU" sz="2000" b="1" dirty="0" err="1">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майдалауға</a:t>
            </a:r>
            <a:r>
              <a:rPr lang="ru-RU" sz="2000" b="1" dirty="0">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 </a:t>
            </a:r>
            <a:r>
              <a:rPr lang="ru-RU" sz="2000" b="1" dirty="0" err="1">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жаңғақ</a:t>
            </a:r>
            <a:r>
              <a:rPr lang="ru-RU" sz="2000" b="1" dirty="0">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 </a:t>
            </a:r>
            <a:r>
              <a:rPr lang="ru-RU" sz="2000" b="1" dirty="0" err="1">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ашуға</a:t>
            </a:r>
            <a:r>
              <a:rPr lang="ru-RU" sz="2000" b="1" dirty="0">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 </a:t>
            </a:r>
            <a:r>
              <a:rPr lang="ru-RU" sz="2000" b="1" dirty="0" err="1">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аяқ</a:t>
            </a:r>
            <a:r>
              <a:rPr lang="ru-RU" sz="2000" b="1" dirty="0">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 </a:t>
            </a:r>
            <a:r>
              <a:rPr lang="ru-RU" sz="2000" b="1" dirty="0" err="1">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киім</a:t>
            </a:r>
            <a:r>
              <a:rPr lang="ru-RU" sz="2000" b="1" dirty="0">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 </a:t>
            </a:r>
            <a:r>
              <a:rPr lang="ru-RU" sz="2000" b="1" dirty="0" err="1">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тазалауға</a:t>
            </a:r>
            <a:r>
              <a:rPr lang="ru-RU" sz="2000" b="1" dirty="0">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 </a:t>
            </a:r>
            <a:r>
              <a:rPr lang="ru-RU" sz="2000" b="1" dirty="0" err="1">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бір</a:t>
            </a:r>
            <a:r>
              <a:rPr lang="ru-RU" sz="2000" b="1" dirty="0">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 </a:t>
            </a:r>
            <a:r>
              <a:rPr lang="ru-RU" sz="2000" b="1" dirty="0" err="1">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жерден</a:t>
            </a:r>
            <a:r>
              <a:rPr lang="ru-RU" sz="2000" b="1" dirty="0">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 </a:t>
            </a:r>
            <a:r>
              <a:rPr lang="ru-RU" sz="2000" b="1" dirty="0" err="1">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екінші</a:t>
            </a:r>
            <a:r>
              <a:rPr lang="ru-RU" sz="2000" b="1" dirty="0">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 </a:t>
            </a:r>
            <a:r>
              <a:rPr lang="ru-RU" sz="2000" b="1" dirty="0" err="1">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жерге</a:t>
            </a:r>
            <a:r>
              <a:rPr lang="ru-RU" sz="2000" b="1" dirty="0">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 </a:t>
            </a:r>
            <a:r>
              <a:rPr lang="ru-RU" sz="2000" b="1" dirty="0" err="1">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тасымалдауға</a:t>
            </a:r>
            <a:r>
              <a:rPr lang="ru-RU" sz="2000" b="1" dirty="0">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 </a:t>
            </a:r>
            <a:r>
              <a:rPr lang="ru-RU" sz="2000" b="1" dirty="0" err="1">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өзіне</a:t>
            </a:r>
            <a:r>
              <a:rPr lang="ru-RU" sz="2000" b="1" dirty="0">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 – </a:t>
            </a:r>
            <a:r>
              <a:rPr lang="ru-RU" sz="2000" b="1" dirty="0" err="1">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өзі</a:t>
            </a:r>
            <a:r>
              <a:rPr lang="ru-RU" sz="2000" b="1" dirty="0">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 </a:t>
            </a:r>
            <a:r>
              <a:rPr lang="ru-RU" sz="2000" b="1" dirty="0" err="1">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қызмет</a:t>
            </a:r>
            <a:r>
              <a:rPr lang="ru-RU" sz="2000" b="1" dirty="0">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 </a:t>
            </a:r>
            <a:r>
              <a:rPr lang="ru-RU" sz="2000" b="1" dirty="0" err="1">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етуге</a:t>
            </a:r>
            <a:r>
              <a:rPr lang="ru-RU" sz="2000" b="1" dirty="0">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 </a:t>
            </a:r>
            <a:r>
              <a:rPr lang="ru-RU" sz="2000" b="1" dirty="0" err="1">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үйретеді</a:t>
            </a:r>
            <a:r>
              <a:rPr lang="ru-RU" sz="2000" b="1" dirty="0">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a:t>
            </a:r>
            <a:br>
              <a:rPr lang="ru-RU" sz="2000" b="1" dirty="0">
                <a:ln w="0"/>
                <a:solidFill>
                  <a:schemeClr val="tx2">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br>
            <a:endParaRPr lang="ru-RU" sz="2000" b="1" dirty="0">
              <a:ln w="0"/>
              <a:solidFill>
                <a:schemeClr val="tx2">
                  <a:lumMod val="75000"/>
                </a:schemeClr>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3602321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803617"/>
            <a:ext cx="8568952" cy="5793735"/>
          </a:xfrm>
        </p:spPr>
        <p:txBody>
          <a:bodyPr>
            <a:normAutofit/>
          </a:bodyPr>
          <a:lstStyle/>
          <a:p>
            <a:r>
              <a:rPr lang="ru-RU" sz="2400" b="1" dirty="0">
                <a:ln w="500">
                  <a:solidFill>
                    <a:srgbClr val="FF0000"/>
                  </a:solidFill>
                </a:ln>
                <a:solidFill>
                  <a:srgbClr val="FF0000"/>
                </a:solidFill>
              </a:rPr>
              <a:t>2.</a:t>
            </a:r>
            <a:r>
              <a:rPr lang="ru-RU" sz="2400" b="1" dirty="0">
                <a:ln w="500">
                  <a:solidFill>
                    <a:srgbClr val="FF0000"/>
                  </a:solidFill>
                </a:ln>
                <a:solidFill>
                  <a:srgbClr val="FF0000"/>
                </a:solidFill>
                <a:latin typeface="Times New Roman" pitchFamily="18" charset="0"/>
                <a:cs typeface="Times New Roman" pitchFamily="18" charset="0"/>
              </a:rPr>
              <a:t>Сенсорика </a:t>
            </a:r>
            <a:r>
              <a:rPr lang="ru-RU" sz="2400" b="1" dirty="0" err="1">
                <a:ln w="500">
                  <a:solidFill>
                    <a:srgbClr val="FF0000"/>
                  </a:solidFill>
                </a:ln>
                <a:solidFill>
                  <a:srgbClr val="FF0000"/>
                </a:solidFill>
                <a:latin typeface="Times New Roman" pitchFamily="18" charset="0"/>
                <a:cs typeface="Times New Roman" pitchFamily="18" charset="0"/>
              </a:rPr>
              <a:t>аймағы</a:t>
            </a:r>
            <a:r>
              <a:rPr lang="ru-RU" sz="2400" b="1" dirty="0">
                <a:ln w="500">
                  <a:solidFill>
                    <a:srgbClr val="FF0000"/>
                  </a:solidFill>
                </a:ln>
                <a:solidFill>
                  <a:srgbClr val="FF0000"/>
                </a:solidFill>
                <a:latin typeface="Times New Roman" pitchFamily="18" charset="0"/>
                <a:cs typeface="Times New Roman" pitchFamily="18" charset="0"/>
              </a:rPr>
              <a:t>:</a:t>
            </a:r>
            <a:r>
              <a:rPr lang="ru-RU" sz="2400" dirty="0">
                <a:ln w="500">
                  <a:solidFill>
                    <a:srgbClr val="002060"/>
                  </a:solidFill>
                </a:ln>
                <a:solidFill>
                  <a:srgbClr val="002060"/>
                </a:solidFill>
                <a:latin typeface="Times New Roman" pitchFamily="18" charset="0"/>
                <a:cs typeface="Times New Roman" pitchFamily="18" charset="0"/>
              </a:rPr>
              <a:t/>
            </a:r>
            <a:br>
              <a:rPr lang="ru-RU" sz="2400" dirty="0">
                <a:ln w="500">
                  <a:solidFill>
                    <a:srgbClr val="002060"/>
                  </a:solidFill>
                </a:ln>
                <a:solidFill>
                  <a:srgbClr val="002060"/>
                </a:solidFill>
                <a:latin typeface="Times New Roman" pitchFamily="18" charset="0"/>
                <a:cs typeface="Times New Roman" pitchFamily="18" charset="0"/>
              </a:rPr>
            </a:br>
            <a:r>
              <a:rPr lang="ru-RU" sz="2400" dirty="0" err="1">
                <a:ln w="500">
                  <a:solidFill>
                    <a:srgbClr val="002060"/>
                  </a:solidFill>
                </a:ln>
                <a:solidFill>
                  <a:srgbClr val="002060"/>
                </a:solidFill>
                <a:latin typeface="Times New Roman" pitchFamily="18" charset="0"/>
                <a:cs typeface="Times New Roman" pitchFamily="18" charset="0"/>
              </a:rPr>
              <a:t>Бұл</a:t>
            </a:r>
            <a:r>
              <a:rPr lang="ru-RU" sz="2400" dirty="0">
                <a:ln w="500">
                  <a:solidFill>
                    <a:srgbClr val="002060"/>
                  </a:solidFill>
                </a:ln>
                <a:solidFill>
                  <a:srgbClr val="002060"/>
                </a:solidFill>
                <a:latin typeface="Times New Roman" pitchFamily="18" charset="0"/>
                <a:cs typeface="Times New Roman" pitchFamily="18" charset="0"/>
              </a:rPr>
              <a:t> </a:t>
            </a:r>
            <a:r>
              <a:rPr lang="ru-RU" sz="2400" dirty="0" err="1">
                <a:ln w="500">
                  <a:solidFill>
                    <a:srgbClr val="002060"/>
                  </a:solidFill>
                </a:ln>
                <a:solidFill>
                  <a:srgbClr val="002060"/>
                </a:solidFill>
                <a:latin typeface="Times New Roman" pitchFamily="18" charset="0"/>
                <a:cs typeface="Times New Roman" pitchFamily="18" charset="0"/>
              </a:rPr>
              <a:t>аймақта</a:t>
            </a:r>
            <a:r>
              <a:rPr lang="ru-RU" sz="2400" dirty="0">
                <a:ln w="500">
                  <a:solidFill>
                    <a:srgbClr val="002060"/>
                  </a:solidFill>
                </a:ln>
                <a:solidFill>
                  <a:srgbClr val="002060"/>
                </a:solidFill>
                <a:latin typeface="Times New Roman" pitchFamily="18" charset="0"/>
                <a:cs typeface="Times New Roman" pitchFamily="18" charset="0"/>
              </a:rPr>
              <a:t> бала </a:t>
            </a:r>
            <a:r>
              <a:rPr lang="ru-RU" sz="2400" dirty="0" err="1">
                <a:ln w="500">
                  <a:solidFill>
                    <a:srgbClr val="002060"/>
                  </a:solidFill>
                </a:ln>
                <a:solidFill>
                  <a:srgbClr val="002060"/>
                </a:solidFill>
                <a:latin typeface="Times New Roman" pitchFamily="18" charset="0"/>
                <a:cs typeface="Times New Roman" pitchFamily="18" charset="0"/>
              </a:rPr>
              <a:t>қоршаған</a:t>
            </a:r>
            <a:r>
              <a:rPr lang="ru-RU" sz="2400" dirty="0">
                <a:ln w="500">
                  <a:solidFill>
                    <a:srgbClr val="002060"/>
                  </a:solidFill>
                </a:ln>
                <a:solidFill>
                  <a:srgbClr val="002060"/>
                </a:solidFill>
                <a:latin typeface="Times New Roman" pitchFamily="18" charset="0"/>
                <a:cs typeface="Times New Roman" pitchFamily="18" charset="0"/>
              </a:rPr>
              <a:t> </a:t>
            </a:r>
            <a:r>
              <a:rPr lang="ru-RU" sz="2400" dirty="0" err="1">
                <a:ln w="500">
                  <a:solidFill>
                    <a:srgbClr val="002060"/>
                  </a:solidFill>
                </a:ln>
                <a:solidFill>
                  <a:srgbClr val="002060"/>
                </a:solidFill>
                <a:latin typeface="Times New Roman" pitchFamily="18" charset="0"/>
                <a:cs typeface="Times New Roman" pitchFamily="18" charset="0"/>
              </a:rPr>
              <a:t>ортаны</a:t>
            </a:r>
            <a:r>
              <a:rPr lang="ru-RU" sz="2400" dirty="0">
                <a:ln w="500">
                  <a:solidFill>
                    <a:srgbClr val="002060"/>
                  </a:solidFill>
                </a:ln>
                <a:solidFill>
                  <a:srgbClr val="002060"/>
                </a:solidFill>
                <a:latin typeface="Times New Roman" pitchFamily="18" charset="0"/>
                <a:cs typeface="Times New Roman" pitchFamily="18" charset="0"/>
              </a:rPr>
              <a:t> </a:t>
            </a:r>
            <a:r>
              <a:rPr lang="ru-RU" sz="2400" dirty="0" err="1">
                <a:ln w="500">
                  <a:solidFill>
                    <a:srgbClr val="002060"/>
                  </a:solidFill>
                </a:ln>
                <a:solidFill>
                  <a:srgbClr val="002060"/>
                </a:solidFill>
                <a:latin typeface="Times New Roman" pitchFamily="18" charset="0"/>
                <a:cs typeface="Times New Roman" pitchFamily="18" charset="0"/>
              </a:rPr>
              <a:t>зерттеуде</a:t>
            </a:r>
            <a:r>
              <a:rPr lang="ru-RU" sz="2400" dirty="0">
                <a:ln w="500">
                  <a:solidFill>
                    <a:srgbClr val="002060"/>
                  </a:solidFill>
                </a:ln>
                <a:solidFill>
                  <a:srgbClr val="002060"/>
                </a:solidFill>
                <a:latin typeface="Times New Roman" pitchFamily="18" charset="0"/>
                <a:cs typeface="Times New Roman" pitchFamily="18" charset="0"/>
              </a:rPr>
              <a:t> </a:t>
            </a:r>
            <a:r>
              <a:rPr lang="ru-RU" sz="2400" dirty="0" err="1">
                <a:ln w="500">
                  <a:solidFill>
                    <a:srgbClr val="002060"/>
                  </a:solidFill>
                </a:ln>
                <a:solidFill>
                  <a:srgbClr val="002060"/>
                </a:solidFill>
                <a:latin typeface="Times New Roman" pitchFamily="18" charset="0"/>
                <a:cs typeface="Times New Roman" pitchFamily="18" charset="0"/>
              </a:rPr>
              <a:t>өзінің</a:t>
            </a:r>
            <a:r>
              <a:rPr lang="ru-RU" sz="2400" dirty="0">
                <a:ln w="500">
                  <a:solidFill>
                    <a:srgbClr val="002060"/>
                  </a:solidFill>
                </a:ln>
                <a:solidFill>
                  <a:srgbClr val="002060"/>
                </a:solidFill>
                <a:latin typeface="Times New Roman" pitchFamily="18" charset="0"/>
                <a:cs typeface="Times New Roman" pitchFamily="18" charset="0"/>
              </a:rPr>
              <a:t> </a:t>
            </a:r>
            <a:r>
              <a:rPr lang="ru-RU" sz="2400" dirty="0" err="1">
                <a:ln w="500">
                  <a:solidFill>
                    <a:srgbClr val="002060"/>
                  </a:solidFill>
                </a:ln>
                <a:solidFill>
                  <a:srgbClr val="002060"/>
                </a:solidFill>
                <a:latin typeface="Times New Roman" pitchFamily="18" charset="0"/>
                <a:cs typeface="Times New Roman" pitchFamily="18" charset="0"/>
              </a:rPr>
              <a:t>сезімдерін</a:t>
            </a:r>
            <a:r>
              <a:rPr lang="ru-RU" sz="2400" dirty="0">
                <a:ln w="500">
                  <a:solidFill>
                    <a:srgbClr val="002060"/>
                  </a:solidFill>
                </a:ln>
                <a:solidFill>
                  <a:srgbClr val="002060"/>
                </a:solidFill>
                <a:latin typeface="Times New Roman" pitchFamily="18" charset="0"/>
                <a:cs typeface="Times New Roman" pitchFamily="18" charset="0"/>
              </a:rPr>
              <a:t> </a:t>
            </a:r>
            <a:r>
              <a:rPr lang="ru-RU" sz="2400" dirty="0" err="1">
                <a:ln w="500">
                  <a:solidFill>
                    <a:srgbClr val="002060"/>
                  </a:solidFill>
                </a:ln>
                <a:solidFill>
                  <a:srgbClr val="002060"/>
                </a:solidFill>
                <a:latin typeface="Times New Roman" pitchFamily="18" charset="0"/>
                <a:cs typeface="Times New Roman" pitchFamily="18" charset="0"/>
              </a:rPr>
              <a:t>қолдана</a:t>
            </a:r>
            <a:r>
              <a:rPr lang="ru-RU" sz="2400" dirty="0">
                <a:ln w="500">
                  <a:solidFill>
                    <a:srgbClr val="002060"/>
                  </a:solidFill>
                </a:ln>
                <a:solidFill>
                  <a:srgbClr val="002060"/>
                </a:solidFill>
                <a:latin typeface="Times New Roman" pitchFamily="18" charset="0"/>
                <a:cs typeface="Times New Roman" pitchFamily="18" charset="0"/>
              </a:rPr>
              <a:t> </a:t>
            </a:r>
            <a:r>
              <a:rPr lang="ru-RU" sz="2400" dirty="0" err="1">
                <a:ln w="500">
                  <a:solidFill>
                    <a:srgbClr val="002060"/>
                  </a:solidFill>
                </a:ln>
                <a:solidFill>
                  <a:srgbClr val="002060"/>
                </a:solidFill>
                <a:latin typeface="Times New Roman" pitchFamily="18" charset="0"/>
                <a:cs typeface="Times New Roman" pitchFamily="18" charset="0"/>
              </a:rPr>
              <a:t>білуге</a:t>
            </a:r>
            <a:r>
              <a:rPr lang="ru-RU" sz="2400" dirty="0">
                <a:ln w="500">
                  <a:solidFill>
                    <a:srgbClr val="002060"/>
                  </a:solidFill>
                </a:ln>
                <a:solidFill>
                  <a:srgbClr val="002060"/>
                </a:solidFill>
                <a:latin typeface="Times New Roman" pitchFamily="18" charset="0"/>
                <a:cs typeface="Times New Roman" pitchFamily="18" charset="0"/>
              </a:rPr>
              <a:t> </a:t>
            </a:r>
            <a:r>
              <a:rPr lang="ru-RU" sz="2400" dirty="0" err="1">
                <a:ln w="500">
                  <a:solidFill>
                    <a:srgbClr val="002060"/>
                  </a:solidFill>
                </a:ln>
                <a:solidFill>
                  <a:srgbClr val="002060"/>
                </a:solidFill>
                <a:latin typeface="Times New Roman" pitchFamily="18" charset="0"/>
                <a:cs typeface="Times New Roman" pitchFamily="18" charset="0"/>
              </a:rPr>
              <a:t>үйренеді</a:t>
            </a:r>
            <a:r>
              <a:rPr lang="ru-RU" sz="2400" dirty="0">
                <a:ln w="500">
                  <a:solidFill>
                    <a:srgbClr val="002060"/>
                  </a:solidFill>
                </a:ln>
                <a:solidFill>
                  <a:srgbClr val="002060"/>
                </a:solidFill>
                <a:latin typeface="Times New Roman" pitchFamily="18" charset="0"/>
                <a:cs typeface="Times New Roman" pitchFamily="18" charset="0"/>
              </a:rPr>
              <a:t> – </a:t>
            </a:r>
            <a:r>
              <a:rPr lang="ru-RU" sz="2400" dirty="0" err="1">
                <a:ln w="500">
                  <a:solidFill>
                    <a:srgbClr val="002060"/>
                  </a:solidFill>
                </a:ln>
                <a:solidFill>
                  <a:srgbClr val="002060"/>
                </a:solidFill>
                <a:latin typeface="Times New Roman" pitchFamily="18" charset="0"/>
                <a:cs typeface="Times New Roman" pitchFamily="18" charset="0"/>
              </a:rPr>
              <a:t>осындағы</a:t>
            </a:r>
            <a:r>
              <a:rPr lang="ru-RU" sz="2400" dirty="0">
                <a:ln w="500">
                  <a:solidFill>
                    <a:srgbClr val="002060"/>
                  </a:solidFill>
                </a:ln>
                <a:solidFill>
                  <a:srgbClr val="002060"/>
                </a:solidFill>
                <a:latin typeface="Times New Roman" pitchFamily="18" charset="0"/>
                <a:cs typeface="Times New Roman" pitchFamily="18" charset="0"/>
              </a:rPr>
              <a:t> </a:t>
            </a:r>
            <a:r>
              <a:rPr lang="ru-RU" sz="2400" dirty="0" err="1">
                <a:ln w="500">
                  <a:solidFill>
                    <a:srgbClr val="002060"/>
                  </a:solidFill>
                </a:ln>
                <a:solidFill>
                  <a:srgbClr val="002060"/>
                </a:solidFill>
                <a:latin typeface="Times New Roman" pitchFamily="18" charset="0"/>
                <a:cs typeface="Times New Roman" pitchFamily="18" charset="0"/>
              </a:rPr>
              <a:t>материалдар</a:t>
            </a:r>
            <a:r>
              <a:rPr lang="ru-RU" sz="2400" dirty="0">
                <a:ln w="500">
                  <a:solidFill>
                    <a:srgbClr val="002060"/>
                  </a:solidFill>
                </a:ln>
                <a:solidFill>
                  <a:srgbClr val="002060"/>
                </a:solidFill>
                <a:latin typeface="Times New Roman" pitchFamily="18" charset="0"/>
                <a:cs typeface="Times New Roman" pitchFamily="18" charset="0"/>
              </a:rPr>
              <a:t> </a:t>
            </a:r>
            <a:r>
              <a:rPr lang="ru-RU" sz="2400" dirty="0" err="1">
                <a:ln w="500">
                  <a:solidFill>
                    <a:srgbClr val="002060"/>
                  </a:solidFill>
                </a:ln>
                <a:solidFill>
                  <a:srgbClr val="002060"/>
                </a:solidFill>
                <a:latin typeface="Times New Roman" pitchFamily="18" charset="0"/>
                <a:cs typeface="Times New Roman" pitchFamily="18" charset="0"/>
              </a:rPr>
              <a:t>арқылы</a:t>
            </a:r>
            <a:r>
              <a:rPr lang="ru-RU" sz="2400" dirty="0">
                <a:ln w="500">
                  <a:solidFill>
                    <a:srgbClr val="002060"/>
                  </a:solidFill>
                </a:ln>
                <a:solidFill>
                  <a:srgbClr val="002060"/>
                </a:solidFill>
                <a:latin typeface="Times New Roman" pitchFamily="18" charset="0"/>
                <a:cs typeface="Times New Roman" pitchFamily="18" charset="0"/>
              </a:rPr>
              <a:t> </a:t>
            </a:r>
            <a:r>
              <a:rPr lang="ru-RU" sz="2400" dirty="0" err="1">
                <a:ln w="500">
                  <a:solidFill>
                    <a:srgbClr val="002060"/>
                  </a:solidFill>
                </a:ln>
                <a:solidFill>
                  <a:srgbClr val="002060"/>
                </a:solidFill>
                <a:latin typeface="Times New Roman" pitchFamily="18" charset="0"/>
                <a:cs typeface="Times New Roman" pitchFamily="18" charset="0"/>
              </a:rPr>
              <a:t>өзінің</a:t>
            </a:r>
            <a:r>
              <a:rPr lang="ru-RU" sz="2400" dirty="0">
                <a:ln w="500">
                  <a:solidFill>
                    <a:srgbClr val="002060"/>
                  </a:solidFill>
                </a:ln>
                <a:solidFill>
                  <a:srgbClr val="002060"/>
                </a:solidFill>
                <a:latin typeface="Times New Roman" pitchFamily="18" charset="0"/>
                <a:cs typeface="Times New Roman" pitchFamily="18" charset="0"/>
              </a:rPr>
              <a:t> </a:t>
            </a:r>
            <a:r>
              <a:rPr lang="ru-RU" sz="2400" dirty="0" err="1">
                <a:ln w="500">
                  <a:solidFill>
                    <a:srgbClr val="002060"/>
                  </a:solidFill>
                </a:ln>
                <a:solidFill>
                  <a:srgbClr val="002060"/>
                </a:solidFill>
                <a:latin typeface="Times New Roman" pitchFamily="18" charset="0"/>
                <a:cs typeface="Times New Roman" pitchFamily="18" charset="0"/>
              </a:rPr>
              <a:t>көру</a:t>
            </a:r>
            <a:r>
              <a:rPr lang="ru-RU" sz="2400" dirty="0">
                <a:ln w="500">
                  <a:solidFill>
                    <a:srgbClr val="002060"/>
                  </a:solidFill>
                </a:ln>
                <a:solidFill>
                  <a:srgbClr val="002060"/>
                </a:solidFill>
                <a:latin typeface="Times New Roman" pitchFamily="18" charset="0"/>
                <a:cs typeface="Times New Roman" pitchFamily="18" charset="0"/>
              </a:rPr>
              <a:t> </a:t>
            </a:r>
            <a:r>
              <a:rPr lang="ru-RU" sz="2400" dirty="0" err="1">
                <a:ln w="500">
                  <a:solidFill>
                    <a:srgbClr val="002060"/>
                  </a:solidFill>
                </a:ln>
                <a:solidFill>
                  <a:srgbClr val="002060"/>
                </a:solidFill>
                <a:latin typeface="Times New Roman" pitchFamily="18" charset="0"/>
                <a:cs typeface="Times New Roman" pitchFamily="18" charset="0"/>
              </a:rPr>
              <a:t>сезімін</a:t>
            </a:r>
            <a:r>
              <a:rPr lang="ru-RU" sz="2400" dirty="0">
                <a:ln w="500">
                  <a:solidFill>
                    <a:srgbClr val="002060"/>
                  </a:solidFill>
                </a:ln>
                <a:solidFill>
                  <a:srgbClr val="002060"/>
                </a:solidFill>
                <a:latin typeface="Times New Roman" pitchFamily="18" charset="0"/>
                <a:cs typeface="Times New Roman" pitchFamily="18" charset="0"/>
              </a:rPr>
              <a:t> (</a:t>
            </a:r>
            <a:r>
              <a:rPr lang="ru-RU" sz="2400" dirty="0" err="1">
                <a:ln w="500">
                  <a:solidFill>
                    <a:srgbClr val="002060"/>
                  </a:solidFill>
                </a:ln>
                <a:solidFill>
                  <a:srgbClr val="002060"/>
                </a:solidFill>
                <a:latin typeface="Times New Roman" pitchFamily="18" charset="0"/>
                <a:cs typeface="Times New Roman" pitchFamily="18" charset="0"/>
              </a:rPr>
              <a:t>Түрлі</a:t>
            </a:r>
            <a:r>
              <a:rPr lang="ru-RU" sz="2400" dirty="0">
                <a:ln w="500">
                  <a:solidFill>
                    <a:srgbClr val="002060"/>
                  </a:solidFill>
                </a:ln>
                <a:solidFill>
                  <a:srgbClr val="002060"/>
                </a:solidFill>
                <a:latin typeface="Times New Roman" pitchFamily="18" charset="0"/>
                <a:cs typeface="Times New Roman" pitchFamily="18" charset="0"/>
              </a:rPr>
              <a:t> </a:t>
            </a:r>
            <a:r>
              <a:rPr lang="ru-RU" sz="2400" dirty="0" err="1">
                <a:ln w="500">
                  <a:solidFill>
                    <a:srgbClr val="002060"/>
                  </a:solidFill>
                </a:ln>
                <a:solidFill>
                  <a:srgbClr val="002060"/>
                </a:solidFill>
                <a:latin typeface="Times New Roman" pitchFamily="18" charset="0"/>
                <a:cs typeface="Times New Roman" pitchFamily="18" charset="0"/>
              </a:rPr>
              <a:t>түсті</a:t>
            </a:r>
            <a:r>
              <a:rPr lang="ru-RU" sz="2400" dirty="0">
                <a:ln w="500">
                  <a:solidFill>
                    <a:srgbClr val="002060"/>
                  </a:solidFill>
                </a:ln>
                <a:solidFill>
                  <a:srgbClr val="002060"/>
                </a:solidFill>
                <a:latin typeface="Times New Roman" pitchFamily="18" charset="0"/>
                <a:cs typeface="Times New Roman" pitchFamily="18" charset="0"/>
              </a:rPr>
              <a:t> </a:t>
            </a:r>
            <a:r>
              <a:rPr lang="ru-RU" sz="2400" dirty="0" err="1">
                <a:ln w="500">
                  <a:solidFill>
                    <a:srgbClr val="002060"/>
                  </a:solidFill>
                </a:ln>
                <a:solidFill>
                  <a:srgbClr val="002060"/>
                </a:solidFill>
                <a:latin typeface="Times New Roman" pitchFamily="18" charset="0"/>
                <a:cs typeface="Times New Roman" pitchFamily="18" charset="0"/>
              </a:rPr>
              <a:t>кестелер</a:t>
            </a:r>
            <a:r>
              <a:rPr lang="ru-RU" sz="2400" dirty="0">
                <a:ln w="500">
                  <a:solidFill>
                    <a:srgbClr val="002060"/>
                  </a:solidFill>
                </a:ln>
                <a:solidFill>
                  <a:srgbClr val="002060"/>
                </a:solidFill>
                <a:latin typeface="Times New Roman" pitchFamily="18" charset="0"/>
                <a:cs typeface="Times New Roman" pitchFamily="18" charset="0"/>
              </a:rPr>
              <a:t>, </a:t>
            </a:r>
            <a:r>
              <a:rPr lang="ru-RU" sz="2400" dirty="0" err="1">
                <a:ln w="500">
                  <a:solidFill>
                    <a:srgbClr val="002060"/>
                  </a:solidFill>
                </a:ln>
                <a:solidFill>
                  <a:srgbClr val="002060"/>
                </a:solidFill>
                <a:latin typeface="Times New Roman" pitchFamily="18" charset="0"/>
                <a:cs typeface="Times New Roman" pitchFamily="18" charset="0"/>
              </a:rPr>
              <a:t>көлемі</a:t>
            </a:r>
            <a:r>
              <a:rPr lang="ru-RU" sz="2400" dirty="0">
                <a:ln w="500">
                  <a:solidFill>
                    <a:srgbClr val="002060"/>
                  </a:solidFill>
                </a:ln>
                <a:solidFill>
                  <a:srgbClr val="002060"/>
                </a:solidFill>
                <a:latin typeface="Times New Roman" pitchFamily="18" charset="0"/>
                <a:cs typeface="Times New Roman" pitchFamily="18" charset="0"/>
              </a:rPr>
              <a:t> мен </a:t>
            </a:r>
            <a:r>
              <a:rPr lang="ru-RU" sz="2400" dirty="0" err="1">
                <a:ln w="500">
                  <a:solidFill>
                    <a:srgbClr val="002060"/>
                  </a:solidFill>
                </a:ln>
                <a:solidFill>
                  <a:srgbClr val="002060"/>
                </a:solidFill>
                <a:latin typeface="Times New Roman" pitchFamily="18" charset="0"/>
                <a:cs typeface="Times New Roman" pitchFamily="18" charset="0"/>
              </a:rPr>
              <a:t>пішінін</a:t>
            </a:r>
            <a:r>
              <a:rPr lang="ru-RU" sz="2400" dirty="0">
                <a:ln w="500">
                  <a:solidFill>
                    <a:srgbClr val="002060"/>
                  </a:solidFill>
                </a:ln>
                <a:solidFill>
                  <a:srgbClr val="002060"/>
                </a:solidFill>
                <a:latin typeface="Times New Roman" pitchFamily="18" charset="0"/>
                <a:cs typeface="Times New Roman" pitchFamily="18" charset="0"/>
              </a:rPr>
              <a:t> </a:t>
            </a:r>
            <a:r>
              <a:rPr lang="ru-RU" sz="2400" dirty="0" err="1">
                <a:ln w="500">
                  <a:solidFill>
                    <a:srgbClr val="002060"/>
                  </a:solidFill>
                </a:ln>
                <a:solidFill>
                  <a:srgbClr val="002060"/>
                </a:solidFill>
                <a:latin typeface="Times New Roman" pitchFamily="18" charset="0"/>
                <a:cs typeface="Times New Roman" pitchFamily="18" charset="0"/>
              </a:rPr>
              <a:t>ажыратуға</a:t>
            </a:r>
            <a:r>
              <a:rPr lang="ru-RU" sz="2400" dirty="0">
                <a:ln w="500">
                  <a:solidFill>
                    <a:srgbClr val="002060"/>
                  </a:solidFill>
                </a:ln>
                <a:solidFill>
                  <a:srgbClr val="002060"/>
                </a:solidFill>
                <a:latin typeface="Times New Roman" pitchFamily="18" charset="0"/>
                <a:cs typeface="Times New Roman" pitchFamily="18" charset="0"/>
              </a:rPr>
              <a:t> </a:t>
            </a:r>
            <a:r>
              <a:rPr lang="ru-RU" sz="2400" dirty="0" err="1">
                <a:ln w="500">
                  <a:solidFill>
                    <a:srgbClr val="002060"/>
                  </a:solidFill>
                </a:ln>
                <a:solidFill>
                  <a:srgbClr val="002060"/>
                </a:solidFill>
                <a:latin typeface="Times New Roman" pitchFamily="18" charset="0"/>
                <a:cs typeface="Times New Roman" pitchFamily="18" charset="0"/>
              </a:rPr>
              <a:t>арналған</a:t>
            </a:r>
            <a:r>
              <a:rPr lang="ru-RU" sz="2400" dirty="0">
                <a:ln w="500">
                  <a:solidFill>
                    <a:srgbClr val="002060"/>
                  </a:solidFill>
                </a:ln>
                <a:solidFill>
                  <a:srgbClr val="002060"/>
                </a:solidFill>
                <a:latin typeface="Times New Roman" pitchFamily="18" charset="0"/>
                <a:cs typeface="Times New Roman" pitchFamily="18" charset="0"/>
              </a:rPr>
              <a:t> </a:t>
            </a:r>
            <a:r>
              <a:rPr lang="ru-RU" sz="2400" dirty="0" err="1">
                <a:ln w="500">
                  <a:solidFill>
                    <a:srgbClr val="002060"/>
                  </a:solidFill>
                </a:ln>
                <a:solidFill>
                  <a:srgbClr val="002060"/>
                </a:solidFill>
                <a:latin typeface="Times New Roman" pitchFamily="18" charset="0"/>
                <a:cs typeface="Times New Roman" pitchFamily="18" charset="0"/>
              </a:rPr>
              <a:t>материалдар</a:t>
            </a:r>
            <a:r>
              <a:rPr lang="ru-RU" sz="2400" dirty="0">
                <a:ln w="500">
                  <a:solidFill>
                    <a:srgbClr val="002060"/>
                  </a:solidFill>
                </a:ln>
                <a:solidFill>
                  <a:srgbClr val="002060"/>
                </a:solidFill>
                <a:latin typeface="Times New Roman" pitchFamily="18" charset="0"/>
                <a:cs typeface="Times New Roman" pitchFamily="18" charset="0"/>
              </a:rPr>
              <a:t> </a:t>
            </a:r>
            <a:r>
              <a:rPr lang="ru-RU" sz="2400" dirty="0" err="1">
                <a:ln w="500">
                  <a:solidFill>
                    <a:srgbClr val="002060"/>
                  </a:solidFill>
                </a:ln>
                <a:solidFill>
                  <a:srgbClr val="002060"/>
                </a:solidFill>
                <a:latin typeface="Times New Roman" pitchFamily="18" charset="0"/>
                <a:cs typeface="Times New Roman" pitchFamily="18" charset="0"/>
              </a:rPr>
              <a:t>т.б</a:t>
            </a:r>
            <a:r>
              <a:rPr lang="ru-RU" sz="2400" dirty="0">
                <a:ln w="500">
                  <a:solidFill>
                    <a:srgbClr val="002060"/>
                  </a:solidFill>
                </a:ln>
                <a:solidFill>
                  <a:srgbClr val="002060"/>
                </a:solidFill>
                <a:latin typeface="Times New Roman" pitchFamily="18" charset="0"/>
                <a:cs typeface="Times New Roman" pitchFamily="18" charset="0"/>
              </a:rPr>
              <a:t>). </a:t>
            </a:r>
            <a:r>
              <a:rPr lang="ru-RU" sz="2400" dirty="0" err="1">
                <a:ln w="500">
                  <a:solidFill>
                    <a:srgbClr val="002060"/>
                  </a:solidFill>
                </a:ln>
                <a:solidFill>
                  <a:srgbClr val="002060"/>
                </a:solidFill>
                <a:latin typeface="Times New Roman" pitchFamily="18" charset="0"/>
                <a:cs typeface="Times New Roman" pitchFamily="18" charset="0"/>
              </a:rPr>
              <a:t>Сипап</a:t>
            </a:r>
            <a:r>
              <a:rPr lang="ru-RU" sz="2400" dirty="0">
                <a:ln w="500">
                  <a:solidFill>
                    <a:srgbClr val="002060"/>
                  </a:solidFill>
                </a:ln>
                <a:solidFill>
                  <a:srgbClr val="002060"/>
                </a:solidFill>
                <a:latin typeface="Times New Roman" pitchFamily="18" charset="0"/>
                <a:cs typeface="Times New Roman" pitchFamily="18" charset="0"/>
              </a:rPr>
              <a:t> </a:t>
            </a:r>
            <a:r>
              <a:rPr lang="ru-RU" sz="2400" dirty="0" err="1">
                <a:ln w="500">
                  <a:solidFill>
                    <a:srgbClr val="002060"/>
                  </a:solidFill>
                </a:ln>
                <a:solidFill>
                  <a:srgbClr val="002060"/>
                </a:solidFill>
                <a:latin typeface="Times New Roman" pitchFamily="18" charset="0"/>
                <a:cs typeface="Times New Roman" pitchFamily="18" charset="0"/>
              </a:rPr>
              <a:t>сезу</a:t>
            </a:r>
            <a:r>
              <a:rPr lang="ru-RU" sz="2400" dirty="0">
                <a:ln w="500">
                  <a:solidFill>
                    <a:srgbClr val="002060"/>
                  </a:solidFill>
                </a:ln>
                <a:solidFill>
                  <a:srgbClr val="002060"/>
                </a:solidFill>
                <a:latin typeface="Times New Roman" pitchFamily="18" charset="0"/>
                <a:cs typeface="Times New Roman" pitchFamily="18" charset="0"/>
              </a:rPr>
              <a:t> </a:t>
            </a:r>
            <a:r>
              <a:rPr lang="ru-RU" sz="2400" dirty="0" err="1">
                <a:ln w="500">
                  <a:solidFill>
                    <a:srgbClr val="002060"/>
                  </a:solidFill>
                </a:ln>
                <a:solidFill>
                  <a:srgbClr val="002060"/>
                </a:solidFill>
                <a:latin typeface="Times New Roman" pitchFamily="18" charset="0"/>
                <a:cs typeface="Times New Roman" pitchFamily="18" charset="0"/>
              </a:rPr>
              <a:t>сезімін</a:t>
            </a:r>
            <a:r>
              <a:rPr lang="ru-RU" sz="2400" dirty="0">
                <a:ln w="500">
                  <a:solidFill>
                    <a:srgbClr val="002060"/>
                  </a:solidFill>
                </a:ln>
                <a:solidFill>
                  <a:srgbClr val="002060"/>
                </a:solidFill>
                <a:latin typeface="Times New Roman" pitchFamily="18" charset="0"/>
                <a:cs typeface="Times New Roman" pitchFamily="18" charset="0"/>
              </a:rPr>
              <a:t> (</a:t>
            </a:r>
            <a:r>
              <a:rPr lang="ru-RU" sz="2400" dirty="0" err="1">
                <a:ln w="500">
                  <a:solidFill>
                    <a:srgbClr val="002060"/>
                  </a:solidFill>
                </a:ln>
                <a:solidFill>
                  <a:srgbClr val="002060"/>
                </a:solidFill>
                <a:latin typeface="Times New Roman" pitchFamily="18" charset="0"/>
                <a:cs typeface="Times New Roman" pitchFamily="18" charset="0"/>
              </a:rPr>
              <a:t>сипау</a:t>
            </a:r>
            <a:r>
              <a:rPr lang="ru-RU" sz="2400" dirty="0">
                <a:ln w="500">
                  <a:solidFill>
                    <a:srgbClr val="002060"/>
                  </a:solidFill>
                </a:ln>
                <a:solidFill>
                  <a:srgbClr val="002060"/>
                </a:solidFill>
                <a:latin typeface="Times New Roman" pitchFamily="18" charset="0"/>
                <a:cs typeface="Times New Roman" pitchFamily="18" charset="0"/>
              </a:rPr>
              <a:t> </a:t>
            </a:r>
            <a:r>
              <a:rPr lang="ru-RU" sz="2400" dirty="0" err="1">
                <a:ln w="500">
                  <a:solidFill>
                    <a:srgbClr val="002060"/>
                  </a:solidFill>
                </a:ln>
                <a:solidFill>
                  <a:srgbClr val="002060"/>
                </a:solidFill>
                <a:latin typeface="Times New Roman" pitchFamily="18" charset="0"/>
                <a:cs typeface="Times New Roman" pitchFamily="18" charset="0"/>
              </a:rPr>
              <a:t>үшін</a:t>
            </a:r>
            <a:r>
              <a:rPr lang="ru-RU" sz="2400" dirty="0">
                <a:ln w="500">
                  <a:solidFill>
                    <a:srgbClr val="002060"/>
                  </a:solidFill>
                </a:ln>
                <a:solidFill>
                  <a:srgbClr val="002060"/>
                </a:solidFill>
                <a:latin typeface="Times New Roman" pitchFamily="18" charset="0"/>
                <a:cs typeface="Times New Roman" pitchFamily="18" charset="0"/>
              </a:rPr>
              <a:t> </a:t>
            </a:r>
            <a:r>
              <a:rPr lang="ru-RU" sz="2400" dirty="0" err="1">
                <a:ln w="500">
                  <a:solidFill>
                    <a:srgbClr val="002060"/>
                  </a:solidFill>
                </a:ln>
                <a:solidFill>
                  <a:srgbClr val="002060"/>
                </a:solidFill>
                <a:latin typeface="Times New Roman" pitchFamily="18" charset="0"/>
                <a:cs typeface="Times New Roman" pitchFamily="18" charset="0"/>
              </a:rPr>
              <a:t>тақтайшалар,маталардың</a:t>
            </a:r>
            <a:r>
              <a:rPr lang="ru-RU" sz="2400" dirty="0">
                <a:ln w="500">
                  <a:solidFill>
                    <a:srgbClr val="002060"/>
                  </a:solidFill>
                </a:ln>
                <a:solidFill>
                  <a:srgbClr val="002060"/>
                </a:solidFill>
                <a:latin typeface="Times New Roman" pitchFamily="18" charset="0"/>
                <a:cs typeface="Times New Roman" pitchFamily="18" charset="0"/>
              </a:rPr>
              <a:t> </a:t>
            </a:r>
            <a:r>
              <a:rPr lang="ru-RU" sz="2400" dirty="0" err="1">
                <a:ln w="500">
                  <a:solidFill>
                    <a:srgbClr val="002060"/>
                  </a:solidFill>
                </a:ln>
                <a:solidFill>
                  <a:srgbClr val="002060"/>
                </a:solidFill>
                <a:latin typeface="Times New Roman" pitchFamily="18" charset="0"/>
                <a:cs typeface="Times New Roman" pitchFamily="18" charset="0"/>
              </a:rPr>
              <a:t>қиындыларының</a:t>
            </a:r>
            <a:r>
              <a:rPr lang="ru-RU" sz="2400" dirty="0">
                <a:ln w="500">
                  <a:solidFill>
                    <a:srgbClr val="002060"/>
                  </a:solidFill>
                </a:ln>
                <a:solidFill>
                  <a:srgbClr val="002060"/>
                </a:solidFill>
                <a:latin typeface="Times New Roman" pitchFamily="18" charset="0"/>
                <a:cs typeface="Times New Roman" pitchFamily="18" charset="0"/>
              </a:rPr>
              <a:t> </a:t>
            </a:r>
            <a:r>
              <a:rPr lang="ru-RU" sz="2400" dirty="0" err="1">
                <a:ln w="500">
                  <a:solidFill>
                    <a:srgbClr val="002060"/>
                  </a:solidFill>
                </a:ln>
                <a:solidFill>
                  <a:srgbClr val="002060"/>
                </a:solidFill>
                <a:latin typeface="Times New Roman" pitchFamily="18" charset="0"/>
                <a:cs typeface="Times New Roman" pitchFamily="18" charset="0"/>
              </a:rPr>
              <a:t>жиынтығы</a:t>
            </a:r>
            <a:r>
              <a:rPr lang="ru-RU" sz="2400" dirty="0">
                <a:ln w="500">
                  <a:solidFill>
                    <a:srgbClr val="002060"/>
                  </a:solidFill>
                </a:ln>
                <a:solidFill>
                  <a:srgbClr val="002060"/>
                </a:solidFill>
                <a:latin typeface="Times New Roman" pitchFamily="18" charset="0"/>
                <a:cs typeface="Times New Roman" pitchFamily="18" charset="0"/>
              </a:rPr>
              <a:t> </a:t>
            </a:r>
            <a:r>
              <a:rPr lang="ru-RU" sz="2400" dirty="0" err="1">
                <a:ln w="500">
                  <a:solidFill>
                    <a:srgbClr val="002060"/>
                  </a:solidFill>
                </a:ln>
                <a:solidFill>
                  <a:srgbClr val="002060"/>
                </a:solidFill>
                <a:latin typeface="Times New Roman" pitchFamily="18" charset="0"/>
                <a:cs typeface="Times New Roman" pitchFamily="18" charset="0"/>
              </a:rPr>
              <a:t>т.б</a:t>
            </a:r>
            <a:r>
              <a:rPr lang="ru-RU" sz="2400" dirty="0">
                <a:ln w="500">
                  <a:solidFill>
                    <a:srgbClr val="002060"/>
                  </a:solidFill>
                </a:ln>
                <a:solidFill>
                  <a:srgbClr val="002060"/>
                </a:solidFill>
                <a:latin typeface="Times New Roman" pitchFamily="18" charset="0"/>
                <a:cs typeface="Times New Roman" pitchFamily="18" charset="0"/>
              </a:rPr>
              <a:t>). </a:t>
            </a:r>
            <a:r>
              <a:rPr lang="ru-RU" sz="2400" dirty="0" err="1">
                <a:ln w="500">
                  <a:solidFill>
                    <a:srgbClr val="002060"/>
                  </a:solidFill>
                </a:ln>
                <a:solidFill>
                  <a:srgbClr val="002060"/>
                </a:solidFill>
                <a:latin typeface="Times New Roman" pitchFamily="18" charset="0"/>
                <a:cs typeface="Times New Roman" pitchFamily="18" charset="0"/>
              </a:rPr>
              <a:t>Иіс</a:t>
            </a:r>
            <a:r>
              <a:rPr lang="ru-RU" sz="2400" dirty="0">
                <a:ln w="500">
                  <a:solidFill>
                    <a:srgbClr val="002060"/>
                  </a:solidFill>
                </a:ln>
                <a:solidFill>
                  <a:srgbClr val="002060"/>
                </a:solidFill>
                <a:latin typeface="Times New Roman" pitchFamily="18" charset="0"/>
                <a:cs typeface="Times New Roman" pitchFamily="18" charset="0"/>
              </a:rPr>
              <a:t> </a:t>
            </a:r>
            <a:r>
              <a:rPr lang="ru-RU" sz="2400" dirty="0" err="1">
                <a:ln w="500">
                  <a:solidFill>
                    <a:srgbClr val="002060"/>
                  </a:solidFill>
                </a:ln>
                <a:solidFill>
                  <a:srgbClr val="002060"/>
                </a:solidFill>
                <a:latin typeface="Times New Roman" pitchFamily="18" charset="0"/>
                <a:cs typeface="Times New Roman" pitchFamily="18" charset="0"/>
              </a:rPr>
              <a:t>сезу</a:t>
            </a:r>
            <a:r>
              <a:rPr lang="ru-RU" sz="2400" dirty="0">
                <a:ln w="500">
                  <a:solidFill>
                    <a:srgbClr val="002060"/>
                  </a:solidFill>
                </a:ln>
                <a:solidFill>
                  <a:srgbClr val="002060"/>
                </a:solidFill>
                <a:latin typeface="Times New Roman" pitchFamily="18" charset="0"/>
                <a:cs typeface="Times New Roman" pitchFamily="18" charset="0"/>
              </a:rPr>
              <a:t> (</a:t>
            </a:r>
            <a:r>
              <a:rPr lang="ru-RU" sz="2400" dirty="0" err="1">
                <a:ln w="500">
                  <a:solidFill>
                    <a:srgbClr val="002060"/>
                  </a:solidFill>
                </a:ln>
                <a:solidFill>
                  <a:srgbClr val="002060"/>
                </a:solidFill>
                <a:latin typeface="Times New Roman" pitchFamily="18" charset="0"/>
                <a:cs typeface="Times New Roman" pitchFamily="18" charset="0"/>
              </a:rPr>
              <a:t>иістері</a:t>
            </a:r>
            <a:r>
              <a:rPr lang="ru-RU" sz="2400" dirty="0">
                <a:ln w="500">
                  <a:solidFill>
                    <a:srgbClr val="002060"/>
                  </a:solidFill>
                </a:ln>
                <a:solidFill>
                  <a:srgbClr val="002060"/>
                </a:solidFill>
                <a:latin typeface="Times New Roman" pitchFamily="18" charset="0"/>
                <a:cs typeface="Times New Roman" pitchFamily="18" charset="0"/>
              </a:rPr>
              <a:t> бар </a:t>
            </a:r>
            <a:r>
              <a:rPr lang="ru-RU" sz="2400" dirty="0" err="1">
                <a:ln w="500">
                  <a:solidFill>
                    <a:srgbClr val="002060"/>
                  </a:solidFill>
                </a:ln>
                <a:solidFill>
                  <a:srgbClr val="002060"/>
                </a:solidFill>
                <a:latin typeface="Times New Roman" pitchFamily="18" charset="0"/>
                <a:cs typeface="Times New Roman" pitchFamily="18" charset="0"/>
              </a:rPr>
              <a:t>жәшікшелер</a:t>
            </a:r>
            <a:r>
              <a:rPr lang="ru-RU" sz="2400" dirty="0">
                <a:ln w="500">
                  <a:solidFill>
                    <a:srgbClr val="002060"/>
                  </a:solidFill>
                </a:ln>
                <a:solidFill>
                  <a:srgbClr val="002060"/>
                </a:solidFill>
                <a:latin typeface="Times New Roman" pitchFamily="18" charset="0"/>
                <a:cs typeface="Times New Roman" pitchFamily="18" charset="0"/>
              </a:rPr>
              <a:t>). </a:t>
            </a:r>
            <a:r>
              <a:rPr lang="ru-RU" sz="2400" dirty="0" err="1">
                <a:ln w="500">
                  <a:solidFill>
                    <a:srgbClr val="002060"/>
                  </a:solidFill>
                </a:ln>
                <a:solidFill>
                  <a:srgbClr val="002060"/>
                </a:solidFill>
                <a:latin typeface="Times New Roman" pitchFamily="18" charset="0"/>
                <a:cs typeface="Times New Roman" pitchFamily="18" charset="0"/>
              </a:rPr>
              <a:t>Дәм</a:t>
            </a:r>
            <a:r>
              <a:rPr lang="ru-RU" sz="2400" dirty="0">
                <a:ln w="500">
                  <a:solidFill>
                    <a:srgbClr val="002060"/>
                  </a:solidFill>
                </a:ln>
                <a:solidFill>
                  <a:srgbClr val="002060"/>
                </a:solidFill>
                <a:latin typeface="Times New Roman" pitchFamily="18" charset="0"/>
                <a:cs typeface="Times New Roman" pitchFamily="18" charset="0"/>
              </a:rPr>
              <a:t> </a:t>
            </a:r>
            <a:r>
              <a:rPr lang="ru-RU" sz="2400" dirty="0" err="1">
                <a:ln w="500">
                  <a:solidFill>
                    <a:srgbClr val="002060"/>
                  </a:solidFill>
                </a:ln>
                <a:solidFill>
                  <a:srgbClr val="002060"/>
                </a:solidFill>
                <a:latin typeface="Times New Roman" pitchFamily="18" charset="0"/>
                <a:cs typeface="Times New Roman" pitchFamily="18" charset="0"/>
              </a:rPr>
              <a:t>сезу</a:t>
            </a:r>
            <a:r>
              <a:rPr lang="ru-RU" sz="2400" dirty="0">
                <a:ln w="500">
                  <a:solidFill>
                    <a:srgbClr val="002060"/>
                  </a:solidFill>
                </a:ln>
                <a:solidFill>
                  <a:srgbClr val="002060"/>
                </a:solidFill>
                <a:latin typeface="Times New Roman" pitchFamily="18" charset="0"/>
                <a:cs typeface="Times New Roman" pitchFamily="18" charset="0"/>
              </a:rPr>
              <a:t> (</a:t>
            </a:r>
            <a:r>
              <a:rPr lang="ru-RU" sz="2400" dirty="0" err="1">
                <a:ln w="500">
                  <a:solidFill>
                    <a:srgbClr val="002060"/>
                  </a:solidFill>
                </a:ln>
                <a:solidFill>
                  <a:srgbClr val="002060"/>
                </a:solidFill>
                <a:latin typeface="Times New Roman" pitchFamily="18" charset="0"/>
                <a:cs typeface="Times New Roman" pitchFamily="18" charset="0"/>
              </a:rPr>
              <a:t>дәм</a:t>
            </a:r>
            <a:r>
              <a:rPr lang="ru-RU" sz="2400" dirty="0">
                <a:ln w="500">
                  <a:solidFill>
                    <a:srgbClr val="002060"/>
                  </a:solidFill>
                </a:ln>
                <a:solidFill>
                  <a:srgbClr val="002060"/>
                </a:solidFill>
                <a:latin typeface="Times New Roman" pitchFamily="18" charset="0"/>
                <a:cs typeface="Times New Roman" pitchFamily="18" charset="0"/>
              </a:rPr>
              <a:t> </a:t>
            </a:r>
            <a:r>
              <a:rPr lang="ru-RU" sz="2400" dirty="0" err="1">
                <a:ln w="500">
                  <a:solidFill>
                    <a:srgbClr val="002060"/>
                  </a:solidFill>
                </a:ln>
                <a:solidFill>
                  <a:srgbClr val="002060"/>
                </a:solidFill>
                <a:latin typeface="Times New Roman" pitchFamily="18" charset="0"/>
                <a:cs typeface="Times New Roman" pitchFamily="18" charset="0"/>
              </a:rPr>
              <a:t>сезу</a:t>
            </a:r>
            <a:r>
              <a:rPr lang="ru-RU" sz="2400" dirty="0">
                <a:ln w="500">
                  <a:solidFill>
                    <a:srgbClr val="002060"/>
                  </a:solidFill>
                </a:ln>
                <a:solidFill>
                  <a:srgbClr val="002060"/>
                </a:solidFill>
                <a:latin typeface="Times New Roman" pitchFamily="18" charset="0"/>
                <a:cs typeface="Times New Roman" pitchFamily="18" charset="0"/>
              </a:rPr>
              <a:t> </a:t>
            </a:r>
            <a:r>
              <a:rPr lang="ru-RU" sz="2400" dirty="0" err="1">
                <a:ln w="500">
                  <a:solidFill>
                    <a:srgbClr val="002060"/>
                  </a:solidFill>
                </a:ln>
                <a:solidFill>
                  <a:srgbClr val="002060"/>
                </a:solidFill>
                <a:latin typeface="Times New Roman" pitchFamily="18" charset="0"/>
                <a:cs typeface="Times New Roman" pitchFamily="18" charset="0"/>
              </a:rPr>
              <a:t>банкашалары</a:t>
            </a:r>
            <a:r>
              <a:rPr lang="ru-RU" sz="2400" dirty="0">
                <a:ln w="500">
                  <a:solidFill>
                    <a:srgbClr val="002060"/>
                  </a:solidFill>
                </a:ln>
                <a:solidFill>
                  <a:srgbClr val="002060"/>
                </a:solidFill>
                <a:latin typeface="Times New Roman" pitchFamily="18" charset="0"/>
                <a:cs typeface="Times New Roman" pitchFamily="18" charset="0"/>
              </a:rPr>
              <a:t> </a:t>
            </a:r>
            <a:r>
              <a:rPr lang="ru-RU" sz="2400" dirty="0" err="1">
                <a:ln w="500">
                  <a:solidFill>
                    <a:srgbClr val="002060"/>
                  </a:solidFill>
                </a:ln>
                <a:solidFill>
                  <a:srgbClr val="002060"/>
                </a:solidFill>
                <a:latin typeface="Times New Roman" pitchFamily="18" charset="0"/>
                <a:cs typeface="Times New Roman" pitchFamily="18" charset="0"/>
              </a:rPr>
              <a:t>т.б</a:t>
            </a:r>
            <a:r>
              <a:rPr lang="ru-RU" sz="2400" dirty="0">
                <a:ln w="500">
                  <a:solidFill>
                    <a:srgbClr val="002060"/>
                  </a:solidFill>
                </a:ln>
                <a:solidFill>
                  <a:srgbClr val="002060"/>
                </a:solidFill>
                <a:latin typeface="Times New Roman" pitchFamily="18" charset="0"/>
                <a:cs typeface="Times New Roman" pitchFamily="18" charset="0"/>
              </a:rPr>
              <a:t>). </a:t>
            </a:r>
            <a:r>
              <a:rPr lang="ru-RU" sz="2400" dirty="0" err="1">
                <a:ln w="500">
                  <a:solidFill>
                    <a:srgbClr val="002060"/>
                  </a:solidFill>
                </a:ln>
                <a:solidFill>
                  <a:srgbClr val="002060"/>
                </a:solidFill>
                <a:latin typeface="Times New Roman" pitchFamily="18" charset="0"/>
                <a:cs typeface="Times New Roman" pitchFamily="18" charset="0"/>
              </a:rPr>
              <a:t>Есту</a:t>
            </a:r>
            <a:r>
              <a:rPr lang="ru-RU" sz="2400" dirty="0">
                <a:ln w="500">
                  <a:solidFill>
                    <a:srgbClr val="002060"/>
                  </a:solidFill>
                </a:ln>
                <a:solidFill>
                  <a:srgbClr val="002060"/>
                </a:solidFill>
                <a:latin typeface="Times New Roman" pitchFamily="18" charset="0"/>
                <a:cs typeface="Times New Roman" pitchFamily="18" charset="0"/>
              </a:rPr>
              <a:t> </a:t>
            </a:r>
            <a:r>
              <a:rPr lang="ru-RU" sz="2400" dirty="0" err="1">
                <a:ln w="500">
                  <a:solidFill>
                    <a:srgbClr val="002060"/>
                  </a:solidFill>
                </a:ln>
                <a:solidFill>
                  <a:srgbClr val="002060"/>
                </a:solidFill>
                <a:latin typeface="Times New Roman" pitchFamily="18" charset="0"/>
                <a:cs typeface="Times New Roman" pitchFamily="18" charset="0"/>
              </a:rPr>
              <a:t>сезіміне</a:t>
            </a:r>
            <a:r>
              <a:rPr lang="ru-RU" sz="2400" dirty="0">
                <a:ln w="500">
                  <a:solidFill>
                    <a:srgbClr val="002060"/>
                  </a:solidFill>
                </a:ln>
                <a:solidFill>
                  <a:srgbClr val="002060"/>
                </a:solidFill>
                <a:latin typeface="Times New Roman" pitchFamily="18" charset="0"/>
                <a:cs typeface="Times New Roman" pitchFamily="18" charset="0"/>
              </a:rPr>
              <a:t> (</a:t>
            </a:r>
            <a:r>
              <a:rPr lang="ru-RU" sz="2400" dirty="0" err="1">
                <a:ln w="500">
                  <a:solidFill>
                    <a:srgbClr val="002060"/>
                  </a:solidFill>
                </a:ln>
                <a:solidFill>
                  <a:srgbClr val="002060"/>
                </a:solidFill>
                <a:latin typeface="Times New Roman" pitchFamily="18" charset="0"/>
                <a:cs typeface="Times New Roman" pitchFamily="18" charset="0"/>
              </a:rPr>
              <a:t>шуылдайтын</a:t>
            </a:r>
            <a:r>
              <a:rPr lang="ru-RU" sz="2400" dirty="0">
                <a:ln w="500">
                  <a:solidFill>
                    <a:srgbClr val="002060"/>
                  </a:solidFill>
                </a:ln>
                <a:solidFill>
                  <a:srgbClr val="002060"/>
                </a:solidFill>
                <a:latin typeface="Times New Roman" pitchFamily="18" charset="0"/>
                <a:cs typeface="Times New Roman" pitchFamily="18" charset="0"/>
              </a:rPr>
              <a:t> </a:t>
            </a:r>
            <a:r>
              <a:rPr lang="ru-RU" sz="2400" dirty="0" err="1">
                <a:ln w="500">
                  <a:solidFill>
                    <a:srgbClr val="002060"/>
                  </a:solidFill>
                </a:ln>
                <a:solidFill>
                  <a:srgbClr val="002060"/>
                </a:solidFill>
                <a:latin typeface="Times New Roman" pitchFamily="18" charset="0"/>
                <a:cs typeface="Times New Roman" pitchFamily="18" charset="0"/>
              </a:rPr>
              <a:t>қорапшалар</a:t>
            </a:r>
            <a:r>
              <a:rPr lang="ru-RU" sz="2400" dirty="0">
                <a:ln w="500">
                  <a:solidFill>
                    <a:srgbClr val="002060"/>
                  </a:solidFill>
                </a:ln>
                <a:solidFill>
                  <a:srgbClr val="002060"/>
                </a:solidFill>
                <a:latin typeface="Times New Roman" pitchFamily="18" charset="0"/>
                <a:cs typeface="Times New Roman" pitchFamily="18" charset="0"/>
              </a:rPr>
              <a:t>, </a:t>
            </a:r>
            <a:r>
              <a:rPr lang="ru-RU" sz="2400" dirty="0" err="1">
                <a:ln w="500">
                  <a:solidFill>
                    <a:srgbClr val="002060"/>
                  </a:solidFill>
                </a:ln>
                <a:solidFill>
                  <a:srgbClr val="002060"/>
                </a:solidFill>
                <a:latin typeface="Times New Roman" pitchFamily="18" charset="0"/>
                <a:cs typeface="Times New Roman" pitchFamily="18" charset="0"/>
              </a:rPr>
              <a:t>музыкалық</a:t>
            </a:r>
            <a:r>
              <a:rPr lang="ru-RU" sz="2400" dirty="0">
                <a:ln w="500">
                  <a:solidFill>
                    <a:srgbClr val="002060"/>
                  </a:solidFill>
                </a:ln>
                <a:solidFill>
                  <a:srgbClr val="002060"/>
                </a:solidFill>
                <a:latin typeface="Times New Roman" pitchFamily="18" charset="0"/>
                <a:cs typeface="Times New Roman" pitchFamily="18" charset="0"/>
              </a:rPr>
              <a:t> </a:t>
            </a:r>
            <a:r>
              <a:rPr lang="ru-RU" sz="2400" dirty="0" err="1">
                <a:ln w="500">
                  <a:solidFill>
                    <a:srgbClr val="002060"/>
                  </a:solidFill>
                </a:ln>
                <a:solidFill>
                  <a:srgbClr val="002060"/>
                </a:solidFill>
                <a:latin typeface="Times New Roman" pitchFamily="18" charset="0"/>
                <a:cs typeface="Times New Roman" pitchFamily="18" charset="0"/>
              </a:rPr>
              <a:t>аспаптар</a:t>
            </a:r>
            <a:r>
              <a:rPr lang="ru-RU" sz="2400" dirty="0">
                <a:ln w="500">
                  <a:solidFill>
                    <a:srgbClr val="002060"/>
                  </a:solidFill>
                </a:ln>
                <a:solidFill>
                  <a:srgbClr val="002060"/>
                </a:solidFill>
                <a:latin typeface="Times New Roman" pitchFamily="18" charset="0"/>
                <a:cs typeface="Times New Roman" pitchFamily="18" charset="0"/>
              </a:rPr>
              <a:t> </a:t>
            </a:r>
            <a:r>
              <a:rPr lang="ru-RU" sz="2400" dirty="0" err="1">
                <a:ln w="500">
                  <a:solidFill>
                    <a:srgbClr val="002060"/>
                  </a:solidFill>
                </a:ln>
                <a:solidFill>
                  <a:srgbClr val="002060"/>
                </a:solidFill>
                <a:latin typeface="Times New Roman" pitchFamily="18" charset="0"/>
                <a:cs typeface="Times New Roman" pitchFamily="18" charset="0"/>
              </a:rPr>
              <a:t>т.б</a:t>
            </a:r>
            <a:r>
              <a:rPr lang="ru-RU" sz="2400" dirty="0">
                <a:ln w="500">
                  <a:solidFill>
                    <a:srgbClr val="002060"/>
                  </a:solidFill>
                </a:ln>
                <a:solidFill>
                  <a:srgbClr val="002060"/>
                </a:solidFill>
                <a:latin typeface="Times New Roman" pitchFamily="18" charset="0"/>
                <a:cs typeface="Times New Roman" pitchFamily="18" charset="0"/>
              </a:rPr>
              <a:t>) </a:t>
            </a:r>
            <a:r>
              <a:rPr lang="ru-RU" sz="2400" dirty="0" err="1">
                <a:ln w="500">
                  <a:solidFill>
                    <a:srgbClr val="002060"/>
                  </a:solidFill>
                </a:ln>
                <a:solidFill>
                  <a:srgbClr val="002060"/>
                </a:solidFill>
                <a:latin typeface="Times New Roman" pitchFamily="18" charset="0"/>
                <a:cs typeface="Times New Roman" pitchFamily="18" charset="0"/>
              </a:rPr>
              <a:t>жетілдіреді</a:t>
            </a:r>
            <a:r>
              <a:rPr lang="ru-RU" sz="2400" dirty="0">
                <a:ln w="500">
                  <a:solidFill>
                    <a:srgbClr val="002060"/>
                  </a:solidFill>
                </a:ln>
                <a:solidFill>
                  <a:srgbClr val="002060"/>
                </a:solidFill>
                <a:latin typeface="Times New Roman" pitchFamily="18" charset="0"/>
                <a:cs typeface="Times New Roman" pitchFamily="18" charset="0"/>
              </a:rPr>
              <a:t>, </a:t>
            </a:r>
            <a:r>
              <a:rPr lang="ru-RU" sz="2400" dirty="0" err="1">
                <a:ln w="500">
                  <a:solidFill>
                    <a:srgbClr val="002060"/>
                  </a:solidFill>
                </a:ln>
                <a:solidFill>
                  <a:srgbClr val="002060"/>
                </a:solidFill>
                <a:latin typeface="Times New Roman" pitchFamily="18" charset="0"/>
                <a:cs typeface="Times New Roman" pitchFamily="18" charset="0"/>
              </a:rPr>
              <a:t>сол</a:t>
            </a:r>
            <a:r>
              <a:rPr lang="ru-RU" sz="2400" dirty="0">
                <a:ln w="500">
                  <a:solidFill>
                    <a:srgbClr val="002060"/>
                  </a:solidFill>
                </a:ln>
                <a:solidFill>
                  <a:srgbClr val="002060"/>
                </a:solidFill>
                <a:latin typeface="Times New Roman" pitchFamily="18" charset="0"/>
                <a:cs typeface="Times New Roman" pitchFamily="18" charset="0"/>
              </a:rPr>
              <a:t> </a:t>
            </a:r>
            <a:r>
              <a:rPr lang="ru-RU" sz="2400" dirty="0" err="1">
                <a:ln w="500">
                  <a:solidFill>
                    <a:srgbClr val="002060"/>
                  </a:solidFill>
                </a:ln>
                <a:solidFill>
                  <a:srgbClr val="002060"/>
                </a:solidFill>
                <a:latin typeface="Times New Roman" pitchFamily="18" charset="0"/>
                <a:cs typeface="Times New Roman" pitchFamily="18" charset="0"/>
              </a:rPr>
              <a:t>сияқты</a:t>
            </a:r>
            <a:r>
              <a:rPr lang="ru-RU" sz="2400" dirty="0">
                <a:ln w="500">
                  <a:solidFill>
                    <a:srgbClr val="002060"/>
                  </a:solidFill>
                </a:ln>
                <a:solidFill>
                  <a:srgbClr val="002060"/>
                </a:solidFill>
                <a:latin typeface="Times New Roman" pitchFamily="18" charset="0"/>
                <a:cs typeface="Times New Roman" pitchFamily="18" charset="0"/>
              </a:rPr>
              <a:t> </a:t>
            </a:r>
            <a:r>
              <a:rPr lang="ru-RU" sz="2400" dirty="0" err="1">
                <a:ln w="500">
                  <a:solidFill>
                    <a:srgbClr val="002060"/>
                  </a:solidFill>
                </a:ln>
                <a:solidFill>
                  <a:srgbClr val="002060"/>
                </a:solidFill>
                <a:latin typeface="Times New Roman" pitchFamily="18" charset="0"/>
                <a:cs typeface="Times New Roman" pitchFamily="18" charset="0"/>
              </a:rPr>
              <a:t>температураны</a:t>
            </a:r>
            <a:r>
              <a:rPr lang="ru-RU" sz="2400" dirty="0">
                <a:ln w="500">
                  <a:solidFill>
                    <a:srgbClr val="002060"/>
                  </a:solidFill>
                </a:ln>
                <a:solidFill>
                  <a:srgbClr val="002060"/>
                </a:solidFill>
                <a:latin typeface="Times New Roman" pitchFamily="18" charset="0"/>
                <a:cs typeface="Times New Roman" pitchFamily="18" charset="0"/>
              </a:rPr>
              <a:t> </a:t>
            </a:r>
            <a:r>
              <a:rPr lang="ru-RU" sz="2400" dirty="0" err="1">
                <a:ln w="500">
                  <a:solidFill>
                    <a:srgbClr val="002060"/>
                  </a:solidFill>
                </a:ln>
                <a:solidFill>
                  <a:srgbClr val="002060"/>
                </a:solidFill>
                <a:latin typeface="Times New Roman" pitchFamily="18" charset="0"/>
                <a:cs typeface="Times New Roman" pitchFamily="18" charset="0"/>
              </a:rPr>
              <a:t>ажырату</a:t>
            </a:r>
            <a:r>
              <a:rPr lang="ru-RU" sz="2400" dirty="0">
                <a:ln w="500">
                  <a:solidFill>
                    <a:srgbClr val="002060"/>
                  </a:solidFill>
                </a:ln>
                <a:solidFill>
                  <a:srgbClr val="002060"/>
                </a:solidFill>
                <a:latin typeface="Times New Roman" pitchFamily="18" charset="0"/>
                <a:cs typeface="Times New Roman" pitchFamily="18" charset="0"/>
              </a:rPr>
              <a:t>, </a:t>
            </a:r>
            <a:r>
              <a:rPr lang="ru-RU" sz="2400" dirty="0" err="1">
                <a:ln w="500">
                  <a:solidFill>
                    <a:srgbClr val="002060"/>
                  </a:solidFill>
                </a:ln>
                <a:solidFill>
                  <a:srgbClr val="002060"/>
                </a:solidFill>
                <a:latin typeface="Times New Roman" pitchFamily="18" charset="0"/>
                <a:cs typeface="Times New Roman" pitchFamily="18" charset="0"/>
              </a:rPr>
              <a:t>заттардың</a:t>
            </a:r>
            <a:r>
              <a:rPr lang="ru-RU" sz="2400" dirty="0">
                <a:ln w="500">
                  <a:solidFill>
                    <a:srgbClr val="002060"/>
                  </a:solidFill>
                </a:ln>
                <a:solidFill>
                  <a:srgbClr val="002060"/>
                </a:solidFill>
                <a:latin typeface="Times New Roman" pitchFamily="18" charset="0"/>
                <a:cs typeface="Times New Roman" pitchFamily="18" charset="0"/>
              </a:rPr>
              <a:t> </a:t>
            </a:r>
            <a:r>
              <a:rPr lang="ru-RU" sz="2400" dirty="0" err="1">
                <a:ln w="500">
                  <a:solidFill>
                    <a:srgbClr val="002060"/>
                  </a:solidFill>
                </a:ln>
                <a:solidFill>
                  <a:srgbClr val="002060"/>
                </a:solidFill>
                <a:latin typeface="Times New Roman" pitchFamily="18" charset="0"/>
                <a:cs typeface="Times New Roman" pitchFamily="18" charset="0"/>
              </a:rPr>
              <a:t>салмағының</a:t>
            </a:r>
            <a:r>
              <a:rPr lang="ru-RU" sz="2400" dirty="0">
                <a:ln w="500">
                  <a:solidFill>
                    <a:srgbClr val="002060"/>
                  </a:solidFill>
                </a:ln>
                <a:solidFill>
                  <a:srgbClr val="002060"/>
                </a:solidFill>
                <a:latin typeface="Times New Roman" pitchFamily="18" charset="0"/>
                <a:cs typeface="Times New Roman" pitchFamily="18" charset="0"/>
              </a:rPr>
              <a:t> </a:t>
            </a:r>
            <a:r>
              <a:rPr lang="ru-RU" sz="2400" dirty="0" err="1">
                <a:ln w="500">
                  <a:solidFill>
                    <a:srgbClr val="002060"/>
                  </a:solidFill>
                </a:ln>
                <a:solidFill>
                  <a:srgbClr val="002060"/>
                </a:solidFill>
                <a:latin typeface="Times New Roman" pitchFamily="18" charset="0"/>
                <a:cs typeface="Times New Roman" pitchFamily="18" charset="0"/>
              </a:rPr>
              <a:t>айырмашылығын</a:t>
            </a:r>
            <a:r>
              <a:rPr lang="ru-RU" sz="2400" dirty="0">
                <a:ln w="500">
                  <a:solidFill>
                    <a:srgbClr val="002060"/>
                  </a:solidFill>
                </a:ln>
                <a:solidFill>
                  <a:srgbClr val="002060"/>
                </a:solidFill>
                <a:latin typeface="Times New Roman" pitchFamily="18" charset="0"/>
                <a:cs typeface="Times New Roman" pitchFamily="18" charset="0"/>
              </a:rPr>
              <a:t> </a:t>
            </a:r>
            <a:r>
              <a:rPr lang="ru-RU" sz="2400" dirty="0" err="1">
                <a:ln w="500">
                  <a:solidFill>
                    <a:srgbClr val="002060"/>
                  </a:solidFill>
                </a:ln>
                <a:solidFill>
                  <a:srgbClr val="002060"/>
                </a:solidFill>
                <a:latin typeface="Times New Roman" pitchFamily="18" charset="0"/>
                <a:cs typeface="Times New Roman" pitchFamily="18" charset="0"/>
              </a:rPr>
              <a:t>білу</a:t>
            </a:r>
            <a:r>
              <a:rPr lang="ru-RU" sz="2400" dirty="0">
                <a:ln w="500">
                  <a:solidFill>
                    <a:srgbClr val="002060"/>
                  </a:solidFill>
                </a:ln>
                <a:solidFill>
                  <a:srgbClr val="002060"/>
                </a:solidFill>
                <a:latin typeface="Times New Roman" pitchFamily="18" charset="0"/>
                <a:cs typeface="Times New Roman" pitchFamily="18" charset="0"/>
              </a:rPr>
              <a:t> </a:t>
            </a:r>
            <a:r>
              <a:rPr lang="ru-RU" sz="2400" dirty="0" err="1">
                <a:ln w="500">
                  <a:solidFill>
                    <a:srgbClr val="002060"/>
                  </a:solidFill>
                </a:ln>
                <a:solidFill>
                  <a:srgbClr val="002060"/>
                </a:solidFill>
                <a:latin typeface="Times New Roman" pitchFamily="18" charset="0"/>
                <a:cs typeface="Times New Roman" pitchFamily="18" charset="0"/>
              </a:rPr>
              <a:t>және</a:t>
            </a:r>
            <a:r>
              <a:rPr lang="ru-RU" sz="2400" dirty="0">
                <a:ln w="500">
                  <a:solidFill>
                    <a:srgbClr val="002060"/>
                  </a:solidFill>
                </a:ln>
                <a:solidFill>
                  <a:srgbClr val="002060"/>
                </a:solidFill>
                <a:latin typeface="Times New Roman" pitchFamily="18" charset="0"/>
                <a:cs typeface="Times New Roman" pitchFamily="18" charset="0"/>
              </a:rPr>
              <a:t> </a:t>
            </a:r>
            <a:r>
              <a:rPr lang="ru-RU" sz="2400" dirty="0" err="1">
                <a:ln w="500">
                  <a:solidFill>
                    <a:srgbClr val="002060"/>
                  </a:solidFill>
                </a:ln>
                <a:solidFill>
                  <a:srgbClr val="002060"/>
                </a:solidFill>
                <a:latin typeface="Times New Roman" pitchFamily="18" charset="0"/>
                <a:cs typeface="Times New Roman" pitchFamily="18" charset="0"/>
              </a:rPr>
              <a:t>есте</a:t>
            </a:r>
            <a:r>
              <a:rPr lang="ru-RU" sz="2400" dirty="0">
                <a:ln w="500">
                  <a:solidFill>
                    <a:srgbClr val="002060"/>
                  </a:solidFill>
                </a:ln>
                <a:solidFill>
                  <a:srgbClr val="002060"/>
                </a:solidFill>
                <a:latin typeface="Times New Roman" pitchFamily="18" charset="0"/>
                <a:cs typeface="Times New Roman" pitchFamily="18" charset="0"/>
              </a:rPr>
              <a:t> </a:t>
            </a:r>
            <a:r>
              <a:rPr lang="ru-RU" sz="2400" dirty="0" err="1">
                <a:ln w="500">
                  <a:solidFill>
                    <a:srgbClr val="002060"/>
                  </a:solidFill>
                </a:ln>
                <a:solidFill>
                  <a:srgbClr val="002060"/>
                </a:solidFill>
                <a:latin typeface="Times New Roman" pitchFamily="18" charset="0"/>
                <a:cs typeface="Times New Roman" pitchFamily="18" charset="0"/>
              </a:rPr>
              <a:t>сақтау</a:t>
            </a:r>
            <a:r>
              <a:rPr lang="ru-RU" sz="2400" dirty="0">
                <a:ln w="500">
                  <a:solidFill>
                    <a:srgbClr val="002060"/>
                  </a:solidFill>
                </a:ln>
                <a:solidFill>
                  <a:srgbClr val="002060"/>
                </a:solidFill>
                <a:latin typeface="Times New Roman" pitchFamily="18" charset="0"/>
                <a:cs typeface="Times New Roman" pitchFamily="18" charset="0"/>
              </a:rPr>
              <a:t> </a:t>
            </a:r>
            <a:r>
              <a:rPr lang="ru-RU" sz="2400" dirty="0" err="1">
                <a:ln w="500">
                  <a:solidFill>
                    <a:srgbClr val="002060"/>
                  </a:solidFill>
                </a:ln>
                <a:solidFill>
                  <a:srgbClr val="002060"/>
                </a:solidFill>
                <a:latin typeface="Times New Roman" pitchFamily="18" charset="0"/>
                <a:cs typeface="Times New Roman" pitchFamily="18" charset="0"/>
              </a:rPr>
              <a:t>қабілеттерін</a:t>
            </a:r>
            <a:r>
              <a:rPr lang="ru-RU" sz="2400" dirty="0">
                <a:ln w="500">
                  <a:solidFill>
                    <a:srgbClr val="002060"/>
                  </a:solidFill>
                </a:ln>
                <a:solidFill>
                  <a:srgbClr val="002060"/>
                </a:solidFill>
                <a:latin typeface="Times New Roman" pitchFamily="18" charset="0"/>
                <a:cs typeface="Times New Roman" pitchFamily="18" charset="0"/>
              </a:rPr>
              <a:t> </a:t>
            </a:r>
            <a:r>
              <a:rPr lang="ru-RU" sz="2400" dirty="0" err="1">
                <a:ln w="500">
                  <a:solidFill>
                    <a:srgbClr val="002060"/>
                  </a:solidFill>
                </a:ln>
                <a:solidFill>
                  <a:srgbClr val="002060"/>
                </a:solidFill>
                <a:latin typeface="Times New Roman" pitchFamily="18" charset="0"/>
                <a:cs typeface="Times New Roman" pitchFamily="18" charset="0"/>
              </a:rPr>
              <a:t>жаттықтырады</a:t>
            </a:r>
            <a:r>
              <a:rPr lang="ru-RU" sz="2400" dirty="0">
                <a:ln w="500">
                  <a:solidFill>
                    <a:srgbClr val="002060"/>
                  </a:solidFill>
                </a:ln>
                <a:solidFill>
                  <a:srgbClr val="002060"/>
                </a:solidFill>
                <a:latin typeface="Times New Roman" pitchFamily="18" charset="0"/>
                <a:cs typeface="Times New Roman" pitchFamily="18" charset="0"/>
              </a:rPr>
              <a:t>.</a:t>
            </a:r>
            <a:br>
              <a:rPr lang="ru-RU" sz="2400" dirty="0">
                <a:ln w="500">
                  <a:solidFill>
                    <a:srgbClr val="002060"/>
                  </a:solidFill>
                </a:ln>
                <a:solidFill>
                  <a:srgbClr val="002060"/>
                </a:solidFill>
                <a:latin typeface="Times New Roman" pitchFamily="18" charset="0"/>
                <a:cs typeface="Times New Roman" pitchFamily="18" charset="0"/>
              </a:rPr>
            </a:br>
            <a:endParaRPr lang="ru-RU" sz="2400" dirty="0"/>
          </a:p>
        </p:txBody>
      </p:sp>
    </p:spTree>
    <p:extLst>
      <p:ext uri="{BB962C8B-B14F-4D97-AF65-F5344CB8AC3E}">
        <p14:creationId xmlns:p14="http://schemas.microsoft.com/office/powerpoint/2010/main" val="37509372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ff7c99a9f2de5b86a8eb3fb5b476289f86422b2f"/>
</p:tagLst>
</file>

<file path=ppt/theme/theme1.xml><?xml version="1.0" encoding="utf-8"?>
<a:theme xmlns:a="http://schemas.openxmlformats.org/drawingml/2006/main" name="Тема Office">
  <a:themeElements>
    <a:clrScheme name="Исполнительная">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1573</TotalTime>
  <Words>317</Words>
  <Application>Microsoft Office PowerPoint</Application>
  <PresentationFormat>Экран (4:3)</PresentationFormat>
  <Paragraphs>39</Paragraphs>
  <Slides>14</Slides>
  <Notes>3</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14</vt:i4>
      </vt:variant>
    </vt:vector>
  </HeadingPairs>
  <TitlesOfParts>
    <vt:vector size="18" baseType="lpstr">
      <vt:lpstr>Arial</vt:lpstr>
      <vt:lpstr>Calibri</vt:lpstr>
      <vt:lpstr>Times New Roman</vt:lpstr>
      <vt:lpstr>Тема Office</vt:lpstr>
      <vt:lpstr>Мария Монтессори технологиясының ерекшеліктері</vt:lpstr>
      <vt:lpstr>Жоспар:</vt:lpstr>
      <vt:lpstr>Презентация PowerPoint</vt:lpstr>
      <vt:lpstr>Презентация PowerPoint</vt:lpstr>
      <vt:lpstr>2. Монтессори методикасы Монтессори әдісінің мақсаты: - Балаларды еркін тәрбиелеп,өмірге бейімдеу. - Өмірде өз мақсаты бар екенін қалыптастыру. - Балалардың өзінің үйреніп,өзін дамытуына жаңа мүмкіндіктер беру</vt:lpstr>
      <vt:lpstr>Монтессори педагогтың міндеті: - Балаға өз жұмысын басқаруға көмектесу. - Негізгі түстерді айыра білуге үйрету. - Ұсақ моториканы дамыту. - Алғашқы математикалық, ғарыштық түсініктерді қалыптастыру. - Зейінін тұрақтандыру. - Тәртіпке үйрету.  </vt:lpstr>
      <vt:lpstr>Презентация PowerPoint</vt:lpstr>
      <vt:lpstr>1. Күнделікті өмір жаттығулар аймағы: Күнделікті өмір жаттығулар аймағы кішкентай балалар үшін ерекше маңызды. КӨЖ аймағында бала өзіне және өз заттарына қарауға көмектесетін материалдар орналасқан. Материалдар бала өзі істейтін ісінің мақсатын айқын түсінген жағдайда таңдап алынады. Бала өзі киінуге (түйме, кнопка, сыдырма, жіпшелер, түйрегіштер, баулар, банттар, ілмектер сияқты заттар салынған рамкаларды пайдалана отырып) үйренеді. Ұқыпты бір нәрсені құюға, төгуге, ыдыс жууға, айна сүртуге, киім – кешек жууға, шын үтікпен оны үтіктеуге, салаттар жасауға, көкөністер тазалауға, кесуге, майдалауға, жаңғақ ашуға, аяқ киім тазалауға, бір жерден екінші жерге тасымалдауға өзіне – өзі қызмет етуге үйретеді. </vt:lpstr>
      <vt:lpstr>2.Сенсорика аймағы: Бұл аймақта бала қоршаған ортаны зерттеуде өзінің сезімдерін қолдана білуге үйренеді – осындағы материалдар арқылы өзінің көру сезімін (Түрлі түсті кестелер, көлемі мен пішінін ажыратуға арналған материалдар т.б). Сипап сезу сезімін (сипау үшін тақтайшалар,маталардың қиындыларының жиынтығы т.б). Иіс сезу (иістері бар жәшікшелер). Дәм сезу (дәм сезу банкашалары т.б). Есту сезіміне (шуылдайтын қорапшалар, музыкалық аспаптар т.б) жетілдіреді, сол сияқты температураны ажырату, заттардың салмағының айырмашылығын білу және есте сақтау қабілеттерін жаттықтырады. </vt:lpstr>
      <vt:lpstr>Презентация PowerPoint</vt:lpstr>
      <vt:lpstr>Презентация PowerPoint</vt:lpstr>
      <vt:lpstr>Презентация PowerPoint</vt:lpstr>
      <vt:lpstr>Презентация PowerPoint</vt:lpstr>
      <vt:lpstr>Презентация PowerPoint</vt:lpstr>
    </vt:vector>
  </TitlesOfParts>
  <Company>presentation-creation.ru</Company>
  <LinksUpToDate>false</LinksUpToDate>
  <SharedDoc>false</SharedDoc>
  <HyperlinkBase>https://presentation-creation.ru/powerpoint-templates.html</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Ни минуты без книги</dc:title>
  <dc:creator>obstinate</dc:creator>
  <dc:description>Шаблон презентации с сайта https://presentation-creation.ru/</dc:description>
  <cp:lastModifiedBy>COMP</cp:lastModifiedBy>
  <cp:revision>544</cp:revision>
  <dcterms:created xsi:type="dcterms:W3CDTF">2018-02-25T09:09:03Z</dcterms:created>
  <dcterms:modified xsi:type="dcterms:W3CDTF">2021-10-20T15:33:25Z</dcterms:modified>
</cp:coreProperties>
</file>