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8" r:id="rId2"/>
    <p:sldId id="279" r:id="rId3"/>
    <p:sldId id="256" r:id="rId4"/>
    <p:sldId id="257" r:id="rId5"/>
    <p:sldId id="259" r:id="rId6"/>
    <p:sldId id="258" r:id="rId7"/>
    <p:sldId id="260" r:id="rId8"/>
    <p:sldId id="269" r:id="rId9"/>
    <p:sldId id="270" r:id="rId10"/>
    <p:sldId id="271" r:id="rId11"/>
    <p:sldId id="272" r:id="rId12"/>
    <p:sldId id="273" r:id="rId13"/>
    <p:sldId id="274" r:id="rId14"/>
    <p:sldId id="263" r:id="rId15"/>
    <p:sldId id="261" r:id="rId16"/>
    <p:sldId id="264" r:id="rId17"/>
    <p:sldId id="265" r:id="rId18"/>
    <p:sldId id="266" r:id="rId19"/>
    <p:sldId id="267" r:id="rId20"/>
    <p:sldId id="275" r:id="rId21"/>
    <p:sldId id="268" r:id="rId22"/>
    <p:sldId id="277" r:id="rId23"/>
    <p:sldId id="28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20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engime.org/bafdarlamasi-energetikali-jjeler.html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bilim-all.kz/figure/90?posts=quotes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48880"/>
            <a:ext cx="3312368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404664"/>
            <a:ext cx="69127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kk-KZ" alt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1Алматы </a:t>
            </a:r>
            <a:r>
              <a:rPr lang="kk-KZ" alt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қазақ мемлекеттік гуманитарлық </a:t>
            </a:r>
            <a:r>
              <a:rPr lang="kk-KZ" alt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kk-KZ" alt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</a:t>
            </a:r>
            <a:r>
              <a:rPr lang="ru-RU" alt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kk-KZ" alt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тік </a:t>
            </a:r>
            <a:r>
              <a:rPr lang="kk-KZ" alt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коллежді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95936" y="3105835"/>
            <a:ext cx="51480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«Қашықтықтан </a:t>
            </a:r>
            <a:br>
              <a:rPr lang="kk-KZ" sz="36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6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оқыту»</a:t>
            </a:r>
          </a:p>
          <a:p>
            <a:endParaRPr lang="kk-KZ" sz="3600" b="1" dirty="0" smtClean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3600" b="1" dirty="0" smtClean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3600" b="1" dirty="0" smtClean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539552" y="-66831"/>
            <a:ext cx="8208912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Оқушыларға кәсіптік бағдар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беру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жүйесі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Кәсіптік бағдар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беру –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шешімі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табылуға тиісті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өте күрделі кешенді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мәселе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Өзінің әдістемесі және мазмұны жағынан оның психологиялық, педагогикалық, дәрігерлік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физиологиялық,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әрекеттік аумағы жағынан әлеуметтік сипаты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болады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Нәтижесі қоғамның экономикалық өміріне әсер етеді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Осымен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қатар кәсіптік бағдар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беру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қоғамның жұмыс күшін қайта өндірудің маңызды құралы болып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табылады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Оқушыларға кәсіптік бағдар берудің орталығы жалпы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политехникалық білім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беретін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орта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мектеп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Кәсіптік бағдар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беру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жүйесінде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кәсіптік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диагностика,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-кәсіптік білім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беру,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-кәсіптік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консультация,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-кәсіптік іріктеу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-кәсіптік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адаптация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кіреді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95536" y="524153"/>
            <a:ext cx="828092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Кәсіптік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диагностика – 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кәсіптік бағдар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беру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мақсатына байланысты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әрбір оқушыны зерттейді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Осының нәтижесінде мамандықты таңдауда оған баланың дайындығын, ынтасын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қабілетін анықтайды.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Ол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үшін мынандай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әдістерді қолдануға болады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оқушылардың құжаттарын, іс-әрекетінің жемісін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жеке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сынып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журналы,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шығармашылық жазбалар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қол өнер бұйымдары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т.б.)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талдау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практикалық іс-әрекетін, жүріс-тұрысын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мектепте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қоғамдық ұйымдарда, отбасында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еңбекте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зерттеу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анкета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мәліметтерін зерттеу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әңгіме-сұқбат;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педагогикалық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эксперимент;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тәуелсіз мінездемені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жинақтау әдісі.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Бұл әдістердің біразы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педагогика, психология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ғылымдарында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қолданылады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467544" y="678196"/>
            <a:ext cx="8208912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Бақылау әдісіне қысқа мерзімді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дискретті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және монографиялық бақылау әдістері жатады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Қысқа мерзімді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бақылау әдісі сабақтардың барысында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үзіліс кезінде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бүкіл жұмыс күні бойында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жүргізіледі.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Әдетте бақылау үздіксіз жүргізілуі мүмкін.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Ал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кейде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бақылау оқтын-оқтын жүргізіледі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Мұны дискретті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бақылау дейді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Монографиялық бақылау жан-жақты ұзақ мерзімде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жүргізіледі.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Кәсіптік білім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беру –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кейде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ақпарат деп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аталады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Кәсіптік білім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беру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бұл әр түрлі мамандықтар және сол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мамандықтардың адамға қоятын талаптары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жөнінде оқушыларды біліммен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қаруландыру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Кәсіптік білім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беру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барысында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жастардың қызығушылығын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бейімділігін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психофизиологиялық қасиеттерін еске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қажет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Мамандықты саналы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таңдауда екі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факторды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еске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керек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оқушылардың білім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деңгейі;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оқушылардың жеке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қасиеттері.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51520" y="19986"/>
            <a:ext cx="864096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Кәсіптік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консультация 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кәсіптік бағдар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беру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жұмысы жүйесінің басты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элементтері-нің бірі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Әрбір оқушыны өзінің мамандығын анықтауда жан-жақты зерттеп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оған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консультация беру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арқылы тиісті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көмек көрсетіледі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Оқушы мамандық талаптарына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сәйкес өзінің дербес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бейімділігін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психофизиологиялық мүмкіншіліктерін анықтайды, сол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мамандыққа жарамдылығы жөнінде шешім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қабылдайды.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Жұмыстың мұндай түрін кәсіптік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консультация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деп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атайды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К.К.Платонов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кәсіптік консультацияны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үш кезеңге бөледі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дайындық,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аяқтау,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анықтау.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Кәсіптік дайындық консультациясы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бұл бүкіл мектеп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жылдары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ішінде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оқу-тәрбие жұмысының барысында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оқушыларға үнемі дұрыс кәсіптік бағыт- бағдар беріп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отыруды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қажет етеді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Кәсіптік аяқтау консультациясы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бұл консультацияны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VIII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және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XI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сынып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оқушыларымен маман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–консультант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мұғалімдермен бірігіп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өткізеді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Бұл жерде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оқушылардың мамандықты таңдауға бейімділігінің психофизиологиялық қабілетінің сәйкестігі еске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алынады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51520" y="707837"/>
            <a:ext cx="864096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Кәсiби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консультация»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түрлi мамандықтың өзiндiк ерекшелiктерi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жайлы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түсiнiгi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кем,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немесе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саяз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жастарға практикалық ақыл-кеңес берiп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жөн-жосық көрсету.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Кәсiби бағдардың бұл түрiнде адам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тәнiнiң, сондай-ақ жан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дүниесiнiң өзiндiк ерекшелiктерi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(көргiштiк, естiгiштiк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заттарды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бiр-бiрiнен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тез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айыра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секiлдi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арнаулы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психикалық қабiлеттер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т.б.),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яғни тиiстi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мамандыққа қажеттi медициналық, психологиялық талаптар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туралы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ақыл-кеңес берiлiп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осы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мамандыққа қоғамның зәрулiгi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кейiннен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жұмысқа орналасу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мәселелерi сөз болады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Мұндай консультацияны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арнаулы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мекемелер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сондай-ақ мектептегi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мұғалiмдер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мен психолог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мамандар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жүргiзiп отырады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97346"/>
            <a:ext cx="799288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 smtClean="0"/>
              <a:t>Мұнда сондай-ақ әртүрлi мамандыққа қажеттi бiлiм</a:t>
            </a:r>
            <a:r>
              <a:rPr lang="ru-RU" sz="2400" dirty="0" smtClean="0"/>
              <a:t> </a:t>
            </a:r>
            <a:r>
              <a:rPr lang="ru-RU" sz="2400" dirty="0" err="1" smtClean="0"/>
              <a:t>жүйесi </a:t>
            </a:r>
            <a:r>
              <a:rPr lang="ru-RU" sz="2400" dirty="0" smtClean="0"/>
              <a:t>мен </a:t>
            </a:r>
            <a:r>
              <a:rPr lang="ru-RU" sz="2400" dirty="0" err="1" smtClean="0"/>
              <a:t>дағды</a:t>
            </a:r>
            <a:r>
              <a:rPr lang="ru-RU" sz="2400" dirty="0" smtClean="0"/>
              <a:t>, </a:t>
            </a:r>
            <a:r>
              <a:rPr lang="ru-RU" sz="2400" dirty="0" err="1" smtClean="0"/>
              <a:t>икемдiлiктердiң қалыптасу жолы</a:t>
            </a:r>
            <a:r>
              <a:rPr lang="ru-RU" sz="2400" dirty="0" smtClean="0"/>
              <a:t>, </a:t>
            </a:r>
            <a:r>
              <a:rPr lang="ru-RU" sz="2400" dirty="0" err="1" smtClean="0"/>
              <a:t>жұмыс устiнде</a:t>
            </a:r>
            <a:r>
              <a:rPr lang="ru-RU" sz="2400" dirty="0" smtClean="0"/>
              <a:t> </a:t>
            </a:r>
            <a:r>
              <a:rPr lang="ru-RU" sz="2400" dirty="0" err="1" smtClean="0"/>
              <a:t>түрлi бақытсыз жағдайға душар</a:t>
            </a:r>
            <a:r>
              <a:rPr lang="ru-RU" sz="2400" dirty="0" smtClean="0"/>
              <a:t> </a:t>
            </a:r>
            <a:r>
              <a:rPr lang="ru-RU" sz="2400" dirty="0" err="1" smtClean="0"/>
              <a:t>болмаудың профилактикасы</a:t>
            </a:r>
            <a:r>
              <a:rPr lang="ru-RU" sz="2400" dirty="0" smtClean="0"/>
              <a:t>, </a:t>
            </a:r>
            <a:r>
              <a:rPr lang="ru-RU" sz="2400" dirty="0" err="1" smtClean="0"/>
              <a:t>адамның еңбек үстiндегi қолайлы көңiл күйiнiң бiрқалыпты болуын</a:t>
            </a:r>
            <a:r>
              <a:rPr lang="ru-RU" sz="2400" dirty="0" smtClean="0"/>
              <a:t> </a:t>
            </a:r>
            <a:r>
              <a:rPr lang="ru-RU" sz="2400" dirty="0" err="1" smtClean="0"/>
              <a:t>қамтамасыз ету</a:t>
            </a:r>
            <a:r>
              <a:rPr lang="ru-RU" sz="2400" dirty="0" smtClean="0"/>
              <a:t> </a:t>
            </a:r>
            <a:r>
              <a:rPr lang="ru-RU" sz="2400" dirty="0" err="1" smtClean="0"/>
              <a:t>мәселелерi</a:t>
            </a:r>
            <a:r>
              <a:rPr lang="ru-RU" sz="2400" dirty="0" smtClean="0"/>
              <a:t>, </a:t>
            </a:r>
            <a:r>
              <a:rPr lang="ru-RU" sz="2400" dirty="0" err="1" smtClean="0"/>
              <a:t>еңбек ұжымдарындағы жарасты</a:t>
            </a:r>
            <a:r>
              <a:rPr lang="ru-RU" sz="2400" dirty="0" smtClean="0"/>
              <a:t> </a:t>
            </a:r>
            <a:r>
              <a:rPr lang="ru-RU" sz="2400" dirty="0" err="1" smtClean="0"/>
              <a:t>моральдық-психологиялық ахуалдың қалыптасу факторлары</a:t>
            </a:r>
            <a:r>
              <a:rPr lang="ru-RU" sz="2400" dirty="0" smtClean="0"/>
              <a:t> </a:t>
            </a:r>
            <a:r>
              <a:rPr lang="ru-RU" sz="2400" dirty="0" err="1" smtClean="0"/>
              <a:t>жұмыс үстiндегi шаршау</a:t>
            </a:r>
            <a:r>
              <a:rPr lang="ru-RU" sz="2400" dirty="0" smtClean="0"/>
              <a:t> </a:t>
            </a:r>
            <a:r>
              <a:rPr lang="ru-RU" sz="2400" dirty="0" err="1" smtClean="0"/>
              <a:t>мен</a:t>
            </a:r>
            <a:r>
              <a:rPr lang="ru-RU" sz="2400" dirty="0" smtClean="0"/>
              <a:t> </a:t>
            </a:r>
            <a:r>
              <a:rPr lang="ru-RU" sz="2400" dirty="0" err="1" smtClean="0"/>
              <a:t>болдыруға қарсы күрес</a:t>
            </a:r>
            <a:r>
              <a:rPr lang="ru-RU" sz="2400" dirty="0" smtClean="0"/>
              <a:t>, </a:t>
            </a:r>
            <a:r>
              <a:rPr lang="ru-RU" sz="2400" dirty="0" err="1" smtClean="0"/>
              <a:t>техникалық құралдарды гуманизациялау</a:t>
            </a:r>
            <a:r>
              <a:rPr lang="ru-RU" sz="2400" dirty="0" smtClean="0"/>
              <a:t> (</a:t>
            </a:r>
            <a:r>
              <a:rPr lang="ru-RU" sz="2400" dirty="0" err="1" smtClean="0"/>
              <a:t>өндiрiстiк </a:t>
            </a:r>
            <a:r>
              <a:rPr lang="ru-RU" sz="2400" dirty="0" smtClean="0"/>
              <a:t>эстетика), </a:t>
            </a:r>
            <a:r>
              <a:rPr lang="ru-RU" sz="2400" dirty="0" err="1" smtClean="0"/>
              <a:t>мастерлер</a:t>
            </a:r>
            <a:r>
              <a:rPr lang="ru-RU" sz="2400" dirty="0" smtClean="0"/>
              <a:t> мен </a:t>
            </a:r>
            <a:r>
              <a:rPr lang="ru-RU" sz="2400" dirty="0" err="1" smtClean="0"/>
              <a:t>ұстаздардың</a:t>
            </a:r>
            <a:r>
              <a:rPr lang="ru-RU" sz="2400" dirty="0" smtClean="0"/>
              <a:t>, </a:t>
            </a:r>
            <a:r>
              <a:rPr lang="ru-RU" sz="2400" dirty="0" err="1" smtClean="0"/>
              <a:t>инженер-техниктердiң психологиялық бiлiмдерiн</a:t>
            </a:r>
            <a:r>
              <a:rPr lang="ru-RU" sz="2400" dirty="0" smtClean="0"/>
              <a:t> </a:t>
            </a:r>
            <a:r>
              <a:rPr lang="ru-RU" sz="2400" dirty="0" err="1" smtClean="0"/>
              <a:t>жетiлдiру</a:t>
            </a:r>
            <a:r>
              <a:rPr lang="ru-RU" sz="2400" dirty="0" smtClean="0"/>
              <a:t>, т.б.</a:t>
            </a:r>
            <a:r>
              <a:rPr lang="ru-RU" sz="2400" dirty="0" err="1" smtClean="0"/>
              <a:t>-мәселелерi жайлы</a:t>
            </a:r>
            <a:r>
              <a:rPr lang="ru-RU" sz="2400" dirty="0" smtClean="0"/>
              <a:t> </a:t>
            </a:r>
            <a:r>
              <a:rPr lang="ru-RU" sz="2400" dirty="0" err="1" smtClean="0"/>
              <a:t>сөз қозғалады</a:t>
            </a:r>
            <a:r>
              <a:rPr lang="ru-RU" sz="2400" dirty="0" smtClean="0"/>
              <a:t>. </a:t>
            </a:r>
            <a:r>
              <a:rPr lang="ru-RU" sz="2400" dirty="0" err="1" smtClean="0"/>
              <a:t>Мәселен, оның психологиялық профессиография</a:t>
            </a:r>
            <a:r>
              <a:rPr lang="ru-RU" sz="2400" dirty="0" smtClean="0"/>
              <a:t> </a:t>
            </a:r>
            <a:r>
              <a:rPr lang="ru-RU" sz="2400" dirty="0" err="1" smtClean="0"/>
              <a:t>дейтiн</a:t>
            </a:r>
            <a:r>
              <a:rPr lang="ru-RU" sz="2400" dirty="0" smtClean="0"/>
              <a:t> </a:t>
            </a:r>
            <a:r>
              <a:rPr lang="ru-RU" sz="2400" dirty="0" err="1" smtClean="0"/>
              <a:t>бөлiмiнде адамнын</a:t>
            </a:r>
            <a:r>
              <a:rPr lang="ru-RU" sz="2400" dirty="0" smtClean="0"/>
              <a:t> </a:t>
            </a:r>
            <a:r>
              <a:rPr lang="ru-RU" sz="2400" dirty="0" err="1" smtClean="0"/>
              <a:t>мамандыққа қажеттi ерекшелiктерi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профессияграммаға (түрлi </a:t>
            </a:r>
            <a:r>
              <a:rPr lang="ru-RU" sz="2400" dirty="0" err="1" smtClean="0">
                <a:hlinkClick r:id="rId2"/>
              </a:rPr>
              <a:t>мамандыққа қажеттi</a:t>
            </a:r>
            <a:r>
              <a:rPr lang="ru-RU" sz="2400" dirty="0" err="1" smtClean="0"/>
              <a:t>, талаптардың сипаттамасы</a:t>
            </a:r>
            <a:r>
              <a:rPr lang="ru-RU" sz="2400" dirty="0" smtClean="0"/>
              <a:t>) </a:t>
            </a:r>
            <a:r>
              <a:rPr lang="ru-RU" sz="2400" dirty="0" err="1" smtClean="0"/>
              <a:t>түсiрiледi.</a:t>
            </a:r>
            <a:r>
              <a:rPr lang="ru-RU" sz="2400" dirty="0" smtClean="0"/>
              <a:t>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889844"/>
            <a:ext cx="7992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Адамның жан-жақты және үйлесімді дамуында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еңбек шешуші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факторлардың бірі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Ал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халық педагогикасында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еңбекті бүкіл тәрбие жүйесінің күре тамыры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қарастырады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Адам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еңбексіз дамымай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кері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кетеді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азады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Еңбек арқылы адамның денесі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көзқарасы, эстетикалық және ақыл-ой деңгейі дамып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жетіледі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еңбектің мәні және құндылығы артады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Жас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ұрпақты халқымыз жалпы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еңбек сүйгіштікке тәрбиелей отырып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“ он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саусағынан өнері тамған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нақты кәсіп иесі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болуын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көздеді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Бұл жерде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еңбек дағдыларын меңгеруде зор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жігерліктің қажет екенін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жақсы түсінді.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Еңбек сапасы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негізі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көрсеткіш ретінде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алынады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12845"/>
            <a:ext cx="77768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Еңбекке тәрбиелеу,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баулу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және кәсіптік бағдар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мектеп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оқушыларының қоғамға пайдалы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өнімді еңбекке тікелей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қатысуы оқуға деген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саналы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көзқарасты тәрбиелеудің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азамат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өсудің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адамды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адамгершілік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және зиялылық жағынан қалыптастырудың негізгі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көзі болып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табылады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Осымен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қатар мұны еңбек тәрбиесінің мақсаты деп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түсінуіміз қажет.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Мектепте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еңбекке тәрбиелеудің басты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міндеттері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біріншіден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еңбек сүйіспеншілік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пен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еңбек адамдарына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құрметпен қарау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екіншіден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оқушылардың халық шаруашылығының салаларындағы еңбектің түрлерімен таныстыру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еңбек іс-әрекетінің барысында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олардың дағдысы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іскерлігін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қалыптастыру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үшіншіден,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мамандықты таңдауға дайындау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5846"/>
            <a:ext cx="820891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Жасөспірімді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еңбекке тәрбиелеудің жалпы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міндеттері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бірнеше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міндеттерде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орындау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арқылы іске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асырылады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балаларды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еңбекке психологиялық және практикалық тұрғыдан даярлау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оқушылардың еңбек дағдыларын қалыптастыру;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еңбек мәдениеті дағдыларын дарыту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оқушылардың ынтасын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және қабілетін дамыту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Балаларды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еңбекке психологиялық және практикалық тұрғыдан дайындау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бұл қоғам үшін оқушылардың пайдалы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еңбекке даярлығын және талаптануын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тәрбиелеу, еңбекті өз бетімен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өз еркімен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ынталануын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орындауға үйрету.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Ең бастысы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балаларды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еңбекке даярлауды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1-сыныптан, ал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отбасында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балалық шақтан бастау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оларды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еңбек түрлеріне қатыстыра отырып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еңбектің адамды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қайратты және бақытты ететіндігіне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сенімін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қалыптастыру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8847"/>
            <a:ext cx="8568952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 smtClean="0"/>
          </a:p>
          <a:p>
            <a:pPr algn="just"/>
            <a:endParaRPr lang="ru-RU" sz="2000" dirty="0" smtClean="0"/>
          </a:p>
          <a:p>
            <a:pPr algn="just"/>
            <a:r>
              <a:rPr lang="ru-RU" sz="2400" dirty="0" err="1" smtClean="0"/>
              <a:t>Еңбек мәдениеті дағдыларын дарыту</a:t>
            </a:r>
            <a:r>
              <a:rPr lang="ru-RU" sz="2400" dirty="0" smtClean="0"/>
              <a:t> </a:t>
            </a:r>
            <a:r>
              <a:rPr lang="ru-RU" sz="2400" dirty="0" err="1" smtClean="0"/>
              <a:t>басты</a:t>
            </a:r>
            <a:r>
              <a:rPr lang="ru-RU" sz="2400" dirty="0" smtClean="0"/>
              <a:t> </a:t>
            </a:r>
            <a:r>
              <a:rPr lang="ru-RU" sz="2400" dirty="0" err="1" smtClean="0"/>
              <a:t>мәселелердің бірі</a:t>
            </a:r>
            <a:r>
              <a:rPr lang="ru-RU" sz="2400" dirty="0" smtClean="0"/>
              <a:t>. </a:t>
            </a:r>
            <a:r>
              <a:rPr lang="ru-RU" sz="2400" dirty="0" err="1" smtClean="0"/>
              <a:t>Еңбек мәдениетінің көрсеткіші: жұмысты сапалы</a:t>
            </a:r>
            <a:r>
              <a:rPr lang="ru-RU" sz="2400" dirty="0" smtClean="0"/>
              <a:t> </a:t>
            </a:r>
            <a:r>
              <a:rPr lang="ru-RU" sz="2400" dirty="0" err="1" smtClean="0"/>
              <a:t>және тиімді</a:t>
            </a:r>
            <a:r>
              <a:rPr lang="ru-RU" sz="2400" dirty="0" smtClean="0"/>
              <a:t> </a:t>
            </a:r>
            <a:r>
              <a:rPr lang="ru-RU" sz="2400" dirty="0" err="1" smtClean="0"/>
              <a:t>істеу</a:t>
            </a:r>
            <a:r>
              <a:rPr lang="ru-RU" sz="2400" dirty="0" smtClean="0"/>
              <a:t>, </a:t>
            </a:r>
            <a:r>
              <a:rPr lang="ru-RU" sz="2400" dirty="0" err="1" smtClean="0"/>
              <a:t>уақытты ұтымды пайдалану</a:t>
            </a:r>
            <a:r>
              <a:rPr lang="ru-RU" sz="2400" dirty="0" smtClean="0"/>
              <a:t>, </a:t>
            </a:r>
            <a:r>
              <a:rPr lang="ru-RU" sz="2400" dirty="0" err="1" smtClean="0"/>
              <a:t>еңбек құралдарына, түрлі материалдарға құнттылықпен қарау.</a:t>
            </a:r>
            <a:r>
              <a:rPr lang="ru-RU" sz="2400" dirty="0" smtClean="0"/>
              <a:t> </a:t>
            </a:r>
            <a:r>
              <a:rPr lang="ru-RU" sz="2400" dirty="0" err="1" smtClean="0"/>
              <a:t>Еңбек мәдениетіне өзін көрсете білу</a:t>
            </a:r>
            <a:r>
              <a:rPr lang="ru-RU" sz="2400" dirty="0" smtClean="0"/>
              <a:t>, </a:t>
            </a:r>
            <a:r>
              <a:rPr lang="ru-RU" sz="2400" dirty="0" err="1" smtClean="0"/>
              <a:t>дербестік</a:t>
            </a:r>
            <a:r>
              <a:rPr lang="ru-RU" sz="2400" dirty="0" smtClean="0"/>
              <a:t>, </a:t>
            </a:r>
            <a:r>
              <a:rPr lang="ru-RU" sz="2400" dirty="0" err="1" smtClean="0"/>
              <a:t>еңбектің демалыспен</a:t>
            </a:r>
            <a:r>
              <a:rPr lang="ru-RU" sz="2400" dirty="0" smtClean="0"/>
              <a:t> </a:t>
            </a:r>
            <a:r>
              <a:rPr lang="ru-RU" sz="2400" dirty="0" err="1" smtClean="0"/>
              <a:t>қабысуы, алдағы жұмыстың негізі</a:t>
            </a:r>
            <a:r>
              <a:rPr lang="ru-RU" sz="2400" dirty="0" smtClean="0"/>
              <a:t> </a:t>
            </a:r>
            <a:r>
              <a:rPr lang="ru-RU" sz="2400" dirty="0" err="1" smtClean="0"/>
              <a:t>кезеңдерін белгілей</a:t>
            </a:r>
            <a:r>
              <a:rPr lang="ru-RU" sz="2400" dirty="0" smtClean="0"/>
              <a:t> </a:t>
            </a:r>
            <a:r>
              <a:rPr lang="ru-RU" sz="2400" dirty="0" err="1" smtClean="0"/>
              <a:t>білу</a:t>
            </a:r>
            <a:r>
              <a:rPr lang="ru-RU" sz="2400" dirty="0" smtClean="0"/>
              <a:t>, </a:t>
            </a:r>
            <a:r>
              <a:rPr lang="ru-RU" sz="2400" dirty="0" err="1" smtClean="0"/>
              <a:t>еңбек процесін</a:t>
            </a:r>
            <a:r>
              <a:rPr lang="ru-RU" sz="2400" dirty="0" smtClean="0"/>
              <a:t> </a:t>
            </a:r>
            <a:r>
              <a:rPr lang="ru-RU" sz="2400" dirty="0" err="1" smtClean="0"/>
              <a:t>талдау</a:t>
            </a:r>
            <a:r>
              <a:rPr lang="ru-RU" sz="2400" dirty="0" smtClean="0"/>
              <a:t> </a:t>
            </a:r>
            <a:r>
              <a:rPr lang="ru-RU" sz="2400" dirty="0" err="1" smtClean="0"/>
              <a:t>және іс-құжаттарын сауатты</a:t>
            </a:r>
            <a:r>
              <a:rPr lang="ru-RU" sz="2400" dirty="0" smtClean="0"/>
              <a:t> </a:t>
            </a:r>
            <a:r>
              <a:rPr lang="ru-RU" sz="2400" dirty="0" err="1" smtClean="0"/>
              <a:t>жасау</a:t>
            </a:r>
            <a:r>
              <a:rPr lang="ru-RU" sz="2400" dirty="0" smtClean="0"/>
              <a:t> </a:t>
            </a:r>
            <a:r>
              <a:rPr lang="ru-RU" sz="2400" dirty="0" err="1" smtClean="0"/>
              <a:t>жатады</a:t>
            </a:r>
            <a:r>
              <a:rPr lang="ru-RU" sz="2400" dirty="0" smtClean="0"/>
              <a:t>.</a:t>
            </a:r>
          </a:p>
          <a:p>
            <a:pPr algn="just"/>
            <a:r>
              <a:rPr lang="ru-RU" sz="2400" dirty="0" err="1" smtClean="0"/>
              <a:t>Балалардың ынтасын</a:t>
            </a:r>
            <a:r>
              <a:rPr lang="ru-RU" sz="2400" dirty="0" smtClean="0"/>
              <a:t> </a:t>
            </a:r>
            <a:r>
              <a:rPr lang="ru-RU" sz="2400" dirty="0" err="1" smtClean="0"/>
              <a:t>және қабілетін дамыту</a:t>
            </a:r>
            <a:r>
              <a:rPr lang="ru-RU" sz="2400" dirty="0" smtClean="0"/>
              <a:t> </a:t>
            </a:r>
            <a:r>
              <a:rPr lang="ru-RU" sz="2400" dirty="0" err="1" smtClean="0"/>
              <a:t>еңбек тәрбиесіндегі жеке</a:t>
            </a:r>
            <a:r>
              <a:rPr lang="ru-RU" sz="2400" dirty="0" smtClean="0"/>
              <a:t> </a:t>
            </a:r>
            <a:r>
              <a:rPr lang="ru-RU" sz="2400" dirty="0" err="1" smtClean="0"/>
              <a:t>міндеттердің бірі</a:t>
            </a:r>
            <a:r>
              <a:rPr lang="ru-RU" sz="2400" dirty="0" smtClean="0"/>
              <a:t>. </a:t>
            </a:r>
            <a:r>
              <a:rPr lang="ru-RU" sz="2400" dirty="0" err="1" smtClean="0"/>
              <a:t>Халық шаруашылығында автоматтарды</a:t>
            </a:r>
            <a:r>
              <a:rPr lang="ru-RU" sz="2400" dirty="0" smtClean="0"/>
              <a:t>, </a:t>
            </a:r>
            <a:r>
              <a:rPr lang="ru-RU" sz="2400" dirty="0" err="1" smtClean="0"/>
              <a:t>роботтарды</a:t>
            </a:r>
            <a:r>
              <a:rPr lang="ru-RU" sz="2400" dirty="0" smtClean="0"/>
              <a:t>, </a:t>
            </a:r>
            <a:r>
              <a:rPr lang="ru-RU" sz="2400" dirty="0" err="1" smtClean="0"/>
              <a:t>компьютерлерді</a:t>
            </a:r>
            <a:r>
              <a:rPr lang="ru-RU" sz="2400" dirty="0" smtClean="0"/>
              <a:t>, </a:t>
            </a:r>
            <a:r>
              <a:rPr lang="ru-RU" sz="2400" dirty="0" err="1" smtClean="0"/>
              <a:t>эдлектрониканы</a:t>
            </a:r>
            <a:r>
              <a:rPr lang="ru-RU" sz="2400" dirty="0" smtClean="0"/>
              <a:t>, т.б. </a:t>
            </a:r>
            <a:r>
              <a:rPr lang="ru-RU" sz="2400" dirty="0" err="1" smtClean="0"/>
              <a:t>қолдану барлық мамандардан</a:t>
            </a:r>
            <a:r>
              <a:rPr lang="ru-RU" sz="2400" dirty="0" smtClean="0"/>
              <a:t> </a:t>
            </a:r>
            <a:r>
              <a:rPr lang="ru-RU" sz="2400" dirty="0" err="1" smtClean="0"/>
              <a:t>жоғары техникалық сауаттылықты талап</a:t>
            </a:r>
            <a:r>
              <a:rPr lang="ru-RU" sz="2400" dirty="0" smtClean="0"/>
              <a:t> </a:t>
            </a:r>
            <a:r>
              <a:rPr lang="ru-RU" sz="2400" dirty="0" err="1" smtClean="0"/>
              <a:t>етеді</a:t>
            </a:r>
            <a:r>
              <a:rPr lang="ru-RU" sz="2400" dirty="0" smtClean="0"/>
              <a:t>. </a:t>
            </a:r>
            <a:r>
              <a:rPr lang="ru-RU" sz="2400" dirty="0" err="1" smtClean="0"/>
              <a:t>Сондықтан оқыту және тәрбие жұмысының барысында</a:t>
            </a:r>
            <a:r>
              <a:rPr lang="ru-RU" sz="2400" dirty="0" smtClean="0"/>
              <a:t> </a:t>
            </a:r>
            <a:r>
              <a:rPr lang="ru-RU" sz="2400" dirty="0" err="1" smtClean="0"/>
              <a:t>оқушылардың ынтасын</a:t>
            </a:r>
            <a:r>
              <a:rPr lang="ru-RU" sz="2400" dirty="0" smtClean="0"/>
              <a:t> </a:t>
            </a:r>
            <a:r>
              <a:rPr lang="ru-RU" sz="2400" dirty="0" err="1" smtClean="0"/>
              <a:t>ғылыми-техникалық білімді</a:t>
            </a:r>
            <a:r>
              <a:rPr lang="ru-RU" sz="2400" dirty="0" smtClean="0"/>
              <a:t> </a:t>
            </a:r>
            <a:r>
              <a:rPr lang="ru-RU" sz="2400" dirty="0" err="1" smtClean="0"/>
              <a:t>игеруге</a:t>
            </a:r>
            <a:r>
              <a:rPr lang="ru-RU" sz="2400" dirty="0" smtClean="0"/>
              <a:t> </a:t>
            </a:r>
            <a:r>
              <a:rPr lang="ru-RU" sz="2400" dirty="0" err="1" smtClean="0"/>
              <a:t>дамыту</a:t>
            </a:r>
            <a:r>
              <a:rPr lang="ru-RU" sz="2400" dirty="0" smtClean="0"/>
              <a:t> </a:t>
            </a:r>
            <a:r>
              <a:rPr lang="ru-RU" sz="2400" dirty="0" err="1" smtClean="0"/>
              <a:t>және тәрбиелеу </a:t>
            </a:r>
            <a:r>
              <a:rPr lang="ru-RU" sz="2400" dirty="0" err="1" smtClean="0"/>
              <a:t>қажет болып</a:t>
            </a:r>
            <a:r>
              <a:rPr lang="ru-RU" sz="2400" dirty="0" smtClean="0"/>
              <a:t> </a:t>
            </a:r>
            <a:r>
              <a:rPr lang="ru-RU" sz="2400" dirty="0" err="1" smtClean="0"/>
              <a:t>табылады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09040" cy="1109808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7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7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7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7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7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7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7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kk-KZ" altLang="ru-RU" sz="27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1Алматы қазақ мемлекеттік гуманитарлық – педаго</a:t>
            </a:r>
            <a:r>
              <a:rPr lang="ru-RU" altLang="ru-RU" sz="27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kk-KZ" altLang="ru-RU" sz="27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тік коллежді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95936" y="1600200"/>
            <a:ext cx="4995664" cy="4724400"/>
          </a:xfrm>
        </p:spPr>
        <p:txBody>
          <a:bodyPr/>
          <a:lstStyle/>
          <a:p>
            <a:endParaRPr lang="kk-KZ" b="1" i="1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b="1" i="1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k-KZ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Пәні:   Психология </a:t>
            </a:r>
            <a:endParaRPr lang="kk-KZ" sz="2000" b="1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rgbClr val="FF0000"/>
              </a:solidFill>
            </a:endParaRPr>
          </a:p>
          <a:p>
            <a:r>
              <a:rPr lang="ru-RU" sz="2000" b="1" dirty="0" err="1" smtClean="0">
                <a:solidFill>
                  <a:srgbClr val="FF0000"/>
                </a:solidFill>
              </a:rPr>
              <a:t>Маманды</a:t>
            </a:r>
            <a:r>
              <a:rPr lang="kk-KZ" sz="2000" b="1" dirty="0" smtClean="0">
                <a:solidFill>
                  <a:srgbClr val="FF0000"/>
                </a:solidFill>
              </a:rPr>
              <a:t>қ:0105000-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«</a:t>
            </a:r>
            <a:r>
              <a:rPr lang="ru-RU" sz="2000" b="1" dirty="0" err="1" smtClean="0">
                <a:solidFill>
                  <a:srgbClr val="FF0000"/>
                </a:solidFill>
              </a:rPr>
              <a:t>Бастауыш</a:t>
            </a:r>
            <a:r>
              <a:rPr lang="ru-RU" sz="2000" b="1" dirty="0" smtClean="0">
                <a:solidFill>
                  <a:srgbClr val="FF0000"/>
                </a:solidFill>
              </a:rPr>
              <a:t> б</a:t>
            </a:r>
            <a:r>
              <a:rPr lang="kk-KZ" sz="2000" b="1" dirty="0" smtClean="0">
                <a:solidFill>
                  <a:srgbClr val="FF0000"/>
                </a:solidFill>
              </a:rPr>
              <a:t>ілім беру</a:t>
            </a:r>
            <a:r>
              <a:rPr lang="ru-RU" sz="2000" b="1" dirty="0" smtClean="0">
                <a:solidFill>
                  <a:srgbClr val="FF0000"/>
                </a:solidFill>
              </a:rPr>
              <a:t>»</a:t>
            </a:r>
          </a:p>
          <a:p>
            <a:pPr algn="just"/>
            <a:endParaRPr lang="kk-KZ" sz="2000" b="1" dirty="0" smtClean="0">
              <a:solidFill>
                <a:srgbClr val="FF0000"/>
              </a:solidFill>
            </a:endParaRPr>
          </a:p>
          <a:p>
            <a:pPr algn="just"/>
            <a:r>
              <a:rPr lang="kk-KZ" sz="2000" b="1" dirty="0" smtClean="0">
                <a:solidFill>
                  <a:srgbClr val="FF0000"/>
                </a:solidFill>
              </a:rPr>
              <a:t>Топ:131-132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20888"/>
            <a:ext cx="3528392" cy="293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ds04.infourok.ru/uploads/ex/0a6a/0006c129-83871dff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«П» - «плюс»- сабақ барысында өзіне ұнағанның бәрін жазады, пайдалы ақпараттар, әдіс-тәсілдер т.б.  «М» - «минус»- сабақта өзіне ұнамағанның барлығын жазады, жалықтырған немесе түсініксіз болған тұстарын жазады.  «Қ» - «қызықты»-оқушылар өздерін таңқалдырған немесе жаңа ақпарат туралы, проблеманы шешу жолдары жайлы жазады. Плюс Минус Қызықт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424936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4772000"/>
          </a:xfrm>
        </p:spPr>
        <p:txBody>
          <a:bodyPr>
            <a:normAutofit fontScale="90000"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Үйге тАПСЫРМА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Тақырыпты жазу, оқу, кездескен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жаңа термин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сөздермен жұмыс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.        2.Тақырыптыоқып,түсінгеніңізден  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видео  түсіру.</a:t>
            </a:r>
            <a:br>
              <a:rPr lang="kk-KZ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SWOT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 талдау жасау. </a:t>
            </a:r>
            <a:br>
              <a:rPr lang="kk-KZ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76673"/>
            <a:ext cx="8458200" cy="4320479"/>
          </a:xfrm>
        </p:spPr>
        <p:txBody>
          <a:bodyPr>
            <a:normAutofit fontScale="90000"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Пайдаланған әдебиеттер:</a:t>
            </a:r>
            <a:br>
              <a:rPr lang="kk-KZ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3100" dirty="0" smtClean="0">
                <a:latin typeface="Times New Roman" pitchFamily="18" charset="0"/>
                <a:cs typeface="Times New Roman" pitchFamily="18" charset="0"/>
              </a:rPr>
              <a:t>1.Педагогикалық психология</a:t>
            </a:r>
            <a:br>
              <a:rPr lang="kk-KZ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3100" dirty="0" smtClean="0">
                <a:latin typeface="Times New Roman" pitchFamily="18" charset="0"/>
                <a:cs typeface="Times New Roman" pitchFamily="18" charset="0"/>
              </a:rPr>
              <a:t>и.а.зимняя</a:t>
            </a:r>
            <a:br>
              <a:rPr lang="kk-KZ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3100" dirty="0" smtClean="0">
                <a:latin typeface="Times New Roman" pitchFamily="18" charset="0"/>
                <a:cs typeface="Times New Roman" pitchFamily="18" charset="0"/>
              </a:rPr>
              <a:t>2.Психология </a:t>
            </a:r>
            <a:br>
              <a:rPr lang="kk-KZ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3100" dirty="0" smtClean="0">
                <a:latin typeface="Times New Roman" pitchFamily="18" charset="0"/>
                <a:cs typeface="Times New Roman" pitchFamily="18" charset="0"/>
              </a:rPr>
              <a:t>К.Жұмасова,л.есенова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124744"/>
            <a:ext cx="8458200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kk-KZ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Сабақтың тақырыбы</a:t>
            </a:r>
            <a:r>
              <a:rPr lang="kk-KZ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 Еңбектің тәрбиелік мәні және оның психологиялық   негіздері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2780928"/>
            <a:ext cx="8458200" cy="2019672"/>
          </a:xfrm>
        </p:spPr>
        <p:txBody>
          <a:bodyPr>
            <a:normAutofit fontScale="62500" lnSpcReduction="20000"/>
          </a:bodyPr>
          <a:lstStyle/>
          <a:p>
            <a:pPr marL="0" lvl="1" algn="just"/>
            <a:r>
              <a:rPr lang="kk-KZ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lvl="1" algn="just"/>
            <a:endParaRPr lang="kk-KZ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algn="just"/>
            <a:r>
              <a:rPr lang="kk-KZ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Жоспар:      </a:t>
            </a:r>
            <a:r>
              <a:rPr lang="kk-KZ" sz="3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3400" b="1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Еңбек </a:t>
            </a:r>
            <a:r>
              <a:rPr lang="ru-RU" sz="3400" b="1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тәрбиесінің мазмұны және </a:t>
            </a:r>
            <a:r>
              <a:rPr lang="ru-RU" sz="3400" b="1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жүйесі.</a:t>
            </a:r>
            <a:endParaRPr lang="ru-RU" sz="3400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1" algn="just"/>
            <a:r>
              <a:rPr lang="ru-RU" sz="34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2. </a:t>
            </a:r>
            <a:r>
              <a:rPr lang="ru-RU" sz="3400" b="1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Оқушыларға </a:t>
            </a:r>
            <a:r>
              <a:rPr lang="ru-RU" sz="3400" b="1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кәсіптік бағдар </a:t>
            </a:r>
            <a:r>
              <a:rPr lang="ru-RU" sz="34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беру </a:t>
            </a:r>
            <a:r>
              <a:rPr lang="ru-RU" sz="3400" b="1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жүйесі</a:t>
            </a:r>
            <a:r>
              <a:rPr lang="ru-RU" sz="34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lvl="1" algn="just"/>
            <a:r>
              <a:rPr lang="ru-RU" sz="3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3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3.Жасөспірімді </a:t>
            </a:r>
            <a:r>
              <a:rPr lang="ru-RU" sz="3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еңбекке тәрбиелеудің жалпы</a:t>
            </a:r>
            <a:r>
              <a:rPr lang="ru-RU" sz="3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міндеттері</a:t>
            </a:r>
            <a:endParaRPr lang="ru-RU" sz="3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algn="just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899592" y="1037622"/>
            <a:ext cx="7344816" cy="430887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Егер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ертең шәкірттеріңе үлгілі ұстаз боламын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десеңдер, еңбекшіл болыңдар!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99999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                                   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  <a:hlinkClick r:id="rId2"/>
              </a:rPr>
              <a:t>Әзілхан Нұршайықов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467544" y="107963"/>
            <a:ext cx="8280920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Еңбек тәрбиесінің мазмұны және жүйесі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Оқушылардың еңбек тәрбиесі мектепте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кәсіптік техникалық </a:t>
            </a:r>
            <a:r>
              <a:rPr lang="ru-RU" sz="20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колледждерде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өткізіледі.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Еңбек тәрбиесінің жүйесіне түрлі іс-әрекеттері кіреді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Олар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оқу барысындағы еңбек,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сыныптан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тыс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үйірме және жаппай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жұмыстар;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өзіне-өзі қызмет ету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қоғамдық пайдалы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және өнімді еңбек.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Оқу барысындағы еңбек.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Сабақ барысында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еңбек дағдылары, іскерлік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төзімділік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тағы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жаппай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еңбек іс-әрекетінің түрлерін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байқауға</a:t>
            </a:r>
            <a:r>
              <a:rPr kumimoji="0" lang="ru-RU" sz="2000" b="0" i="0" u="none" strike="noStrike" cap="none" normalizeH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болады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Еңбек тәрбиесі үшін өте маңызды еңбек сабағы, онда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оқушылар еңбек дағдыларына үйренеді, техникалық білімді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игереді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Еңбек сабақтары барысында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оқушылар жалпы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және техникалық білімге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сүйенеді.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Білім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еңбек сабақтарының ғылыми негізі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болады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ал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еңбек сабақтары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мен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тәрбие барысында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оқушылар алған өмір тәжірибесіне теориялық білім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жүйесі арқылы түсінеді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Еңбекке тәрбиелеу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мен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оқытудың міндеттері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еңбек пәні сабақтарында шешіледі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Бастауыш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сыныпта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балалар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қағаз қию, балшық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пен </a:t>
            </a:r>
            <a:r>
              <a:rPr lang="ru-RU" sz="20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ермексазбен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бейне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құру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өсімдіктерді күту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ағаш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пластмасса,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қаңылтыр сыммен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жұмыс істеуді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үйреніп, мектеп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жанындағы үлесті жер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бөлшектерінде еңбек етеді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539552" y="1115743"/>
            <a:ext cx="813690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Сыныптан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тыс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үйірме және жаппай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жұмыстың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еңбек тәрбиесін іске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асыруда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тәрбиелік мүмкіндігі өте зор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натуралистер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”, “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техниктер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” “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тәжірибешілер” және пән үйірмелеріндегі сабақтар оқушыларды еңбекке баулиды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олардың шығармашылық ойларының дамуына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мүмкіндік туғызады.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kk-KZ" sz="20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Ә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рбір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оқушының үйірме сабақтарында еңбекке шығармашылық қатынасы байқалады, олар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еңбегін ұйымдастыру тәсілдерін іздестіреді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ғылыми зерттеу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дағдыларына (әдебиеттер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мен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жұмыс істеу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жазып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мәліметтерді жинақтай білу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т.б.)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төселеді.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Өзіне-өзі қызмет ету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еңбек тәрбиесінің қажетті элементтерінің бірі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Балалар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өзіне-өзі қызмет ете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отырып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әр түрлі еңбек іс-әрекеттерін орындаудың тәсілдеріне үйренеді, өздерінің жауапкершілігін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сезеді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бұл менің адамгершілік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борышым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дейді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сонымен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бірге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олар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үлкендердің еңбегін бағалайды, олардан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үлгі алады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23528" y="1451727"/>
            <a:ext cx="8208912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Мектеп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жағдайында өзіне-өзі қызмет ету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оқу құралдарын, кабинеттерді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</a:t>
            </a:r>
            <a:r>
              <a:rPr lang="en-US" sz="20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kk-KZ" sz="20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аздарды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сынып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бөлмесін,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сыныптардағы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шеберханаларды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спорт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алаңдарын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мектеп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үйлерін жинау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т.б.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Отбасында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өзіне-өзі қызмет етудің түрлеріне төсек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орынды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пәтерді жинау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киім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аяқ-киім және басқа үй мүліктерін тазалау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кір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жуу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ү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тіктеу, киімді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жамау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тамақ дайындау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т.б.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жатады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Қоғамдық пайдалы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еңбек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қоғамдық қажеттілікті қанағаттандыру, жеке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адамның жан-жақты дамуына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мүмкіндік жасау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құралы, мектеп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жағдайында өткізілетін қоғамдық пайдалы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жұмыстың тәрбиелік мәні өте зор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Қоғамдық пайдалы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жұмыстың барысында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оқушылардың ғылыми дүние танымы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дамиды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23528" y="766734"/>
            <a:ext cx="8496944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Қоғамдық пайдалы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жұмыстың мектеп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өмірінде бірнеше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түрлері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бар: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Халық қоныс тепкен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жерлерді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мектептерді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абаттандыру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көшелерді, алаңдарды көгалдандыру, жолды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жөндеуге қатысу, экологиялық жағдайға байланысты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тазалықты сақтау, табиғатты күту және қорғау.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Мәдени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ағарту жұмысы оқушыларды белсенділікке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қоғамшылдыққа тәрбиелейді, олардың әлеуметтік ортамен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қарым қатынасын кеңейтеді.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Шефтік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жұмыс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адамгершілікті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адам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тәрбиесінің ең жоғарғы формасы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баланы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қамқорлыққа, қайырымдылыққа, жауапкершілікке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тәрбиелейді.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Өнімді еңбек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арқылы адам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баласы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өзіне және қоғамға қажетті материалдық құндылықты жасайды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Оқушылар мектепаралық оқу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өндірістік комбинаттарға, оқушылардың өндірістік бригадаларына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экскурсия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жасап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өнімді еңбектермен танысады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Еңбекке тәрбиелеу </a:t>
            </a:r>
            <a:r>
              <a:rPr lang="ru-RU" sz="2000" b="1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педагогикалық шарттарға байланысты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Еңбекке тәрбелеудің нәтижелі жүруі баланың еңбекке неғұрлым ертерек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қатыстырылуына байланысты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827584" y="762110"/>
            <a:ext cx="777686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Оқушылардың еңбек әрекетінің қоғамдық мағынасы және идеялық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өнегелік негізі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болуы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керек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Еңбек тапсырмасын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орындағаннан кейін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оның нәтижесі баланың өз күшіне сенімділігін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қуаттайды, қуаныш сезімі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артады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Еңбек балалардың психикалық және физиологиялық ерекшеліктеріне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ұйымдастырылуы керек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Еңбек іс-әрекеті барысында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тек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тапсырманы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орындап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қоймай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өз еңбегін өз бетімен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үйрену керек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565</TotalTime>
  <Words>1121</Words>
  <Application>Microsoft Office PowerPoint</Application>
  <PresentationFormat>Экран (4:3)</PresentationFormat>
  <Paragraphs>101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Трек</vt:lpstr>
      <vt:lpstr>Слайд 1</vt:lpstr>
      <vt:lpstr>   №1Алматы қазақ мемлекеттік гуманитарлық – педагогтік коллежді </vt:lpstr>
      <vt:lpstr>Сабақтың тақырыбы:  Еңбектің тәрбиелік мәні және оның психологиялық   негіздері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                  Үйге тАПСЫРМА    1. Тақырыпты жазу, оқу, кездескен жаңа термин сөздермен жұмыс.        2.Тақырыптыоқып,түсінгеніңізден   видео  түсіру.  3. SWOT  талдау жасау.    </vt:lpstr>
      <vt:lpstr>  Пайдаланған әдебиеттер: 1.Педагогикалық психология и.а.зимняя 2.Психология  К.Жұмасова,л.есенова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Еңбектің тәрбиелік мәні және  оның психологиялық негіздері</dc:title>
  <dc:creator>user</dc:creator>
  <cp:lastModifiedBy>user</cp:lastModifiedBy>
  <cp:revision>52</cp:revision>
  <dcterms:created xsi:type="dcterms:W3CDTF">2020-12-07T15:08:49Z</dcterms:created>
  <dcterms:modified xsi:type="dcterms:W3CDTF">2020-12-15T17:50:55Z</dcterms:modified>
</cp:coreProperties>
</file>