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EF3CDC-49EB-4B05-A7F5-1B0E68432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0B28C7-39DB-47DA-9D5A-6F4ED583C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0FA99A-806B-4011-BE3A-C996237C9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C8C2-ED68-4256-B9F8-CA94EFD29C73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892D5D-D727-4CF7-8A9E-42645BC31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E4B9D9-F954-4F5E-B8A6-DAAEA594A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F42D-A008-4755-B348-C7A144234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16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6730EF-9A40-46F0-9220-0472BC4E8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215840-FD2A-46FE-9D3E-3AEE15D6D3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50DF3A-3D38-4386-8B7D-DF3DE2AC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C8C2-ED68-4256-B9F8-CA94EFD29C73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A5DBE5-E22A-438B-96C5-35C5949D4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F97F4B-401A-4AC2-9E3F-178E89FFF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F42D-A008-4755-B348-C7A144234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293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15BA20-17D1-4D16-AF2F-49DB9E98A8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3F63DF-FFB9-4878-876A-89AE94FBD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524A12-1687-4406-AAA8-889DDC876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C8C2-ED68-4256-B9F8-CA94EFD29C73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1C4B4D-DB46-4F12-92A2-3CC570663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6718AD-845D-4953-8E20-64C36F8CF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F42D-A008-4755-B348-C7A144234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591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FCD556-5100-4A59-B210-EB3DF1B8F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40A345-6344-4188-BAC7-15CC767A1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58E419-F465-4877-8D76-1C5561C65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C8C2-ED68-4256-B9F8-CA94EFD29C73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34E21D-8E28-4D57-84D1-93987BF45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090CAD-6103-4D12-A0F7-A83088E18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F42D-A008-4755-B348-C7A144234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042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75E1E8-9B22-48C0-8E7A-826A73DA1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A61F87-24E7-484F-95A9-0B271C221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D13685-5997-4523-859C-1CD4F37A7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C8C2-ED68-4256-B9F8-CA94EFD29C73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55CFA7-166E-4028-95AD-9540D5201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375A0B-7582-4C83-8450-4209BAF01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F42D-A008-4755-B348-C7A144234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4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BAAD12-76FA-4E3E-BCDF-07BB655E9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7E027E-BB35-4472-92BB-733E1468B5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34DD49-D264-4FA4-9F31-B3BB2AB49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C2CD8F-3C87-4B29-ADB2-75CACBBF1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C8C2-ED68-4256-B9F8-CA94EFD29C73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0AA4E6-A7C0-461A-8B06-3AADE1FEB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371040-BE99-44BB-9D20-DEB2D98DB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F42D-A008-4755-B348-C7A144234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336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FF77D9-3ED2-4EC1-8476-6A0E907AA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8626FC-698E-49AA-B6DE-465AF61CB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9BD708-F40E-41E8-B28F-B4C44FA46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629CCCF-592F-492B-A4D2-667BAD91E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C5C1F01-F561-4B35-B943-639C250CC5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6FF1C31-5027-44CB-98EB-393E57F10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C8C2-ED68-4256-B9F8-CA94EFD29C73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D288C7-5439-498A-87D5-A123CB78C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7DAB1D-4288-4A10-942C-2E334A097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F42D-A008-4755-B348-C7A144234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577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B51F34-451E-41B9-AB5C-DC5A1F8E0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223A4C-DD96-4E6A-8A15-54A5458E6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C8C2-ED68-4256-B9F8-CA94EFD29C73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CE7D39A-A088-4C5B-92FD-F4D802B13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2F29F7A-5133-4E5C-92B5-C01F18FB0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F42D-A008-4755-B348-C7A144234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585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1998B9-4A99-45A8-B258-9990E9025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C8C2-ED68-4256-B9F8-CA94EFD29C73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4333494-E5F2-4E50-9477-0B4BC8F83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A3E12C-EA7F-4697-BD43-7D4C3FCE4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F42D-A008-4755-B348-C7A144234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816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DDAD4B-4879-40A5-B792-7EFEAD8AD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130B3E-F0DC-465B-93A5-9F19C365C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BBB6A3-D418-4240-8817-D6434E7126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366582-2449-45B5-B567-998C51181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C8C2-ED68-4256-B9F8-CA94EFD29C73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65FD8F-1990-4662-898F-3199FA910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7E6C2B-BD3C-46CE-9592-5A1B814C5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F42D-A008-4755-B348-C7A144234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81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087059-84C4-450A-A2E0-B02A21BD2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3320FE5-DBF4-4ED2-AD4F-B02D2BA8B5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CE660B-DD57-42D1-8C4A-092671ED8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B46BFC-59AF-4E0D-8219-C6CF0A96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C8C2-ED68-4256-B9F8-CA94EFD29C73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0DC781-A166-47A3-B927-BE0E9E819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BC50AA-805D-49A9-9995-75F9EC850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F42D-A008-4755-B348-C7A144234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897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3223C1-3521-4B9B-BED1-0E4C54483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551FD7-547D-4AB8-AB19-5C7815A9A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CFC9E1-E0F6-4212-B8A7-F5422E2E1C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DC8C2-ED68-4256-B9F8-CA94EFD29C73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9CF0BB-4F82-4BC2-8473-578FFA579F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16E122-5B3F-40D8-AFC1-2B63EA942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7F42D-A008-4755-B348-C7A144234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58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CF11A9-EECB-4883-BA36-66DF6308D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5" y="1122363"/>
            <a:ext cx="1217509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DD64783-9A60-41B6-8296-9E707149A2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«Елін сүйген, елі сүйген Елбасы!»">
            <a:extLst>
              <a:ext uri="{FF2B5EF4-FFF2-40B4-BE49-F238E27FC236}">
                <a16:creationId xmlns:a16="http://schemas.microsoft.com/office/drawing/2014/main" id="{5991AD3E-4B0E-4024-A7B7-0E2ECDDFF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55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0882102-2158-4B15-A388-0EFC298A030F}"/>
              </a:ext>
            </a:extLst>
          </p:cNvPr>
          <p:cNvSpPr/>
          <p:nvPr/>
        </p:nvSpPr>
        <p:spPr>
          <a:xfrm>
            <a:off x="8216348" y="5517731"/>
            <a:ext cx="3790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/>
              <a:t>Сынып жетекшісі: Серікболқызы Н</a:t>
            </a:r>
            <a:br>
              <a:rPr lang="kk-KZ" dirty="0"/>
            </a:br>
            <a:r>
              <a:rPr lang="kk-KZ" dirty="0"/>
              <a:t>сыныбы:9а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5360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C7DE11-63BB-4300-9E21-023B87663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22369" y="365125"/>
            <a:ext cx="13819045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B8F99B-11D3-4688-935B-7DEC7AB58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«Елбасы отбасымен»">
            <a:extLst>
              <a:ext uri="{FF2B5EF4-FFF2-40B4-BE49-F238E27FC236}">
                <a16:creationId xmlns:a16="http://schemas.microsoft.com/office/drawing/2014/main" id="{0B2B05CA-09B0-496B-B7F0-103EA1AA5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0"/>
            <a:ext cx="12033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969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AF5F10-E9BE-41A8-9611-3C9220B70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8E38C6-A1A1-481F-B043-BE3339AF9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8000" dirty="0">
                <a:solidFill>
                  <a:srgbClr val="FF0000"/>
                </a:solidFill>
              </a:rPr>
              <a:t>Назарларыңызға рахмет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642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D5FA8-5853-43D5-9E34-A96395058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Өмірбаяны:">
            <a:extLst>
              <a:ext uri="{FF2B5EF4-FFF2-40B4-BE49-F238E27FC236}">
                <a16:creationId xmlns:a16="http://schemas.microsoft.com/office/drawing/2014/main" id="{F29FD733-7EFA-4DD0-9A97-279D2298BF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2" y="0"/>
            <a:ext cx="11317356" cy="673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349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7B93E5-5D88-4CFB-922F-07D130AD6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 Ата - анасы">
            <a:extLst>
              <a:ext uri="{FF2B5EF4-FFF2-40B4-BE49-F238E27FC236}">
                <a16:creationId xmlns:a16="http://schemas.microsoft.com/office/drawing/2014/main" id="{1668FFE3-EB36-46EC-AB69-4D87C2E9C8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774"/>
            <a:ext cx="12192000" cy="671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29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81C2B2-FEC3-4EC2-9413-F398C8C6B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«Жұмысшы Нұрсұлтан»">
            <a:extLst>
              <a:ext uri="{FF2B5EF4-FFF2-40B4-BE49-F238E27FC236}">
                <a16:creationId xmlns:a16="http://schemas.microsoft.com/office/drawing/2014/main" id="{AC95A736-CD78-424B-AF01-9385CEB161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5774"/>
            <a:ext cx="11807686" cy="700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251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D8B26F-24A8-4149-9A57-2C36A5FFE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Президенттің саяси өмірбаянының бастауы:">
            <a:extLst>
              <a:ext uri="{FF2B5EF4-FFF2-40B4-BE49-F238E27FC236}">
                <a16:creationId xmlns:a16="http://schemas.microsoft.com/office/drawing/2014/main" id="{DA28D534-5590-40DB-B589-9C65813077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765" y="0"/>
            <a:ext cx="122847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810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1530C7-7C89-4967-8F2F-9EEBDD127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Президенттің саяси өмірбаянының бастауы:">
            <a:extLst>
              <a:ext uri="{FF2B5EF4-FFF2-40B4-BE49-F238E27FC236}">
                <a16:creationId xmlns:a16="http://schemas.microsoft.com/office/drawing/2014/main" id="{193593E5-2D19-46B5-BFA6-D2AF5CED7B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522"/>
            <a:ext cx="12192000" cy="672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033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DDEBD9-99ED-4743-924C-C71DCB7E6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«Ғылыми атақтары» ">
            <a:extLst>
              <a:ext uri="{FF2B5EF4-FFF2-40B4-BE49-F238E27FC236}">
                <a16:creationId xmlns:a16="http://schemas.microsoft.com/office/drawing/2014/main" id="{1C99A549-3834-479A-B140-7388011DF9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026"/>
            <a:ext cx="12046226" cy="669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261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2943F-C62E-4772-8B17-4A6F534DC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«Елбасы отбасымен»">
            <a:extLst>
              <a:ext uri="{FF2B5EF4-FFF2-40B4-BE49-F238E27FC236}">
                <a16:creationId xmlns:a16="http://schemas.microsoft.com/office/drawing/2014/main" id="{5D2C3838-4245-456D-B5AE-6FDC9A109F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2522"/>
            <a:ext cx="12099234" cy="661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162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4ABFB8-8E8E-4009-886F-73C090069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«Елбасы отбасымен»">
            <a:extLst>
              <a:ext uri="{FF2B5EF4-FFF2-40B4-BE49-F238E27FC236}">
                <a16:creationId xmlns:a16="http://schemas.microsoft.com/office/drawing/2014/main" id="{3A1EE738-D2DB-49A0-A540-6608E18FE4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9" y="185530"/>
            <a:ext cx="11913704" cy="667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4526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</Words>
  <Application>Microsoft Office PowerPoint</Application>
  <PresentationFormat>Широкоэкранный</PresentationFormat>
  <Paragraphs>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Назерке</dc:creator>
  <cp:lastModifiedBy>Назерке</cp:lastModifiedBy>
  <cp:revision>3</cp:revision>
  <dcterms:created xsi:type="dcterms:W3CDTF">2020-11-24T09:07:36Z</dcterms:created>
  <dcterms:modified xsi:type="dcterms:W3CDTF">2020-11-24T09:17:51Z</dcterms:modified>
</cp:coreProperties>
</file>