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9919-8E50-4BE7-9C6D-4393D4975DAA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71A6-F5F6-424C-8156-0B9D4CB4BA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9919-8E50-4BE7-9C6D-4393D4975DAA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71A6-F5F6-424C-8156-0B9D4CB4BA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9919-8E50-4BE7-9C6D-4393D4975DAA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71A6-F5F6-424C-8156-0B9D4CB4BA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9919-8E50-4BE7-9C6D-4393D4975DAA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71A6-F5F6-424C-8156-0B9D4CB4BA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9919-8E50-4BE7-9C6D-4393D4975DAA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71A6-F5F6-424C-8156-0B9D4CB4BA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9919-8E50-4BE7-9C6D-4393D4975DAA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71A6-F5F6-424C-8156-0B9D4CB4BA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9919-8E50-4BE7-9C6D-4393D4975DAA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71A6-F5F6-424C-8156-0B9D4CB4BA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9919-8E50-4BE7-9C6D-4393D4975DAA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71A6-F5F6-424C-8156-0B9D4CB4BA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9919-8E50-4BE7-9C6D-4393D4975DAA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71A6-F5F6-424C-8156-0B9D4CB4BA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9919-8E50-4BE7-9C6D-4393D4975DAA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71A6-F5F6-424C-8156-0B9D4CB4BA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09919-8E50-4BE7-9C6D-4393D4975DAA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71A6-F5F6-424C-8156-0B9D4CB4BA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09919-8E50-4BE7-9C6D-4393D4975DAA}" type="datetimeFigureOut">
              <a:rPr lang="ru-RU" smtClean="0"/>
              <a:t>12.09.2021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471A6-F5F6-424C-8156-0B9D4CB4BAF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65 бесплатных примеров фона для презентаци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65 бесплатных примеров фона для презентаци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65 бесплатных примеров фона для презентаци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C:\Users\1\Downloads\10-min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C:\Users\1\Downloads\10-min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6" name="Picture 12" descr="Шаблон презентации (ручка и перо) - презентация, доклад, проек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8429684" cy="6143668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1500166" y="1000108"/>
            <a:ext cx="628654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k-KZ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Қыркүйектің он үші</a:t>
            </a:r>
            <a:br>
              <a:rPr lang="kk-KZ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Сынып жұмысы</a:t>
            </a:r>
            <a:br>
              <a:rPr lang="kk-KZ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Таулардан өзен ағар сарқыраған</a:t>
            </a:r>
            <a:endParaRPr lang="ru-RU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Шаблон презентации (ручка и перо) - презентация, доклад, проек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14290"/>
            <a:ext cx="8715436" cy="6143668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1142976" y="1571612"/>
            <a:ext cx="7000924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Үйге тапсырма: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kk-KZ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Тасыған өзен судың қуатымен...</a:t>
            </a:r>
            <a:r>
              <a:rPr kumimoji="0" lang="kk-KZ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kk-KZ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тақырыбында су тасқындарының зардабы туралы, мәлімет жинап, ақпарат дайындап келіңіздер</a:t>
            </a:r>
            <a:r>
              <a:rPr kumimoji="0" lang="kk-K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kk-KZ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Шаблон презентации (ручка и перо) - презентация, доклад, проек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501122" cy="6143668"/>
          </a:xfrm>
          <a:prstGeom prst="rect">
            <a:avLst/>
          </a:prstGeom>
          <a:noFill/>
        </p:spPr>
      </p:pic>
      <p:sp>
        <p:nvSpPr>
          <p:cNvPr id="6" name="Овал 5"/>
          <p:cNvSpPr/>
          <p:nvPr/>
        </p:nvSpPr>
        <p:spPr>
          <a:xfrm>
            <a:off x="3571868" y="2428868"/>
            <a:ext cx="1857388" cy="107157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Өзен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>
            <a:stCxn id="6" idx="1"/>
          </p:cNvCxnSpPr>
          <p:nvPr/>
        </p:nvCxnSpPr>
        <p:spPr>
          <a:xfrm rot="16200000" flipV="1">
            <a:off x="3272218" y="2014138"/>
            <a:ext cx="371242" cy="7720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6" idx="7"/>
          </p:cNvCxnSpPr>
          <p:nvPr/>
        </p:nvCxnSpPr>
        <p:spPr>
          <a:xfrm rot="5400000" flipH="1" flipV="1">
            <a:off x="5357664" y="2085576"/>
            <a:ext cx="299804" cy="7006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6" idx="3"/>
          </p:cNvCxnSpPr>
          <p:nvPr/>
        </p:nvCxnSpPr>
        <p:spPr>
          <a:xfrm rot="5400000">
            <a:off x="3165061" y="3393127"/>
            <a:ext cx="728432" cy="6291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6" idx="5"/>
          </p:cNvCxnSpPr>
          <p:nvPr/>
        </p:nvCxnSpPr>
        <p:spPr>
          <a:xfrm rot="16200000" flipH="1">
            <a:off x="5179069" y="3321689"/>
            <a:ext cx="656994" cy="7006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>
            <a:off x="1643042" y="1500174"/>
            <a:ext cx="1714512" cy="9144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5143504" y="3929066"/>
            <a:ext cx="1857388" cy="107157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2143108" y="3786190"/>
            <a:ext cx="1857388" cy="107157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5357818" y="1500174"/>
            <a:ext cx="1857388" cy="107157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Шаблон презентации (ручка и перо) - презентация, доклад, проек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8"/>
            <a:ext cx="8286808" cy="607223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142976" y="1285860"/>
            <a:ext cx="6858048" cy="40719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500166" y="1500174"/>
            <a:ext cx="628654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Оқулықпен жұмыс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3-тапсырма (Мәтінді оқиды)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1785918" y="2396190"/>
            <a:ext cx="528641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 топ Мәтін бойынша тесттік тапсырма дайындайды.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ІІ топ ПОПС формуласын тотырады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ІІІ «Өзен» сөзіне 5 жолды өлең құрастырады.</a:t>
            </a: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Шаблон презентации (ручка и перо) - презентация, доклад, проек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572560" cy="6215106"/>
          </a:xfrm>
          <a:prstGeom prst="rect">
            <a:avLst/>
          </a:prstGeom>
          <a:noFill/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928794" y="1288195"/>
            <a:ext cx="36433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</a:t>
            </a: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42976" y="1357298"/>
            <a:ext cx="6643734" cy="33575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kk-KZ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b="1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kk-KZ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kk-KZ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2- тапсырма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kk-KZ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Мәтін бойынша тірек сөздерді табады. </a:t>
            </a:r>
            <a:endParaRPr kumimoji="0" lang="kk-KZ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Шаблон презентации (ручка и перо) - презентация, доклад, проек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643998" cy="642942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214414" y="1357298"/>
            <a:ext cx="6786610" cy="43577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3- тапсырма </a:t>
            </a:r>
          </a:p>
          <a:p>
            <a:pPr algn="ctr"/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143108" y="3504183"/>
            <a:ext cx="478634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Оқылған мәтін негізінде ақпараттың </a:t>
            </a:r>
            <a:r>
              <a:rPr kumimoji="0" lang="kk-K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kk-K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дұрыс, бұрыстығын</a:t>
            </a:r>
            <a:r>
              <a:rPr kumimoji="0" lang="kk-K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kk-K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анықтаңыз.</a:t>
            </a:r>
            <a:endParaRPr kumimoji="0" lang="kk-KZ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Шаблон презентации (ручка и перо) - презентация, доклад, проек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572560" cy="607223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142975" y="1071545"/>
          <a:ext cx="6929486" cy="4429158"/>
        </p:xfrm>
        <a:graphic>
          <a:graphicData uri="http://schemas.openxmlformats.org/drawingml/2006/table">
            <a:tbl>
              <a:tblPr/>
              <a:tblGrid>
                <a:gridCol w="4174356"/>
                <a:gridCol w="1377565"/>
                <a:gridCol w="1377565"/>
              </a:tblGrid>
              <a:tr h="5356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latin typeface="Times New Roman"/>
                          <a:ea typeface="Calibri"/>
                          <a:cs typeface="Times New Roman"/>
                        </a:rPr>
                        <a:t>тапсырма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/>
                          <a:ea typeface="Calibri"/>
                          <a:cs typeface="Times New Roman"/>
                        </a:rPr>
                        <a:t>дұрыс</a:t>
                      </a:r>
                      <a:endParaRPr lang="ru-RU" sz="2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latin typeface="Times New Roman"/>
                          <a:ea typeface="Calibri"/>
                          <a:cs typeface="Times New Roman"/>
                        </a:rPr>
                        <a:t>бұрыс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72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latin typeface="Times New Roman"/>
                          <a:ea typeface="Calibri"/>
                          <a:cs typeface="Times New Roman"/>
                        </a:rPr>
                        <a:t>Есіл өзені адамға күндік жерден шалынады.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latin typeface="Times New Roman"/>
                          <a:ea typeface="Calibri"/>
                          <a:cs typeface="Times New Roman"/>
                        </a:rPr>
                        <a:t>Есіл өзені тасымайды.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72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/>
                          <a:ea typeface="Calibri"/>
                          <a:cs typeface="Times New Roman"/>
                        </a:rPr>
                        <a:t>Есіл өзені сені қабықтай қалқытып ала жөнеледі.</a:t>
                      </a:r>
                      <a:endParaRPr lang="ru-RU" sz="2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72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latin typeface="Times New Roman"/>
                          <a:ea typeface="Calibri"/>
                          <a:cs typeface="Times New Roman"/>
                        </a:rPr>
                        <a:t>Есілдің суы мөлдір, салқын.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553997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Семантикалық карта</a:t>
            </a:r>
            <a:endParaRPr kumimoji="0" lang="kk-KZ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Шаблон презентации (ручка и перо) - презентация, доклад, проек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572560" cy="6143668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00100" y="1071544"/>
          <a:ext cx="7215239" cy="4286282"/>
        </p:xfrm>
        <a:graphic>
          <a:graphicData uri="http://schemas.openxmlformats.org/drawingml/2006/table">
            <a:tbl>
              <a:tblPr/>
              <a:tblGrid>
                <a:gridCol w="4346495"/>
                <a:gridCol w="1434372"/>
                <a:gridCol w="1434372"/>
              </a:tblGrid>
              <a:tr h="518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latin typeface="Times New Roman"/>
                          <a:ea typeface="Calibri"/>
                          <a:cs typeface="Times New Roman"/>
                        </a:rPr>
                        <a:t>тапсырма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/>
                          <a:ea typeface="Calibri"/>
                          <a:cs typeface="Times New Roman"/>
                        </a:rPr>
                        <a:t>дұрыс</a:t>
                      </a:r>
                      <a:endParaRPr lang="ru-RU" sz="2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latin typeface="Times New Roman"/>
                          <a:ea typeface="Calibri"/>
                          <a:cs typeface="Times New Roman"/>
                        </a:rPr>
                        <a:t>бұрыс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15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latin typeface="Times New Roman"/>
                          <a:ea typeface="Calibri"/>
                          <a:cs typeface="Times New Roman"/>
                        </a:rPr>
                        <a:t>Есіл өзені адамға күндік жерден шалынады.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 smtClean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kk-KZ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3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latin typeface="Times New Roman"/>
                          <a:ea typeface="Calibri"/>
                          <a:cs typeface="Times New Roman"/>
                        </a:rPr>
                        <a:t>Есіл өзені тасымайды.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 smtClean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kk-KZ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15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>
                          <a:latin typeface="Times New Roman"/>
                          <a:ea typeface="Calibri"/>
                          <a:cs typeface="Times New Roman"/>
                        </a:rPr>
                        <a:t>Есіл өзені сені қабықтай қалқытып ала жөнеледі.</a:t>
                      </a:r>
                      <a:endParaRPr lang="ru-RU" sz="2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 smtClean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kk-KZ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15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latin typeface="Times New Roman"/>
                          <a:ea typeface="Calibri"/>
                          <a:cs typeface="Times New Roman"/>
                        </a:rPr>
                        <a:t>Есілдің суы </a:t>
                      </a:r>
                      <a:r>
                        <a:rPr lang="kk-KZ" sz="2800" b="1" dirty="0" smtClean="0">
                          <a:latin typeface="Times New Roman"/>
                          <a:ea typeface="Calibri"/>
                          <a:cs typeface="Times New Roman"/>
                        </a:rPr>
                        <a:t>мөлдір</a:t>
                      </a:r>
                      <a:r>
                        <a:rPr lang="kk-KZ" sz="2800" b="1" dirty="0">
                          <a:latin typeface="Times New Roman"/>
                          <a:ea typeface="Calibri"/>
                          <a:cs typeface="Times New Roman"/>
                        </a:rPr>
                        <a:t>, салқын.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 smtClean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kk-KZ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Шаблон презентации (ручка и перо) - презентация, доклад, проек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8572560" cy="600079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500166" y="1500174"/>
            <a:ext cx="6000792" cy="27860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1785918" y="1842192"/>
            <a:ext cx="55007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“Жылдам жауап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”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әдісімен жауап беріңіз.</a:t>
            </a: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1714480" y="2396189"/>
            <a:ext cx="57150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Өзендер адамзатқа қауіп төндіре ме? </a:t>
            </a: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Шаблон презентации (ручка и перо) - презентация, доклад, проек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28604"/>
            <a:ext cx="8143932" cy="5715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214414" y="1214422"/>
            <a:ext cx="678661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Кері байланыс.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 «Білім теңізі»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кемесі (Сабақта алған білімдеріңізді білдіретін сөздерді желкенге жазыңыздар) </a:t>
            </a:r>
          </a:p>
        </p:txBody>
      </p:sp>
      <p:pic>
        <p:nvPicPr>
          <p:cNvPr id="6" name="Picture 2" descr="Картинки по запросу кері байланыс түрлері"/>
          <p:cNvPicPr/>
          <p:nvPr/>
        </p:nvPicPr>
        <p:blipFill rotWithShape="1">
          <a:blip r:embed="rId3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686" t="12043" r="48829" b="8951"/>
          <a:stretch/>
        </p:blipFill>
        <p:spPr bwMode="auto">
          <a:xfrm>
            <a:off x="2643174" y="3643314"/>
            <a:ext cx="3714776" cy="22860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173</Words>
  <Application>Microsoft Office PowerPoint</Application>
  <PresentationFormat>Экран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2021-09-11T18:34:24Z</dcterms:created>
  <dcterms:modified xsi:type="dcterms:W3CDTF">2021-09-11T19:25:39Z</dcterms:modified>
</cp:coreProperties>
</file>