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9919-8E50-4BE7-9C6D-4393D4975DAA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71A6-F5F6-424C-8156-0B9D4CB4BA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65 бесплатных примеров фона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65 бесплатных примеров фона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65 бесплатных примеров фона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C:\Users\1\Downloads\10-mi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C:\Users\1\Downloads\10-mi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14366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00166" y="1000108"/>
            <a:ext cx="62865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Қыркүйектің он үші</a:t>
            </a:r>
            <a:br>
              <a:rPr lang="kk-KZ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Сынып жұмысы</a:t>
            </a:r>
            <a:br>
              <a:rPr lang="kk-KZ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Таулардан өзен ағар сарқыраған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15436" cy="614366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42976" y="1571612"/>
            <a:ext cx="700092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Үйге тапсырма: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Тасыған өзен судың қуатымен...</a:t>
            </a: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тақырыбында су тасқындарының зардабы туралы, мәлімет жинап, ақпарат дайындап келіңіздер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kk-KZ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143668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571868" y="2428868"/>
            <a:ext cx="1857388" cy="10715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Өзен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6" idx="1"/>
          </p:cNvCxnSpPr>
          <p:nvPr/>
        </p:nvCxnSpPr>
        <p:spPr>
          <a:xfrm rot="16200000" flipV="1">
            <a:off x="3272218" y="2014138"/>
            <a:ext cx="371242" cy="77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7"/>
          </p:cNvCxnSpPr>
          <p:nvPr/>
        </p:nvCxnSpPr>
        <p:spPr>
          <a:xfrm rot="5400000" flipH="1" flipV="1">
            <a:off x="5357664" y="2085576"/>
            <a:ext cx="299804" cy="700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3"/>
          </p:cNvCxnSpPr>
          <p:nvPr/>
        </p:nvCxnSpPr>
        <p:spPr>
          <a:xfrm rot="5400000">
            <a:off x="3165061" y="3393127"/>
            <a:ext cx="728432" cy="629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5"/>
          </p:cNvCxnSpPr>
          <p:nvPr/>
        </p:nvCxnSpPr>
        <p:spPr>
          <a:xfrm rot="16200000" flipH="1">
            <a:off x="5179069" y="3321689"/>
            <a:ext cx="656994" cy="700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643042" y="1500174"/>
            <a:ext cx="1714512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143504" y="3929066"/>
            <a:ext cx="1857388" cy="10715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43108" y="3786190"/>
            <a:ext cx="1857388" cy="10715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357818" y="1500174"/>
            <a:ext cx="1857388" cy="10715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0722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1285860"/>
            <a:ext cx="6858048" cy="40719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00166" y="1500174"/>
            <a:ext cx="62865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Оқулықпен жұмыс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3-тапсырма (Мәтінді оқиды)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785918" y="2396190"/>
            <a:ext cx="52864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топ Мәтін бойынша тесттік тапсырма дайындайды.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топ ПОПС формуласын тотырады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 «Өзен» сөзіне 5 жолды өлең құрастырады.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215106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28794" y="1288195"/>
            <a:ext cx="3643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357298"/>
            <a:ext cx="6643734" cy="33575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тапсырма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Мәтін бойынша тірек сөздерді табады. </a:t>
            </a: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1357298"/>
            <a:ext cx="6786610" cy="43577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3- тапсырма 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43108" y="3504183"/>
            <a:ext cx="478634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Оқылған мәтін негізінде ақпараттың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дұрыс, бұрыстығын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анықтаңыз.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0" cy="607223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5" y="1071545"/>
          <a:ext cx="6929486" cy="4429158"/>
        </p:xfrm>
        <a:graphic>
          <a:graphicData uri="http://schemas.openxmlformats.org/drawingml/2006/table">
            <a:tbl>
              <a:tblPr/>
              <a:tblGrid>
                <a:gridCol w="4174356"/>
                <a:gridCol w="1377565"/>
                <a:gridCol w="1377565"/>
              </a:tblGrid>
              <a:tr h="535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тапсырма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дұрыс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бұрыс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Есіл өзені адамға күндік жерден шалынады.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Есіл өзені тасымайды.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Есіл өзені сені қабықтай қалқытып ала жөнеледі.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Есілдің суы мөлдір, салқын.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5399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Семантикалық карта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14366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1071544"/>
          <a:ext cx="7215239" cy="4286282"/>
        </p:xfrm>
        <a:graphic>
          <a:graphicData uri="http://schemas.openxmlformats.org/drawingml/2006/table">
            <a:tbl>
              <a:tblPr/>
              <a:tblGrid>
                <a:gridCol w="4346495"/>
                <a:gridCol w="1434372"/>
                <a:gridCol w="1434372"/>
              </a:tblGrid>
              <a:tr h="518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тапсырма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дұрыс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бұрыс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Есіл өзені адамға күндік жерден шалынады.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Есіл өзені тасымайды.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Есіл өзені сені қабықтай қалқытып ала жөнеледі.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Есілдің суы </a:t>
                      </a: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мөлдір</a:t>
                      </a: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, салқын.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572560" cy="60007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1500174"/>
            <a:ext cx="6000792" cy="2786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85918" y="1842192"/>
            <a:ext cx="5500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“Жылдам жауап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әдісімен жауап беріңіз.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14480" y="2396189"/>
            <a:ext cx="5715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Өзендер адамзатқа қауіп төндіре ме?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Шаблон презентации (ручка и перо) - презентация, доклад, прое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43932" cy="5715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1214422"/>
            <a:ext cx="67866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Кері байланыс.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«Білім теңізі»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кемесі (Сабақта алған білімдеріңізді білдіретін сөздерді желкенге жазыңыздар) </a:t>
            </a:r>
          </a:p>
        </p:txBody>
      </p:sp>
      <p:pic>
        <p:nvPicPr>
          <p:cNvPr id="6" name="Picture 2" descr="Картинки по запросу кері байланыс түрлері"/>
          <p:cNvPicPr/>
          <p:nvPr/>
        </p:nvPicPr>
        <p:blipFill rotWithShape="1"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5686" t="12043" r="48829" b="8951"/>
          <a:stretch/>
        </p:blipFill>
        <p:spPr bwMode="auto">
          <a:xfrm>
            <a:off x="2643174" y="3643314"/>
            <a:ext cx="3714776" cy="22860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2021-09-11T18:34:24Z</dcterms:created>
  <dcterms:modified xsi:type="dcterms:W3CDTF">2021-09-11T19:25:39Z</dcterms:modified>
</cp:coreProperties>
</file>