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9" r:id="rId4"/>
    <p:sldId id="262" r:id="rId5"/>
    <p:sldId id="258" r:id="rId6"/>
    <p:sldId id="265" r:id="rId7"/>
    <p:sldId id="261" r:id="rId8"/>
    <p:sldId id="264" r:id="rId9"/>
    <p:sldId id="266" r:id="rId10"/>
    <p:sldId id="263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83568" y="260648"/>
            <a:ext cx="820891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Қызылорда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облысы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Жаңақорған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ауданы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Түгіскен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ауылы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№256 орта </a:t>
            </a:r>
            <a:r>
              <a:rPr lang="ru-RU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мектебі</a:t>
            </a:r>
            <a:endParaRPr lang="ru-RU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5576" y="2492896"/>
            <a:ext cx="813690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Тақырыбы: Тәртіп және парыз</a:t>
            </a:r>
          </a:p>
          <a:p>
            <a:r>
              <a:rPr lang="kk-KZ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Сыныбы:1</a:t>
            </a:r>
          </a:p>
          <a:p>
            <a:r>
              <a:rPr lang="kk-KZ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Пән мұғалімі: Б.Мамирова </a:t>
            </a:r>
            <a:endParaRPr lang="ru-RU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44671" y="5871833"/>
            <a:ext cx="25587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2021-2022 оқу жылы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98678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50131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736247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960" y="188640"/>
            <a:ext cx="7853496" cy="936104"/>
          </a:xfrm>
        </p:spPr>
        <p:txBody>
          <a:bodyPr/>
          <a:lstStyle/>
          <a:p>
            <a:pPr algn="ctr"/>
            <a:r>
              <a:rPr lang="ru-RU" sz="2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Құндылық</a:t>
            </a:r>
            <a:r>
              <a:rPr lang="ru-RU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дұрыс</a:t>
            </a:r>
            <a:r>
              <a:rPr lang="ru-RU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әрекет</a:t>
            </a:r>
            <a:r>
              <a:rPr lang="ru-RU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.</a:t>
            </a:r>
            <a:br>
              <a:rPr lang="ru-RU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Қасиеттер: адалдық, тәртіптілік, жауапкершілік</a:t>
            </a:r>
            <a:r>
              <a:rPr lang="ru-RU" b="1" i="1" dirty="0">
                <a:solidFill>
                  <a:srgbClr val="FF0000"/>
                </a:solidFill>
              </a:rPr>
              <a:t/>
            </a:r>
            <a:br>
              <a:rPr lang="ru-RU" b="1" i="1" dirty="0">
                <a:solidFill>
                  <a:srgbClr val="FF0000"/>
                </a:solidFill>
              </a:rPr>
            </a:b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kk-KZ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Сабақтың мақсаты: </a:t>
            </a:r>
            <a:r>
              <a:rPr lang="kk-KZ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оқушыларға тәртіп пен парыз ұғымдарының мәнін ұғындыра отырып, дұрыс әрекет құндылығының маңызын ашу. </a:t>
            </a:r>
            <a:endParaRPr lang="kk-KZ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Сабақтың </a:t>
            </a:r>
            <a:r>
              <a:rPr lang="kk-KZ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міндеттері: </a:t>
            </a:r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оқушыларға </a:t>
            </a:r>
            <a:r>
              <a:rPr lang="kk-KZ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тәртіп пен парыздың маңызын түсіндіру арқылы адалдық қасиетін </a:t>
            </a:r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ұғындыру, оқушылардың </a:t>
            </a:r>
            <a:r>
              <a:rPr lang="kk-KZ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тәртіп пен парызға қатысты дұрыс әрекеттерін баулуда жауапкершілік қасиетін </a:t>
            </a:r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дамыту сонымен қаттар оқушыларды </a:t>
            </a:r>
            <a:r>
              <a:rPr lang="kk-KZ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айнала қоршаған ортаны құрметтей отырып,адал,тәртіпті, жауапкершілікті болуға тәрбиелеу. </a:t>
            </a:r>
            <a:r>
              <a:rPr lang="ru-RU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Ресурстар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материалдар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дереккөздер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32551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0851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481087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Тәртіп пен парыз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4" descr="Тәртіп пен парыз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6" descr="Тәртіп пен парыз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37"/>
            <a:ext cx="9144000" cy="50052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950410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50131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454544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Горизонтальный свиток 3"/>
          <p:cNvSpPr/>
          <p:nvPr/>
        </p:nvSpPr>
        <p:spPr>
          <a:xfrm>
            <a:off x="895966" y="148889"/>
            <a:ext cx="7272808" cy="5184576"/>
          </a:xfrm>
          <a:prstGeom prst="horizontalScroll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Әңгімелесу.</a:t>
            </a:r>
          </a:p>
          <a:p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kk-KZ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1.Парыз дегеніміз не?</a:t>
            </a:r>
          </a:p>
          <a:p>
            <a:r>
              <a:rPr lang="kk-KZ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2. Ол адамға не үшін қажет?</a:t>
            </a:r>
          </a:p>
          <a:p>
            <a:r>
              <a:rPr lang="kk-KZ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3.Оны қалай орындауымыз қажет?</a:t>
            </a:r>
          </a:p>
          <a:p>
            <a:r>
              <a:rPr lang="kk-KZ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4.Қарыз бен парыздың   айырмашылығы неде ?</a:t>
            </a:r>
          </a:p>
          <a:p>
            <a:r>
              <a:rPr lang="kk-KZ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5.Өздерің парыздарыңды қалай өтеп   жүрсіңдер?</a:t>
            </a:r>
          </a:p>
          <a:p>
            <a:r>
              <a:rPr lang="kk-KZ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6.Парызды өттеудің ерте кеші бар ма?</a:t>
            </a:r>
          </a:p>
          <a:p>
            <a:endParaRPr lang="kk-KZ" dirty="0" smtClean="0">
              <a:solidFill>
                <a:srgbClr val="002060"/>
              </a:solidFill>
            </a:endParaRPr>
          </a:p>
          <a:p>
            <a:endParaRPr lang="kk-KZ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78912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50131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934615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Бағалау</a:t>
            </a:r>
            <a:endParaRPr lang="ru-RU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82364"/>
            <a:ext cx="2440957" cy="11829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13823"/>
            <a:ext cx="2094358" cy="12514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25" r="11357"/>
          <a:stretch/>
        </p:blipFill>
        <p:spPr bwMode="auto">
          <a:xfrm>
            <a:off x="107504" y="980728"/>
            <a:ext cx="9036496" cy="403244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794130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Қорытынды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sz="2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Тәртіптілік</a:t>
            </a:r>
            <a:r>
              <a:rPr lang="ru-RU" sz="2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дұрыс</a:t>
            </a:r>
            <a:r>
              <a:rPr lang="ru-RU" sz="2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әрекетке</a:t>
            </a:r>
            <a:r>
              <a:rPr lang="ru-RU" sz="2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бағыттайды</a:t>
            </a:r>
            <a:r>
              <a:rPr lang="ru-RU" sz="2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Нағыз</a:t>
            </a:r>
            <a:r>
              <a:rPr lang="ru-RU" sz="2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тәртіптілік-ойыңның,сөзіңнің</a:t>
            </a:r>
            <a:r>
              <a:rPr lang="ru-RU" sz="2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ru-RU" sz="2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ісіңнің</a:t>
            </a:r>
            <a:r>
              <a:rPr lang="ru-RU" sz="2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жақсы</a:t>
            </a:r>
            <a:r>
              <a:rPr lang="ru-RU" sz="2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болуы</a:t>
            </a:r>
            <a:r>
              <a:rPr lang="ru-RU" sz="2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Тәртіп</a:t>
            </a:r>
            <a:r>
              <a:rPr lang="ru-RU" sz="2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болса</a:t>
            </a:r>
            <a:r>
              <a:rPr lang="ru-RU" sz="2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талап</a:t>
            </a:r>
            <a:r>
              <a:rPr lang="ru-RU" sz="2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sz="2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онда</a:t>
            </a:r>
            <a:r>
              <a:rPr lang="ru-RU" sz="2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өзіңде</a:t>
            </a:r>
            <a:r>
              <a:rPr lang="ru-RU" sz="2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айналаңда</a:t>
            </a:r>
            <a:endParaRPr lang="ru-RU" sz="2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тыныштық</a:t>
            </a:r>
            <a:r>
              <a:rPr lang="ru-RU" sz="2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sz="2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тыныштық</a:t>
            </a:r>
            <a:r>
              <a:rPr lang="ru-RU" sz="2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болса</a:t>
            </a:r>
            <a:r>
              <a:rPr lang="ru-RU" sz="2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тазалық</a:t>
            </a:r>
            <a:r>
              <a:rPr lang="ru-RU" sz="2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sz="2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ru-RU" sz="2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тазалық</a:t>
            </a:r>
            <a:r>
              <a:rPr lang="ru-RU" sz="2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болған</a:t>
            </a:r>
            <a:r>
              <a:rPr lang="ru-RU" sz="2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жерде</a:t>
            </a:r>
            <a:r>
              <a:rPr lang="ru-RU" sz="2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татулық</a:t>
            </a:r>
            <a:r>
              <a:rPr lang="ru-RU" sz="2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sz="2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Тәртіп</a:t>
            </a:r>
            <a:r>
              <a:rPr lang="ru-RU" sz="2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адамды</a:t>
            </a:r>
            <a:r>
              <a:rPr lang="ru-RU" sz="2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жетістікке</a:t>
            </a:r>
            <a:r>
              <a:rPr lang="ru-RU" sz="2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жетелейді</a:t>
            </a:r>
            <a:r>
              <a:rPr lang="ru-RU" sz="2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..</a:t>
            </a:r>
          </a:p>
          <a:p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857077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Углы">
  <a:themeElements>
    <a:clrScheme name="Углы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Углы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Углы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33</TotalTime>
  <Words>180</Words>
  <Application>Microsoft Office PowerPoint</Application>
  <PresentationFormat>Экран (4:3)</PresentationFormat>
  <Paragraphs>25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Углы</vt:lpstr>
      <vt:lpstr>Презентация PowerPoint</vt:lpstr>
      <vt:lpstr>Құндылық: дұрыс әрекет . Қасиеттер: адалдық, тәртіптілік, жауапкершілік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                          Бағалау</vt:lpstr>
      <vt:lpstr>                         Қорытынды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11</cp:revision>
  <dcterms:created xsi:type="dcterms:W3CDTF">2021-11-09T20:10:16Z</dcterms:created>
  <dcterms:modified xsi:type="dcterms:W3CDTF">2021-11-09T20:50:56Z</dcterms:modified>
</cp:coreProperties>
</file>