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2" r:id="rId3"/>
    <p:sldId id="257" r:id="rId4"/>
    <p:sldId id="261" r:id="rId5"/>
    <p:sldId id="258" r:id="rId6"/>
    <p:sldId id="273" r:id="rId7"/>
    <p:sldId id="260" r:id="rId8"/>
    <p:sldId id="262" r:id="rId9"/>
    <p:sldId id="271" r:id="rId10"/>
    <p:sldId id="266" r:id="rId11"/>
    <p:sldId id="274" r:id="rId12"/>
    <p:sldId id="267" r:id="rId13"/>
    <p:sldId id="275" r:id="rId14"/>
    <p:sldId id="276" r:id="rId15"/>
    <p:sldId id="278" r:id="rId16"/>
    <p:sldId id="269" r:id="rId17"/>
    <p:sldId id="270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500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8829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3066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6085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3742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3263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0953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427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6722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423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90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5837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1850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7223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0502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4591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790F0-F978-4D4A-93AD-C89603FB4EE8}" type="datetimeFigureOut">
              <a:rPr lang="ru-RU" smtClean="0"/>
              <a:t>13.12.2017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BFCF44F-C191-4437-BDFA-72830D9C99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4550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ngime.org/sabati-tri-aralas-sabati-edisi-sra-jauapsaramandiinnovaciyali.html" TargetMode="External"/><Relationship Id="rId2" Type="http://schemas.openxmlformats.org/officeDocument/2006/relationships/hyperlink" Target="http://engime.org/sabati-barisi-i-jimdastiru-kezei-sabaa-ezirlik-ii-otkendi-pisi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6964" y="1676400"/>
            <a:ext cx="10127672" cy="2311272"/>
          </a:xfrm>
        </p:spPr>
        <p:txBody>
          <a:bodyPr>
            <a:normAutofit/>
          </a:bodyPr>
          <a:lstStyle/>
          <a:p>
            <a:r>
              <a:rPr lang="kk-KZ" sz="4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 ЖӘНЕ ТАЛАНТТЫ БАЛАЛАРҒА МҰҒАЛІМ ҰСЫНАТЫН ТАПСЫРМАЛАР</a:t>
            </a:r>
            <a:endParaRPr lang="ru-RU" sz="4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5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255" y="193964"/>
            <a:ext cx="10335490" cy="1711036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қабілетіне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ерекшеліктеріне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қарай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үшке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бөлуге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4988" y="2216726"/>
            <a:ext cx="3269672" cy="41840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Шығармашылық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дарындылық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3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48547" y="2216726"/>
            <a:ext cx="3352801" cy="41840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Интеллектуалды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табиғи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дарындылық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3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645236" y="2216727"/>
            <a:ext cx="3241964" cy="41840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Лидерлік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дарындылық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687782" y="1330036"/>
            <a:ext cx="3449783" cy="748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8" idx="0"/>
          </p:cNvCxnSpPr>
          <p:nvPr/>
        </p:nvCxnSpPr>
        <p:spPr>
          <a:xfrm>
            <a:off x="6137564" y="1330036"/>
            <a:ext cx="87384" cy="8866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137564" y="1330036"/>
            <a:ext cx="3643745" cy="748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947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>
            <a:off x="1690254" y="225136"/>
            <a:ext cx="9421091" cy="98367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сақтауы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білімі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: </a:t>
            </a:r>
            <a:br>
              <a:rPr lang="ru-RU" i="1" dirty="0"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сақтау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қабілеттері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; </a:t>
            </a:r>
            <a:br>
              <a:rPr lang="ru-RU" i="1" dirty="0"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ақпаратты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біліп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қана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қоймай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пайдалана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/>
          </a:p>
        </p:txBody>
      </p:sp>
      <p:sp>
        <p:nvSpPr>
          <p:cNvPr id="5" name="Пятиугольник 4"/>
          <p:cNvSpPr/>
          <p:nvPr/>
        </p:nvSpPr>
        <p:spPr>
          <a:xfrm>
            <a:off x="1690254" y="2857500"/>
            <a:ext cx="9490364" cy="101138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3.ойлау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қабілетінің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жылдамдығы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: </a:t>
            </a:r>
            <a:br>
              <a:rPr lang="ru-RU" i="1" dirty="0"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жоспарлауға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уақыт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жұмсауы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жоспардың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асуына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тез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жетеді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endParaRPr lang="ru-RU" dirty="0"/>
          </a:p>
        </p:txBody>
      </p:sp>
      <p:sp>
        <p:nvSpPr>
          <p:cNvPr id="6" name="Пятиугольник 5"/>
          <p:cNvSpPr/>
          <p:nvPr/>
        </p:nvSpPr>
        <p:spPr>
          <a:xfrm>
            <a:off x="1690254" y="4201391"/>
            <a:ext cx="9448800" cy="98367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4.мәселені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шешуі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: </a:t>
            </a:r>
            <a:br>
              <a:rPr lang="ru-RU" i="1" dirty="0"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ақпаратты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толықтырып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қайшылықтарын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анықтап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мәніне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тезірек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жетеді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endParaRPr lang="ru-RU" dirty="0"/>
          </a:p>
        </p:txBody>
      </p:sp>
      <p:sp>
        <p:nvSpPr>
          <p:cNvPr id="7" name="Пятиугольник 6"/>
          <p:cNvSpPr/>
          <p:nvPr/>
        </p:nvSpPr>
        <p:spPr>
          <a:xfrm>
            <a:off x="1711036" y="5517573"/>
            <a:ext cx="9448800" cy="95596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5.икемділігі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: </a:t>
            </a:r>
            <a:br>
              <a:rPr lang="ru-RU" i="1" dirty="0"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басқаларға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қарағанда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қабілеттері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ұйымдастырылған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дегенмен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оқуда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проблемаларды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шешуде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балама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шешімдерді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көріп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қабылдай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endParaRPr lang="ru-RU" dirty="0"/>
          </a:p>
        </p:txBody>
      </p:sp>
      <p:sp>
        <p:nvSpPr>
          <p:cNvPr id="8" name="Пятиугольник 7"/>
          <p:cNvSpPr/>
          <p:nvPr/>
        </p:nvSpPr>
        <p:spPr>
          <a:xfrm>
            <a:off x="1711036" y="1541318"/>
            <a:ext cx="9428018" cy="983673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2.өз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білімін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жетілдіруі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: </a:t>
            </a:r>
            <a:br>
              <a:rPr lang="ru-RU" i="1" dirty="0"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жүйесінің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қалай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жүретінін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басқалардан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гөрі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біліп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өздерінің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оқуын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реттей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237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49383"/>
            <a:ext cx="11582400" cy="6774872"/>
          </a:xfrm>
        </p:spPr>
        <p:txBody>
          <a:bodyPr>
            <a:no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1212273" y="1395847"/>
            <a:ext cx="9545782" cy="109450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latin typeface="Times New Roman" pitchFamily="18" charset="0"/>
                <a:cs typeface="Times New Roman" pitchFamily="18" charset="0"/>
              </a:rPr>
              <a:t>6.күрделілікке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сүйіспеншілігі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i="1" dirty="0"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қызығушылығын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арттыру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күрделі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тапсырмаларға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ұмтылады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endParaRPr lang="ru-RU" dirty="0"/>
          </a:p>
        </p:txBody>
      </p:sp>
      <p:sp>
        <p:nvSpPr>
          <p:cNvPr id="5" name="Пятиугольник 4"/>
          <p:cNvSpPr/>
          <p:nvPr/>
        </p:nvSpPr>
        <p:spPr>
          <a:xfrm>
            <a:off x="1212273" y="2930238"/>
            <a:ext cx="9545782" cy="109450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latin typeface="Times New Roman" pitchFamily="18" charset="0"/>
                <a:cs typeface="Times New Roman" pitchFamily="18" charset="0"/>
              </a:rPr>
              <a:t>7.шоғырлануы: </a:t>
            </a:r>
            <a:br>
              <a:rPr lang="ru-RU" i="1" dirty="0"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ерте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жасынан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қабілеттерін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ұзақ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уақытқа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шоғырлау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қабілеттері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бар;</a:t>
            </a:r>
          </a:p>
          <a:p>
            <a:pPr algn="ctr"/>
            <a:endParaRPr lang="ru-RU" dirty="0"/>
          </a:p>
        </p:txBody>
      </p:sp>
      <p:sp>
        <p:nvSpPr>
          <p:cNvPr id="6" name="Пятиугольник 5"/>
          <p:cNvSpPr/>
          <p:nvPr/>
        </p:nvSpPr>
        <p:spPr>
          <a:xfrm>
            <a:off x="1212273" y="4629150"/>
            <a:ext cx="9545782" cy="1134341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latin typeface="Times New Roman" pitchFamily="18" charset="0"/>
                <a:cs typeface="Times New Roman" pitchFamily="18" charset="0"/>
              </a:rPr>
              <a:t>8.ерте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символдық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белсенділігі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ru-RU" i="1" dirty="0"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ерте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жасынан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сөйлей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оқи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жаза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бастайды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717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0656" y="1482436"/>
            <a:ext cx="10349344" cy="3602182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ойлау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логика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заңдылықтарын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ой-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пікірлерді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ойлаудың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түрі.Баланың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ұғымдарын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өсіру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үрдісіндегі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ұдайы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547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217" y="166255"/>
            <a:ext cx="11720947" cy="6567054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1.Көру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(ребус,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сөзжұмбақ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анограмма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сиқырлы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шаршылар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фигуралар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2.Есту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мақал-мәтел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қалжың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ағайынды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Арман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Аян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Абзал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ағайынды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үшеуі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оқиды.Абзал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арманнан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Аян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Абзалдан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үйдің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үлкені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ортаншысы,кішісі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үлкені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Аян,ең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кішісі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Арман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ортаншысы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Абзал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ауылдың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Әділет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үшеуі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лагерьде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Бұлардың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біреуі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Қосқұдықтан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Үштөбеден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үшіншісі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Көктөбеден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Әділет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Қосқұдықтан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екеуі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бөлмеге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Бұлардың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екеуі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Үштөбеде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көрмегенділігі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ауылдан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Қосқұдықтан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Әділет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Көктөбеден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үштөбеден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Қызықты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әзіл-есептер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498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go2.imgsmail.ru/imgpreview?key=http%3A//rudb.org/img/2008_09/i48ca8494041a0.jpg&amp;mb=imgdb_preview_99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7472" y="2551093"/>
            <a:ext cx="220027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60218" y="413266"/>
            <a:ext cx="9452841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әрекетінің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Хайуанаттар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бағындағы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қызықтар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әрекетінің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мақсаты:Балаларға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хайуанаттар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беру,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жабайы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аңдар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білімдерін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тиянақтау.Аңдардың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салыстыра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айтуға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үйрету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ойлау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қабілеттерін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дамыту.Жан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жануарларды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қорғауға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қамқор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болуға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сүйіспеншілікпен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қарауға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тәрбиелеу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                                                                                       </a:t>
            </a:r>
            <a:endParaRPr lang="ru-RU" altLang="ru-RU" sz="2000" dirty="0" smtClean="0">
              <a:solidFill>
                <a:srgbClr val="4747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Көрнекіліктері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аңдардың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тордың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суреттері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ойыншықтар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суреттер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әрекетінің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</a:t>
            </a:r>
            <a:r>
              <a:rPr lang="ru-RU" altLang="ru-RU" sz="20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</a:t>
            </a:r>
            <a:r>
              <a:rPr lang="ru-RU" alt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Жұмбақтар</a:t>
            </a:r>
            <a:r>
              <a:rPr lang="ru-RU" alt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alt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1.Қалқиып </a:t>
            </a:r>
            <a:r>
              <a:rPr lang="ru-RU" alt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alt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500" dirty="0" smtClean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құлағы</a:t>
            </a:r>
            <a:r>
              <a:rPr lang="ru-RU" altLang="ru-RU" sz="2500" dirty="0" smtClean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500" dirty="0" smtClean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Елеңдеп</a:t>
            </a:r>
            <a:r>
              <a:rPr lang="ru-RU" altLang="ru-RU" sz="2500" dirty="0" smtClean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қорқып</a:t>
            </a:r>
            <a:r>
              <a:rPr lang="ru-RU" alt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alt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  ( </a:t>
            </a:r>
            <a:r>
              <a:rPr lang="ru-RU" altLang="ru-RU" sz="2500" dirty="0" smtClean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Қоян</a:t>
            </a:r>
            <a:r>
              <a:rPr lang="ru-RU" altLang="ru-RU" sz="2500" dirty="0" smtClean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557472" y="4452300"/>
            <a:ext cx="2021707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2.Қорықпайды </a:t>
            </a: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күшті</a:t>
            </a: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аңнан</a:t>
            </a: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Қорқады</a:t>
            </a: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тек </a:t>
            </a: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тышқаннан</a:t>
            </a: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       (</a:t>
            </a: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Піл</a:t>
            </a: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rgbClr val="474747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kumimoji="0" lang="ru-RU" altLang="ru-RU" sz="11800" b="0" i="0" u="none" strike="noStrike" cap="none" normalizeH="0" baseline="0" dirty="0" smtClean="0">
              <a:ln>
                <a:noFill/>
              </a:ln>
              <a:solidFill>
                <a:srgbClr val="474747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2" name="Picture 4" descr="https://lh3.googleusercontent.com/6m8E4YpAM41HPJl4owITJqg73TxJMT5E6RWbKqcoyvP99lCyqbjfX7rbGWm0y1T17dgPqAlTLwTDt4xW-RxXjjdhXeMBgZbyWzwuqxnq6znEPPRCldgTE0Vlg102gZ7TOlvjMNyw3-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9222" y="4545878"/>
            <a:ext cx="22383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29347" y="4511817"/>
            <a:ext cx="6096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2.Қорықпайды </a:t>
            </a:r>
            <a:r>
              <a:rPr 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күшті</a:t>
            </a:r>
            <a:r>
              <a:rPr 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аңнан</a:t>
            </a:r>
            <a:r>
              <a:rPr 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fontAlgn="base"/>
            <a:r>
              <a:rPr 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Қорқады</a:t>
            </a:r>
            <a:r>
              <a:rPr 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тышқаннан</a:t>
            </a:r>
            <a:r>
              <a:rPr 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       (</a:t>
            </a:r>
            <a:r>
              <a:rPr 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Піл</a:t>
            </a:r>
            <a:r>
              <a:rPr lang="ru-RU" sz="2500" dirty="0">
                <a:solidFill>
                  <a:srgbClr val="47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500" b="0" i="0" dirty="0">
              <a:solidFill>
                <a:srgbClr val="474747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15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5720" y="1399309"/>
            <a:ext cx="11140643" cy="4456495"/>
          </a:xfrm>
        </p:spPr>
        <p:txBody>
          <a:bodyPr>
            <a:noAutofit/>
          </a:bodyPr>
          <a:lstStyle/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бойында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дарындылық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бар,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танып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иесі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ертеңгі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біздің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тірегіміз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ұмытпау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керектігін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ұғына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отырып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мұғалімдердің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қабілеттілігін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дарындылығын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бейімділігін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анықтау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және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оны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дамыту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болашағына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беру,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заманының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озық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өнегесін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санасына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сіңіру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05353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6291" y="2342073"/>
            <a:ext cx="9952903" cy="2534726"/>
          </a:xfrm>
        </p:spPr>
        <p:txBody>
          <a:bodyPr>
            <a:noAutofit/>
          </a:bodyPr>
          <a:lstStyle/>
          <a:p>
            <a:r>
              <a:rPr lang="kk-KZ" sz="6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рахмет!!!</a:t>
            </a:r>
            <a:endParaRPr lang="ru-RU" sz="6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5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910340" y="1039091"/>
            <a:ext cx="8915400" cy="40677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«Баланы 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оқытудың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 — оны 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әрі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қарай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мұғалімнің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көмегінсіз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ақ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дамуға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қабілетті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algn="ctr"/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Эдгард</a:t>
            </a: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Хабард</a:t>
            </a: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5000" dirty="0"/>
          </a:p>
        </p:txBody>
      </p:sp>
    </p:spTree>
    <p:extLst>
      <p:ext uri="{BB962C8B-B14F-4D97-AF65-F5344CB8AC3E}">
        <p14:creationId xmlns:p14="http://schemas.microsoft.com/office/powerpoint/2010/main" val="23412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0307" y="582546"/>
            <a:ext cx="8911687" cy="128089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Талантты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2030" y="1863436"/>
            <a:ext cx="10861964" cy="2623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таланты бала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-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қырымен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қатарларынан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әлдеқайда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дамыған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зейіні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бар,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іс-әрекет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асқан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қабілеттілік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танытып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жетістіктерімен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дараланатын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бала!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865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7965" y="624110"/>
            <a:ext cx="9786648" cy="99687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3781" y="1620983"/>
            <a:ext cx="10584873" cy="4849090"/>
          </a:xfrm>
        </p:spPr>
        <p:txBody>
          <a:bodyPr>
            <a:normAutofit/>
          </a:bodyPr>
          <a:lstStyle/>
          <a:p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Дискуссия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туындайтын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үстінде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экстрималдық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ситуациялар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туғызу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Ойындар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(КВН,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сайыс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дебат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Топтық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Творчествалық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потенциалын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зерттейтін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оқушыға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өсу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көрсететін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мониторингтер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Деңгейлеп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оқыту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Жеке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710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0036" y="429491"/>
            <a:ext cx="10668000" cy="6220691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істеудің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заңында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алғаш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таныту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өзекті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беруді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дәрежесіне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қоғамға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талантты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даярлауда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қоғамға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жеткіншектің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қиын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жетелеу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ұстаз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парызы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Баланы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заманына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икемдеп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заманының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өнегесін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санасына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сіңіре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күннің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талабы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зерттеушілердің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еңбектері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дарындылықтың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мән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ортақ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пікірге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келе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қоймады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құрдастарымен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салыстырғанда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игеру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шоғырлығымен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байқалатын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байқалуы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түсінеміз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энциклопедияда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төмендегідей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сатысы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сапалы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бірлесуі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арқасында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жақсарады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талант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ұғымды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сәтті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топтастыруға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173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972540" y="2022764"/>
            <a:ext cx="2341418" cy="23414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Анкеталар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3865418" y="145472"/>
            <a:ext cx="2272146" cy="22028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Жаппай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6456219" y="200891"/>
            <a:ext cx="2286000" cy="23275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тесттер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477491" y="4364182"/>
            <a:ext cx="2365663" cy="23691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мінездемесі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6331528" y="4405745"/>
            <a:ext cx="2410691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8108375" y="2320636"/>
            <a:ext cx="2244436" cy="23137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әңгімесі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4886325" y="2414155"/>
            <a:ext cx="2502478" cy="2105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дарындылығын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анықтайтын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101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0925" y="596401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балалармен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істеу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8873" y="1440873"/>
            <a:ext cx="11208327" cy="5195453"/>
          </a:xfrm>
        </p:spPr>
        <p:txBody>
          <a:bodyPr>
            <a:normAutofit/>
          </a:bodyPr>
          <a:lstStyle/>
          <a:p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Мектептегі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айрықша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балалармен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жүйелі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жасап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қабілетін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ашу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іскерлігін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үнемі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назарда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ұстау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пәнге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қызығушылығы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қаншалықты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деңгейде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анықтап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олимпиадаларына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қатыстыру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Оқушының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білім-біліктілігін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деңгейлік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беру.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  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ізденісін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шыңдау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бағытында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әдебиеттер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қажеттігіне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беріп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454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1817" y="429491"/>
            <a:ext cx="9731230" cy="14478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Дарынды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балалармен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істеуде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ескеру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9417" y="1717964"/>
            <a:ext cx="10313121" cy="4703618"/>
          </a:xfrm>
        </p:spPr>
        <p:txBody>
          <a:bodyPr>
            <a:normAutofit/>
          </a:bodyPr>
          <a:lstStyle/>
          <a:p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Балаларның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пәнге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қызығушылығын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білуге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құштарлығын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тапсырманы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деңгейлеп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беріп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зейінін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тұрақтандыру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мінезін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құлқын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.(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Нені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ұнатады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нені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ұнатпайды,қай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білімді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меңгереді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шаршайды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жүйелі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жасауына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көңіл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бөлу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тапсырманы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бірлесе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қызығушылығына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орынды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білудің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зор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103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6509" y="335847"/>
            <a:ext cx="9767455" cy="1314796"/>
          </a:xfrm>
        </p:spPr>
        <p:txBody>
          <a:bodyPr>
            <a:normAutofit fontScale="90000"/>
          </a:bodyPr>
          <a:lstStyle/>
          <a:p>
            <a:pPr algn="ctr" fontAlgn="base"/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міндеттерді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көздеу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бағдарламалар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ережелер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әзірленген</a:t>
            </a:r>
            <a:r>
              <a:rPr lang="ru-RU" sz="33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1537854" y="1674756"/>
            <a:ext cx="803564" cy="5818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1551709" y="2639597"/>
            <a:ext cx="831273" cy="6047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1537854" y="4113574"/>
            <a:ext cx="803564" cy="657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1551709" y="5640099"/>
            <a:ext cx="789709" cy="6221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667432" y="1600072"/>
            <a:ext cx="870007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қабілеттілікті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ерте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айқындауды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667432" y="2450864"/>
            <a:ext cx="91710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оқушының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шығармашылық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мүмкіндігін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көрсететін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диагностика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жүргізу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795484" y="5640099"/>
            <a:ext cx="8625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дарынды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балаларға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практикалық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көмек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көрсету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795484" y="3810852"/>
            <a:ext cx="89149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қабілетті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балалармен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істейтін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мұғалімдерге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педагогика-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психологиялық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кепілдемелер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әзірлеу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22593953"/>
      </p:ext>
    </p:extLst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184</TotalTime>
  <Words>522</Words>
  <Application>Microsoft Office PowerPoint</Application>
  <PresentationFormat>Произвольный</PresentationFormat>
  <Paragraphs>89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Легкий дым</vt:lpstr>
      <vt:lpstr>ДАРЫНДЫ ЖӘНЕ ТАЛАНТТЫ БАЛАЛАРҒА МҰҒАЛІМ ҰСЫНАТЫН ТАПСЫРМАЛАР</vt:lpstr>
      <vt:lpstr>Презентация PowerPoint</vt:lpstr>
      <vt:lpstr>Талантты және дарынды балаларды анықтау</vt:lpstr>
      <vt:lpstr>Дарынды балаларды анықтау  жолдары </vt:lpstr>
      <vt:lpstr>Презентация PowerPoint</vt:lpstr>
      <vt:lpstr>Презентация PowerPoint</vt:lpstr>
      <vt:lpstr>Дарынды балалармен жұмыс істеу мазмұны </vt:lpstr>
      <vt:lpstr>Дарынды балалармен жұмыс істеуде нені ескеру керек? </vt:lpstr>
      <vt:lpstr>Негізгі міндеттерді көздеу үшін бағдарламалар мен ережелер әзірленген:     </vt:lpstr>
      <vt:lpstr>Оқушылардың қабілетіне, ерекшеліктеріне қарай үшке бөлуге болады:</vt:lpstr>
      <vt:lpstr>Презентация PowerPoint</vt:lpstr>
      <vt:lpstr>Презентация PowerPoint</vt:lpstr>
      <vt:lpstr>«Логикалық ойлау» дегеніміз – логика заңдылықтарын пайдалана отырып, ой-пікірлерді тұжырымдарды қолдануға негізделген ойлаудың бір түрі.Баланың логикасын дамыту ұғымдарын өсіру, оқу- тәрбие үрдісіндегі ұдайы жүргізілетін жұмыс.</vt:lpstr>
      <vt:lpstr>Презентация PowerPoint</vt:lpstr>
      <vt:lpstr>Презентация PowerPoint</vt:lpstr>
      <vt:lpstr>Презентация PowerPoint</vt:lpstr>
      <vt:lpstr>Назарларыңызға рахмет!!!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ДАРЫНДЫ БАЛАЛАРҒА МҰҒАЛІМ БАЛАЛАРҒА БЕРЕТІН ТАПСЫРМАЛАР</dc:title>
  <dc:creator>пк</dc:creator>
  <cp:lastModifiedBy>Windows User</cp:lastModifiedBy>
  <cp:revision>15</cp:revision>
  <dcterms:created xsi:type="dcterms:W3CDTF">2017-12-09T13:14:22Z</dcterms:created>
  <dcterms:modified xsi:type="dcterms:W3CDTF">2017-12-12T21:03:08Z</dcterms:modified>
</cp:coreProperties>
</file>