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5" r:id="rId3"/>
    <p:sldId id="274" r:id="rId4"/>
    <p:sldId id="283" r:id="rId5"/>
    <p:sldId id="282" r:id="rId6"/>
    <p:sldId id="284" r:id="rId7"/>
    <p:sldId id="280" r:id="rId8"/>
    <p:sldId id="279" r:id="rId9"/>
    <p:sldId id="278" r:id="rId10"/>
    <p:sldId id="289" r:id="rId11"/>
    <p:sldId id="288" r:id="rId12"/>
    <p:sldId id="28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la-vida.ru/imagesr/presentation-1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28652"/>
            <a:ext cx="9144000" cy="717234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142976" y="857232"/>
            <a:ext cx="750099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Урок самопознания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тему: «Чувствовать</a:t>
            </a:r>
          </a:p>
          <a:p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другого человека»</a:t>
            </a:r>
          </a:p>
          <a:p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6 класс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учитель предмета  «Самопознание»: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Ашимова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Л.Б.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г.Алматы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ru-RU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ds04.infourok.ru/uploads/ex/0007/000850ee-ba95af2d/7/img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85786" y="571480"/>
            <a:ext cx="771530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Проверка опережающего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домашнего  задания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Отрывок  «Жить с улыбкой» по Д.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Гоулману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Учебник самопознания, стр.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38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Вопросы: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Как поначалу реагировали пассажиры на приветствие водителя?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Какую роль в конечном итоге сыграла доброжелательность водителя автобуса?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Что помогает человеку преодолеть усталость, раздражительность, плохое настроение?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-Как вы думаете, насколько важно чувствовать другого человека, чтобы осознать  радость жизни?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Вспомните случаи, когда вы искренне помогли другому человеку?  Расскажите об этом.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Picture 2" descr="http://ds04.infourok.ru/uploads/ex/0007/000850ee-ba95af2d/7/img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214415" y="428604"/>
            <a:ext cx="314327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пусть порою всё не так,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к сердцу подступает мрак,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Свет одолеет боль и страх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ним так легко и просто.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Припев: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близким быть щедрей,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терять друзей,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Укрывать в ночи детей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Тёплым одеялом.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Дорожить добром,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Ждать гостей в свой дом.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жалеть лишь об одном –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Господи, как мало.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Господи, как мало.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https://proza.ru/pics/2013/07/10/172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https://proza.ru/pics/2013/07/10/172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2" descr="https://static8.depositphotos.com/1005454/972/i/600/depositphotos_9722924-stock-photo-girl-playing-in-the-su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285860"/>
            <a:ext cx="3357586" cy="3786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ds04.infourok.ru/uploads/ex/0007/000850ee-ba95af2d/7/img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85786" y="571480"/>
            <a:ext cx="771530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Проверка опережающего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домашнего  задания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Отрывок  «Жить с улыбкой» по Д.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Гоулману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Учебник самопознания, стр.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38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Вопросы: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Как поначалу реагировали пассажиры на приветствие водителя?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Какую роль в конечном итоге сыграла доброжелательность водителя автобуса?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Что помогает человеку преодолеть усталость, раздражительность, плохое настроение?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-Как вы думаете, насколько важно чувствовать другого человека, чтобы осознать  радость жизни?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Вспомните случаи, когда вы искренне помогли другому человеку?  Расскажите об этом.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Picture 2" descr="http://ds04.infourok.ru/uploads/ex/0007/000850ee-ba95af2d/7/img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428728" y="1071546"/>
            <a:ext cx="578647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Домашнее задание:</a:t>
            </a:r>
            <a:r>
              <a:rPr lang="ru-RU" sz="3200" dirty="0" smtClean="0"/>
              <a:t> </a:t>
            </a:r>
          </a:p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прочитать «Притчу о гармонии» по Ю. Дубинкиной-Ильиной </a:t>
            </a:r>
          </a:p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учебник страница 40-41, </a:t>
            </a:r>
          </a:p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ответить на вопросы.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ds04.infourok.ru/uploads/ex/0007/000850ee-ba95af2d/7/img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85786" y="571480"/>
            <a:ext cx="771530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Проверка опережающего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домашнего  задания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Отрывок  «Жить с улыбкой» по Д.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Гоулману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Учебник самопознания, стр.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38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Вопросы: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Как поначалу реагировали пассажиры на приветствие водителя?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Какую роль в конечном итоге сыграла доброжелательность водителя автобуса?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Что помогает человеку преодолеть усталость, раздражительность, плохое настроение?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-Как вы думаете, насколько важно чувствовать другого человека, чтобы осознать  радость жизни?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Вспомните случаи, когда вы искренне помогли другому человеку?  Расскажите об этом.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Picture 2" descr="http://ds04.infourok.ru/uploads/ex/0007/000850ee-ba95af2d/7/img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928662" y="857232"/>
            <a:ext cx="764386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Заключительная минута урока</a:t>
            </a:r>
            <a:r>
              <a:rPr lang="ru-RU" sz="3200" dirty="0" smtClean="0"/>
              <a:t> </a:t>
            </a:r>
          </a:p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Ребята! Вспомните то, что понравилось вам  на уроке и сохраните это в своем сердце.  Дарите Свет своей Любви близким, родным, одноклассникам, друзьям, всему миру!</a:t>
            </a:r>
          </a:p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Благодарю за урок.</a:t>
            </a:r>
          </a:p>
          <a:p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la-vida.ru/imagesr/presentation-1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57200"/>
            <a:ext cx="9753600" cy="73152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57225" y="500042"/>
            <a:ext cx="807249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3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Расширение представлений учащихся об общечеловеческой ценности Любовь через понятие «чувствовать другого человека».</a:t>
            </a:r>
          </a:p>
          <a:p>
            <a:pPr lvl="0"/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pPr lvl="0"/>
            <a:r>
              <a:rPr lang="ru-RU" sz="3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раскрыть </a:t>
            </a:r>
            <a:r>
              <a:rPr lang="kk-KZ" sz="3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ценность Любви через умение</a:t>
            </a:r>
          </a:p>
          <a:p>
            <a:pPr lvl="0"/>
            <a:r>
              <a:rPr lang="kk-KZ" sz="3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«чувствовать другого человека»;</a:t>
            </a:r>
          </a:p>
          <a:p>
            <a:pPr lvl="0"/>
            <a:r>
              <a:rPr lang="ru-RU" sz="3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развивать искренность и умение прощать;</a:t>
            </a:r>
          </a:p>
          <a:p>
            <a:r>
              <a:rPr lang="ru-RU" sz="3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воспитывать у учащихся практические навыки  бескорыстного служения.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ds04.infourok.ru/uploads/ex/0007/000850ee-ba95af2d/7/img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85786" y="571480"/>
            <a:ext cx="771530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Проверка опережающего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домашнего  задания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Отрывок  «Жить с улыбкой» по Д.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Гоулману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Учебник самопознания, стр.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38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Вопросы: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Как поначалу реагировали пассажиры на приветствие водителя?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Какую роль в конечном итоге сыграла доброжелательность водителя автобуса?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Что помогает человеку преодолеть усталость, раздражительность, плохое настроение?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-Как вы думаете, насколько важно чувствовать другого человека, чтобы осознать  радость жизни?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Вспомните случаи, когда вы искренне помогли другому человеку?  Расскажите об этом.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Picture 2" descr="http://ds04.infourok.ru/uploads/ex/0007/000850ee-ba95af2d/7/img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642918"/>
            <a:ext cx="714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Позитивный настрой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«Мысленная прогулка в лес».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https://bipbap.ru/wp-content/uploads/2017/08/53058207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1928802"/>
            <a:ext cx="4429076" cy="342902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428728" y="5786454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https://youtu.be/XG17SHP5X_k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ds04.infourok.ru/uploads/ex/0007/000850ee-ba95af2d/7/img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85786" y="571480"/>
            <a:ext cx="771530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Проверка опережающего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домашнего  задания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Отрывок  «Жить с улыбкой» по Д.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Гоулману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Учебник самопознания, стр.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38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Вопросы: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Как поначалу реагировали пассажиры на приветствие водителя?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Какую роль в конечном итоге сыграла доброжелательность водителя автобуса?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Что помогает человеку преодолеть усталость, раздражительность, плохое настроение?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-Как вы думаете, насколько важно чувствовать другого человека, чтобы осознать  радость жизни?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Вспомните случаи, когда вы искренне помогли другому человеку?  Расскажите об этом.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Picture 2" descr="http://ds04.infourok.ru/uploads/ex/0007/000850ee-ba95af2d/7/img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14348" y="571480"/>
            <a:ext cx="7715304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Проверка опережающего домашнего задания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Отрывок  «Жить с улыбкой» по Д.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Гоулману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Учебник самопознания, стр.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38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Вопросы: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Как поначалу реагировали пассажиры на приветствие водителя?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Какую роль в конечном итоге сыграла доброжелательность водителя автобуса?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Что помогает человеку преодолеть усталость, раздражительность, плохое настроение?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-Как вы думаете, насколько важно чувствовать другого человека, чтобы осознать  радость жизни?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Вспомните случаи, когда вы искренне помогли другому человеку?  Расскажите об этом.</a:t>
            </a:r>
          </a:p>
          <a:p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ds04.infourok.ru/uploads/ex/0007/000850ee-ba95af2d/7/img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85786" y="571480"/>
            <a:ext cx="771530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Проверка опережающего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домашнего  задания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Отрывок  «Жить с улыбкой» по Д.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Гоулману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Учебник самопознания, стр.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38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Вопросы: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Как поначалу реагировали пассажиры на приветствие водителя?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Какую роль в конечном итоге сыграла доброжелательность водителя автобуса?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Что помогает человеку преодолеть усталость, раздражительность, плохое настроение?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-Как вы думаете, насколько важно чувствовать другого человека, чтобы осознать  радость жизни?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Вспомните случаи, когда вы искренне помогли другому человеку?  Расскажите об этом.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Picture 2" descr="http://ds04.infourok.ru/uploads/ex/0007/000850ee-ba95af2d/7/img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85786" y="714356"/>
            <a:ext cx="7900234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Позитивное высказывание (цитата)</a:t>
            </a:r>
          </a:p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«Умение прощать – свойство сильных». </a:t>
            </a:r>
          </a:p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Махатма Ганди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s://images.fineartamerica.com/images/artworkimages/mediumlarge/3/mahatma-gandhi-civil-rights-john-springfiel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2643182"/>
            <a:ext cx="3357586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ds04.infourok.ru/uploads/ex/0007/000850ee-ba95af2d/7/img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85786" y="571480"/>
            <a:ext cx="771530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Проверка опережающего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домашнего  задания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Отрывок  «Жить с улыбкой» по Д.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Гоулману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Учебник самопознания, стр.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38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Вопросы: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Как поначалу реагировали пассажиры на приветствие водителя?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Какую роль в конечном итоге сыграла доброжелательность водителя автобуса?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Что помогает человеку преодолеть усталость, раздражительность, плохое настроение?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-Как вы думаете, насколько важно чувствовать другого человека, чтобы осознать  радость жизни?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Вспомните случаи, когда вы искренне помогли другому человеку?  Расскажите об этом.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Picture 2" descr="http://ds04.infourok.ru/uploads/ex/0007/000850ee-ba95af2d/7/img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142976" y="500042"/>
            <a:ext cx="750099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Рассказывание истории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(беседа)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     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«Спасение на море» </a:t>
            </a:r>
            <a:r>
              <a:rPr lang="ru-RU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Дэн Кларк</a:t>
            </a:r>
          </a:p>
          <a:p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en-US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https://ronl.org/lektsii/istoriya/961031/</a:t>
            </a:r>
            <a:endParaRPr lang="ru-RU" sz="24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Вопросы: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-Что однажды случилось с рыбацким судном?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-Почему спасатели не смогли взять всех на шлюпку?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Как шестнадцатилетний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Ганс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проявил практические навыки бескорыстного служения?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Какие качества характеризуют юношу?</a:t>
            </a:r>
          </a:p>
          <a:p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-Как ОЧЦ Любовь помогает нам «чувствавать других людей», спешить им на помощь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Приведите примеры из жизни людей, поступками которых вы восхищаетесь?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ds04.infourok.ru/uploads/ex/0007/000850ee-ba95af2d/7/img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85786" y="571480"/>
            <a:ext cx="771530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Проверка опережающего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домашнего  задания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Отрывок  «Жить с улыбкой» по Д.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Гоулману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Учебник самопознания, стр.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38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Вопросы: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Как поначалу реагировали пассажиры на приветствие водителя?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Какую роль в конечном итоге сыграла доброжелательность водителя автобуса?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Что помогает человеку преодолеть усталость, раздражительность, плохое настроение?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-Как вы думаете, насколько важно чувствовать другого человека, чтобы осознать  радость жизни?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Вспомните случаи, когда вы искренне помогли другому человеку?  Расскажите об этом.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Picture 2" descr="http://ds04.infourok.ru/uploads/ex/0007/000850ee-ba95af2d/7/img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85786" y="785794"/>
            <a:ext cx="764386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Творческая работа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(групповая работа)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Проанализируйте и инсценируйте ситуации в учебнике на стр. 39. Возможно ли найти способ выхода из них, который устроил бы всех участников? Предложите свой вариант. </a:t>
            </a:r>
          </a:p>
          <a:p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ds04.infourok.ru/uploads/ex/0007/000850ee-ba95af2d/7/img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85786" y="571480"/>
            <a:ext cx="771530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Проверка опережающего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домашнего  задания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Отрывок  «Жить с улыбкой» по Д.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Гоулману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Учебник самопознания, стр.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38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Вопросы: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Как поначалу реагировали пассажиры на приветствие водителя?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Какую роль в конечном итоге сыграла доброжелательность водителя автобуса?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Что помогает человеку преодолеть усталость, раздражительность, плохое настроение?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-Как вы думаете, насколько важно чувствовать другого человека, чтобы осознать  радость жизни?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Вспомните случаи, когда вы искренне помогли другому человеку?  Расскажите об этом.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Picture 2" descr="http://ds04.infourok.ru/uploads/ex/0007/000850ee-ba95af2d/7/img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142976" y="214290"/>
            <a:ext cx="4286280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Групповое пение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Песня «Свет» автор С. Трофимов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https://www.youtube.com/watch?v=wfG0I2Ke2jc</a:t>
            </a: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Свет отражает мир в глазах,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Свет оживает в образах.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Свет в наших мыслях и словах –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Тех, что идут от сердца.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И, чтоб не потерять его,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Нам надо только и всего –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Жить на Земле, чтоб каждый мог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 светом отогреться.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Припев: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близким быть щедрей,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терять друзей,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Укрывать в ночи детей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Тёплым одеялом.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Дорожить добром,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Ждать гостей в свой дом.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жалеть лишь об одном –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Господи, как мало.</a:t>
            </a:r>
          </a:p>
          <a:p>
            <a:endPara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rgbClr val="0070C0"/>
                </a:solidFill>
              </a:rPr>
              <a:t> </a:t>
            </a:r>
          </a:p>
          <a:p>
            <a:r>
              <a:rPr lang="ru-RU" sz="3200" dirty="0" smtClean="0"/>
              <a:t> </a:t>
            </a:r>
          </a:p>
          <a:p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8" name="Picture 8" descr="https://nastol.com.ua/large/201110/8367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857364"/>
            <a:ext cx="3262419" cy="31861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ds04.infourok.ru/uploads/ex/0007/000850ee-ba95af2d/7/img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85786" y="571480"/>
            <a:ext cx="771530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Проверка опережающего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домашнего  задания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Отрывок  «Жить с улыбкой» по Д.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Гоулману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Учебник самопознания, стр.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38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Вопросы: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Как поначалу реагировали пассажиры на приветствие водителя?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Какую роль в конечном итоге сыграла доброжелательность водителя автобуса?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Что помогает человеку преодолеть усталость, раздражительность, плохое настроение?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-Как вы думаете, насколько важно чувствовать другого человека, чтобы осознать  радость жизни?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Вспомните случаи, когда вы искренне помогли другому человеку?  Расскажите об этом.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Picture 2" descr="http://ds04.infourok.ru/uploads/ex/0007/000850ee-ba95af2d/7/img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00100" y="571480"/>
            <a:ext cx="3214711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Дай, дай вам Бог, друзья мои,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 долги были ваши дни,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 светом полнились они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радостью звенящей.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чтобы на большом пути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Нам всем хватало мудрости,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Нам всем хватало смелости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Жить чем-то настоящим.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Припев: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близким быть щедрей,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терять друзей,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Укрывать в ночи детей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Тёплым одеялом.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Дорожить добром,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Ждать гостей в свой дом.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жалеть лишь об одном –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Господи, как мало.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s://i0.wp.com/vplate.ru/images/article/thumb/715-0/2018/08/rebenok-rak-harakter-i-osobennosti-vospitaniya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214422"/>
            <a:ext cx="3571900" cy="3571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1287</Words>
  <Application>Microsoft Office PowerPoint</Application>
  <PresentationFormat>Экран (4:3)</PresentationFormat>
  <Paragraphs>153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Akerke Mamiyeva</cp:lastModifiedBy>
  <cp:revision>83</cp:revision>
  <dcterms:created xsi:type="dcterms:W3CDTF">2021-09-10T17:23:20Z</dcterms:created>
  <dcterms:modified xsi:type="dcterms:W3CDTF">2021-10-27T10:46:34Z</dcterms:modified>
</cp:coreProperties>
</file>