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9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9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38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03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7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0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5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7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7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8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7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6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F153-DBBA-4C25-9C1E-1220F6DEFB06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555F5B-BDE1-48C2-A88A-486F38B354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1%D1%84%D0%B5%D1%80%D0%B0" TargetMode="External"/><Relationship Id="rId7" Type="http://schemas.openxmlformats.org/officeDocument/2006/relationships/hyperlink" Target="https://kk.wikipedia.org/wiki/%D0%92%D0%B5%D1%80%D1%82%D0%B8%D0%BA%D0%B0%D0%BB%D0%B4%D1%8B_%D2%9B%D0%BE%D1%81%D0%BF%D0%B0%D2%93%D1%8B%D1%88" TargetMode="External"/><Relationship Id="rId2" Type="http://schemas.openxmlformats.org/officeDocument/2006/relationships/hyperlink" Target="https://kk.wikipedia.org/wiki/%D0%90%D1%81%D0%BF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/index.php?title=%D0%A8%D1%8B%D1%80%D0%B0%D0%BA&amp;action=edit&amp;redlink=1" TargetMode="External"/><Relationship Id="rId5" Type="http://schemas.openxmlformats.org/officeDocument/2006/relationships/hyperlink" Target="https://kk.wikipedia.org/wiki/%D0%9A%D3%A9%D0%BA%D0%B6%D0%B8%D0%B5%D0%BA" TargetMode="External"/><Relationship Id="rId4" Type="http://schemas.openxmlformats.org/officeDocument/2006/relationships/hyperlink" Target="https://kk.wikipedia.org/wiki/%D0%A1%D1%8B%D0%B7%D1%8B%D2%9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725" y="1652810"/>
            <a:ext cx="8911687" cy="1280890"/>
          </a:xfrm>
        </p:spPr>
        <p:txBody>
          <a:bodyPr/>
          <a:lstStyle/>
          <a:p>
            <a:pPr algn="ctr"/>
            <a:r>
              <a:rPr lang="ru-RU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Аспан</a:t>
            </a:r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сферасы</a:t>
            </a:r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аспан</a:t>
            </a:r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координаталарының</a:t>
            </a:r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жүйесі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оқу мақсаттары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9.7.2.3 аспан сферасының негізгі элементтерін атау;</a:t>
            </a:r>
            <a:br>
              <a:rPr lang="kk-KZ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sz="28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9.7.2.4 жұлдызды аспанның жылжымалы картасынан жұлдыздардың аспан координатасын анықтау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67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rgbClr val="424242"/>
                </a:solidFill>
                <a:latin typeface="Tahoma" panose="020B0604030504040204" pitchFamily="34" charset="0"/>
              </a:rPr>
              <a:t>Аспан</a:t>
            </a:r>
            <a:r>
              <a:rPr lang="ru-RU" i="1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i="1" dirty="0" err="1" smtClean="0">
                <a:solidFill>
                  <a:srgbClr val="424242"/>
                </a:solidFill>
                <a:latin typeface="Tahoma" panose="020B0604030504040204" pitchFamily="34" charset="0"/>
              </a:rPr>
              <a:t>сферасы</a:t>
            </a:r>
            <a:r>
              <a:rPr lang="ru-RU" i="1" dirty="0" smtClean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en-US" i="1" dirty="0" smtClean="0">
                <a:solidFill>
                  <a:srgbClr val="424242"/>
                </a:solidFill>
                <a:latin typeface="Tahoma" panose="020B0604030504040204" pitchFamily="34" charset="0"/>
              </a:rPr>
              <a:t>-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центрі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бақылаушы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тұрған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жерде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, ал радиусы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кез-келген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болатын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және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бетіне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аспан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шырақтары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бақылаушыға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қалай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көрініп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тұрса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,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солай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проекцияланған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ойша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Tahoma" panose="020B0604030504040204" pitchFamily="34" charset="0"/>
              </a:rPr>
              <a:t>алынған</a:t>
            </a:r>
            <a:r>
              <a:rPr lang="ru-RU" sz="2200" dirty="0">
                <a:solidFill>
                  <a:srgbClr val="424242"/>
                </a:solidFill>
                <a:latin typeface="Tahoma" panose="020B0604030504040204" pitchFamily="34" charset="0"/>
              </a:rPr>
              <a:t> сфера.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212" y="3175000"/>
            <a:ext cx="8915400" cy="3777622"/>
          </a:xfrm>
        </p:spPr>
        <p:txBody>
          <a:bodyPr/>
          <a:lstStyle/>
          <a:p>
            <a:endParaRPr lang="en-US" dirty="0" smtClean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endParaRPr lang="en-US" dirty="0" smtClean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endParaRPr lang="en-US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endParaRPr lang="en-US" dirty="0" smtClean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endParaRPr lang="en-US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424242"/>
                </a:solidFill>
                <a:latin typeface="Tahoma" panose="020B0604030504040204" pitchFamily="34" charset="0"/>
              </a:rPr>
              <a:t>Қарастыруды</a:t>
            </a:r>
            <a:r>
              <a:rPr lang="ru-RU" dirty="0" smtClean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жеңілдету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үшін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аспан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сферасының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радиусын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әдетте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1-ге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тең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деп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алады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  <p:pic>
        <p:nvPicPr>
          <p:cNvPr id="53250" name="Picture 2" descr="ÐÐ°ÑÑÐ¸Ð½ÐºÐ¸ Ð¿Ð¾ Ð·Ð°Ð¿ÑÐ¾ÑÑ Ð°ÑÐ¿Ð°Ð½ ÑÑÐµÑÐ°Ñ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05000"/>
            <a:ext cx="2182812" cy="29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сферасының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ÐÐ°ÑÑÐ¸Ð½ÐºÐ¸ Ð¿Ð¾ Ð·Ð°Ð¿ÑÐ¾ÑÑ Ð°ÑÐ¿Ð°Ð½ ÑÑÐµÑÐ°Ñ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26" y="1164138"/>
            <a:ext cx="6636402" cy="59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508760" y="1115568"/>
            <a:ext cx="9995852" cy="4795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спан"/>
              </a:rPr>
              <a:t>Аспан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сферасының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Зенит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бакылаушының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төбесінде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Надир (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Z) — 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фера"/>
              </a:rPr>
              <a:t>сфераның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нүктесінде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орналаскан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қосатын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 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Сызық"/>
              </a:rPr>
              <a:t>сызық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перпендикуляр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спан"/>
              </a:rPr>
              <a:t>аспан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сферасының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көкжиек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жазықтығы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сферасын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қиып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сферасының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орталығымен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мағынасында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Көкжиек"/>
              </a:rPr>
              <a:t>көкжиек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көкжиек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Көкжиек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сферасын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кәрінетін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кәрінбейтін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бөлікке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Зениттен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 </a:t>
            </a:r>
            <a:r>
              <a:rPr lang="ru-RU" sz="2400" dirty="0" err="1">
                <a:solidFill>
                  <a:srgbClr val="A5585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Шырак (мұндай бет жоқ)"/>
              </a:rPr>
              <a:t>шырак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надирге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шырақ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Вертикалды қоспағыш"/>
              </a:rPr>
              <a:t>вертикалі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5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0512" y="956995"/>
            <a:ext cx="7717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Эклиптика </a:t>
            </a:r>
            <a:r>
              <a:rPr lang="kk-KZ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 Күннің Батыстан шығысқа қарай жылдық қозғалысының жолын айтады.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92" y="2067142"/>
            <a:ext cx="5449824" cy="47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Координатаның экваторлық жүйесі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7328" y="2133600"/>
            <a:ext cx="5212080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1752846"/>
            <a:ext cx="5477256" cy="3807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455" y="1905000"/>
            <a:ext cx="5182049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40522"/>
            <a:ext cx="9616440" cy="66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779</TotalTime>
  <Words>75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Tahoma</vt:lpstr>
      <vt:lpstr>Times New Roman</vt:lpstr>
      <vt:lpstr>Wingdings 3</vt:lpstr>
      <vt:lpstr>Легкий дым</vt:lpstr>
      <vt:lpstr>Аспан сферасы, аспан координаталарының жүйесі</vt:lpstr>
      <vt:lpstr>оқу мақсаттары</vt:lpstr>
      <vt:lpstr>Аспан сферасы - центрі бақылаушы тұрған жерде, ал радиусы кез-келген болатын және бетіне аспан шырақтары бақылаушыға қалай көрініп тұрса, солай проекцияланған ойша алынған сфера.</vt:lpstr>
      <vt:lpstr>Аспан сферасының негізгі элементтері: </vt:lpstr>
      <vt:lpstr>Презентация PowerPoint</vt:lpstr>
      <vt:lpstr>Презентация PowerPoint</vt:lpstr>
      <vt:lpstr>Координатаның экваторлық жүйесі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Тастанбеков</dc:creator>
  <cp:lastModifiedBy>Нұржарқын Нұрмұқамет</cp:lastModifiedBy>
  <cp:revision>32</cp:revision>
  <dcterms:created xsi:type="dcterms:W3CDTF">2015-10-02T05:00:26Z</dcterms:created>
  <dcterms:modified xsi:type="dcterms:W3CDTF">2018-11-06T06:53:25Z</dcterms:modified>
</cp:coreProperties>
</file>