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58" r:id="rId4"/>
    <p:sldId id="279" r:id="rId5"/>
    <p:sldId id="259" r:id="rId6"/>
    <p:sldId id="257" r:id="rId7"/>
    <p:sldId id="260" r:id="rId8"/>
    <p:sldId id="275" r:id="rId9"/>
    <p:sldId id="266" r:id="rId10"/>
    <p:sldId id="261" r:id="rId11"/>
    <p:sldId id="263" r:id="rId12"/>
    <p:sldId id="264" r:id="rId13"/>
    <p:sldId id="268" r:id="rId14"/>
    <p:sldId id="269" r:id="rId15"/>
    <p:sldId id="270" r:id="rId16"/>
    <p:sldId id="271" r:id="rId17"/>
    <p:sldId id="273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gif"/><Relationship Id="rId4" Type="http://schemas.openxmlformats.org/officeDocument/2006/relationships/image" Target="../media/image11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87624" y="260648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«Раздольное негізгі мектебі» КММ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1599183"/>
            <a:ext cx="56886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60875" y="2505670"/>
            <a:ext cx="440216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Ақшаны</a:t>
            </a:r>
            <a:r>
              <a:rPr lang="ru-RU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үнемдеп</a:t>
            </a:r>
            <a:r>
              <a:rPr lang="ru-RU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ұстайсың</a:t>
            </a:r>
            <a:r>
              <a:rPr lang="ru-RU" sz="40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ба?</a:t>
            </a:r>
            <a:endParaRPr lang="ru-RU" sz="40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3933055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k-KZ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-сынып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4797152"/>
            <a:ext cx="70567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тілі мен әдебиет пәні 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мұғалімі   Сағындыкова </a:t>
            </a:r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А.Ә</a:t>
            </a:r>
          </a:p>
          <a:p>
            <a:pPr algn="r"/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математика пәні мұғалімі Мукузинова Г.О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27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48" y="0"/>
            <a:ext cx="9167548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764704"/>
            <a:ext cx="4164690" cy="158417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5536" y="1340768"/>
            <a:ext cx="37444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ҚЫЗЫҚ ДЕРЕК</a:t>
            </a:r>
            <a:endParaRPr lang="ru-RU" sz="28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27784" y="3607685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Ақша қалай пайда болды?</a:t>
            </a:r>
            <a:endParaRPr lang="ru-RU" sz="3600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8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" y="4548"/>
            <a:ext cx="9143109" cy="6853452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395536" y="404664"/>
            <a:ext cx="4248472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Артық болмас білгенің...</a:t>
            </a:r>
            <a:endParaRPr lang="ru-RU" sz="2800" b="1" i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0032" y="832356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Әр елдің ақшасы</a:t>
            </a:r>
            <a:endParaRPr lang="ru-RU" sz="3600" b="1" i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8" y="1628800"/>
            <a:ext cx="3503240" cy="172819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552" y="3501008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Германия ақшасы марк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628800"/>
            <a:ext cx="3769594" cy="17281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8" y="4065468"/>
            <a:ext cx="3215208" cy="17397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4099056"/>
            <a:ext cx="3625578" cy="164359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076056" y="350100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Жапония юаны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6093296"/>
            <a:ext cx="35322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Австралия ақшасы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60032" y="6093296"/>
            <a:ext cx="3240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Канада доллары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00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2" y="29375"/>
            <a:ext cx="9123428" cy="685600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6192"/>
            <a:ext cx="3168352" cy="1584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824" y="2192932"/>
            <a:ext cx="3167752" cy="14668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65" y="4437112"/>
            <a:ext cx="2993469" cy="1421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55441"/>
            <a:ext cx="3456384" cy="14944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868" y="2157784"/>
            <a:ext cx="3456384" cy="140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088" y="4397883"/>
            <a:ext cx="3323665" cy="132030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9572" y="1760743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Америка доллары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40455" y="1788452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Мальдив Республикасы Рупия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8397" y="3790781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Европаның  ортақ валютасы евро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66351" y="3712129"/>
            <a:ext cx="3534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Қытай ақшасы юан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827" y="5943251"/>
            <a:ext cx="28094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Тәжікстан сомони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32249" y="5918246"/>
            <a:ext cx="3342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Тайланд бат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65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640" y="2643981"/>
            <a:ext cx="1950720" cy="243840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48" y="0"/>
            <a:ext cx="9167548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067944" y="260648"/>
            <a:ext cx="4680520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Сергіту сәті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15816" y="2106038"/>
            <a:ext cx="44671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«Тиын тастамақ» ойыны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0" y="4077072"/>
            <a:ext cx="3398836" cy="2438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395" y="2541033"/>
            <a:ext cx="2594198" cy="30720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2607438" cy="16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1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067944" y="260648"/>
            <a:ext cx="4680520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Жазылым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1268760"/>
            <a:ext cx="57606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Сөздерді тиісті қосымшаларымен сәйкестендіп жаз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2944818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Мерейтой, мереке, ақша,  жинай,  тиын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2944818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-лар, - мын, - лық, - ге, -дар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9416" y="500728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Түс, теңге, ақ, көк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4982307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-шыл, - ні, - і, - шіл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5896" y="2420888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 нұсқа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79912" y="4221088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ІІ нұсқа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25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25" y="1815306"/>
            <a:ext cx="5238750" cy="409575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067944" y="260648"/>
            <a:ext cx="4680520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Тақтамен жұмыс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674" y="1355513"/>
            <a:ext cx="6264696" cy="476940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15816" y="2551837"/>
            <a:ext cx="37084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k-KZ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Ақша, теңге сөздерін</a:t>
            </a:r>
          </a:p>
          <a:p>
            <a:endParaRPr lang="kk-KZ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kk-KZ" sz="28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ептеу, тәуелдеу</a:t>
            </a:r>
            <a:endParaRPr lang="ru-RU" sz="28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26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4"/>
            <a:ext cx="9144000" cy="6858744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4067944" y="260648"/>
            <a:ext cx="4680520" cy="10801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Айтылым.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1772816"/>
            <a:ext cx="3816424" cy="151216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 тапсырма, 50-бет</a:t>
            </a:r>
          </a:p>
          <a:p>
            <a:pPr algn="ctr"/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Суретке қара. Сұраққа жауап бер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98" y="4022304"/>
            <a:ext cx="3300042" cy="2561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72816"/>
            <a:ext cx="3218901" cy="2232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563888" y="4149080"/>
            <a:ext cx="39857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k-KZ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Бұл не?</a:t>
            </a:r>
          </a:p>
          <a:p>
            <a:pPr marL="342900" indent="-342900">
              <a:buAutoNum type="arabicPeriod"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kk-KZ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еңгенің айырмашылығы неде?</a:t>
            </a:r>
          </a:p>
          <a:p>
            <a:pPr marL="342900" indent="-342900">
              <a:buAutoNum type="arabicPeriod"/>
            </a:pPr>
            <a:r>
              <a:rPr lang="kk-KZ" sz="24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Сен теңгенің қай түрін жиі қолданасың?</a:t>
            </a:r>
          </a:p>
          <a:p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571326"/>
            <a:ext cx="19838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cap="none" spc="0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Бекіту</a:t>
            </a:r>
            <a:r>
              <a:rPr lang="kk-KZ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62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4487" y="2291556"/>
            <a:ext cx="5915025" cy="314325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4"/>
            <a:ext cx="9144000" cy="6858744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220072" y="404664"/>
            <a:ext cx="3528392" cy="84582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Бағалау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76" y="818745"/>
            <a:ext cx="3024336" cy="160713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63888" y="1584326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  (Өте жақсы)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088" y="2711013"/>
            <a:ext cx="3073524" cy="16084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63888" y="3136240"/>
            <a:ext cx="32763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 (Жақсы)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2" t="2560" r="4327" b="5733"/>
          <a:stretch/>
        </p:blipFill>
        <p:spPr>
          <a:xfrm>
            <a:off x="37858" y="4797152"/>
            <a:ext cx="3152574" cy="189640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63888" y="5215910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(Қанағат)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94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762" y="3544094"/>
            <a:ext cx="752475" cy="638175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4"/>
            <a:ext cx="9144000" cy="68587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404664"/>
            <a:ext cx="7200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Үйге тапсырма: </a:t>
            </a:r>
          </a:p>
          <a:p>
            <a:endParaRPr lang="kk-KZ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6-тапсырма, 51-бет. Суретті пайдаланып, мақал-мәтелдің мағынасын түсіндір. </a:t>
            </a:r>
          </a:p>
          <a:p>
            <a:pPr marL="514350" indent="-514350">
              <a:buFont typeface="+mj-lt"/>
              <a:buAutoNum type="arabicPeriod"/>
            </a:pPr>
            <a:endParaRPr lang="kk-KZ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kk-KZ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Ойдан жаңа ақшаның дизайнын ойластырып келу.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334527"/>
            <a:ext cx="2405783" cy="170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26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253581"/>
            <a:ext cx="3810000" cy="1219200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48" y="0"/>
            <a:ext cx="916754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91481" y="260648"/>
            <a:ext cx="80207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Ұйымдастырушылық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кезең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1340768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Әр елдегі сәлемдесу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1312873053_1312629801_different-greeting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553" y="2348880"/>
            <a:ext cx="4578622" cy="1465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thumb_9a44a02010b1bd99e613f8231a31a9e1_adaptiveResize_680_37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40181"/>
            <a:ext cx="2084462" cy="1138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25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612" y="2839244"/>
            <a:ext cx="1628775" cy="2047875"/>
          </a:xfrm>
        </p:spPr>
      </p:pic>
      <p:pic>
        <p:nvPicPr>
          <p:cNvPr id="6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48" y="0"/>
            <a:ext cx="916754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27784" y="320964"/>
            <a:ext cx="589122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топқа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бөлінейік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48" y="0"/>
            <a:ext cx="916754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23728" y="332656"/>
            <a:ext cx="65082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Үй</a:t>
            </a:r>
            <a:r>
              <a:rPr lang="ru-RU" sz="54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жұмысын</a:t>
            </a:r>
            <a:r>
              <a:rPr lang="ru-RU" sz="54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тексеру</a:t>
            </a:r>
            <a:endParaRPr lang="ru-RU" sz="5400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5736" y="2060848"/>
            <a:ext cx="532859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Бөлшектік сан есімдер ережесі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kk-KZ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Жаңа сөздер «Мина» әдісімен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66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48" y="0"/>
            <a:ext cx="9167548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539552" y="260648"/>
            <a:ext cx="4464496" cy="7200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Қызығушылығын ояту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1916832"/>
            <a:ext cx="62646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«Менің күнделікті бюжетім» тақырыбында сызба жасау.  </a:t>
            </a:r>
          </a:p>
          <a:p>
            <a:endParaRPr lang="kk-KZ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Ақшаларын қалай жұмсайтыны туралы айтып беру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740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548" y="0"/>
            <a:ext cx="9167548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619672" y="166949"/>
            <a:ext cx="46715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Оқу мақсаттары: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124744"/>
            <a:ext cx="48245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8.3.6.1 – тақырып бойынша мәтінде көрсетілген мәселелерді салыстыра отырып, баға беру.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8.5.1.1 – бөлшектік сан есімдерді жазба, ауызша жұмыстарда орынды қолдану.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440" y="4221088"/>
            <a:ext cx="4680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Оқушыларды қаржылық сауаттылыққа үйрету;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Қалта шығындарын есептеуді, алған білімдерін өмірде қолдана білуге баулу;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Мәтіндегі көрсетілген мәселелерді салыстыра отырып, баға бергізу.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23828" y="3239752"/>
            <a:ext cx="426931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мақсаты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548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059872" y="764704"/>
            <a:ext cx="481426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Сөздікпен</a:t>
            </a:r>
            <a:r>
              <a:rPr lang="ru-RU" sz="48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жұмыс</a:t>
            </a:r>
            <a:endParaRPr lang="ru-RU" sz="4800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63688" y="1700807"/>
            <a:ext cx="69127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Күнделікті қалта шығыны </a:t>
            </a:r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ежедневные карманные расходы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Үнемдеу </a:t>
            </a:r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экономить; сэкономить; беречь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Төлем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оплата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Түбіртек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квитанция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Қолғабыс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помощь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Тұрақты табыс </a:t>
            </a:r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стабильный доход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63888" y="5013176"/>
            <a:ext cx="53640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Дескриптор: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жаңа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тыңдайды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қайталайды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	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сөздік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жұмысын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жүргізеді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481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538" y="1600200"/>
            <a:ext cx="4326924" cy="4525963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067944" y="260648"/>
            <a:ext cx="4680520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Оқылым.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59632" y="1096280"/>
            <a:ext cx="2502443" cy="107385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Мәтінмен жұмыс.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070" y="2576915"/>
            <a:ext cx="3017217" cy="17041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88024" y="1844824"/>
            <a:ext cx="32403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3-тапсырма. </a:t>
            </a:r>
            <a:endParaRPr lang="kk-KZ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ДЕСКРИПТОРЫ</a:t>
            </a:r>
          </a:p>
          <a:p>
            <a:pPr algn="ctr"/>
            <a:endParaRPr lang="kk-KZ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Оқушылар </a:t>
            </a: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мәтінді кезекпен 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оқиды.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топпен тақырып ойластырады. </a:t>
            </a:r>
            <a:endParaRPr lang="kk-KZ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«Кофе </a:t>
            </a: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тайм» әдісі. </a:t>
            </a:r>
          </a:p>
          <a:p>
            <a:endParaRPr lang="kk-KZ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Мәтін мазмұны бойынша сұрақтарға жауап береді.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6538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762" y="3544094"/>
            <a:ext cx="752475" cy="638175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067944" y="260648"/>
            <a:ext cx="4680520" cy="72008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Айтылым.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80823" y="1412776"/>
            <a:ext cx="60486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Мәтін бойынша сұрақтарға жауап бер. </a:t>
            </a:r>
          </a:p>
          <a:p>
            <a:endParaRPr lang="kk-KZ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Сен қалта шығынын қайдан аласың?</a:t>
            </a:r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Ата-анаң берген ақшаны қалай жұмсайсың?</a:t>
            </a:r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Ата-анаң берген ақшаны неліктен үнемдеп жұмсайсың?</a:t>
            </a:r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Көбінесе ақшаны қайда жұмсайсың?</a:t>
            </a:r>
            <a:endParaRPr lang="kk-KZ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Достарыңмен қайда барасың?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4585136"/>
            <a:ext cx="1349183" cy="159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3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854</TotalTime>
  <Words>407</Words>
  <Application>Microsoft Office PowerPoint</Application>
  <PresentationFormat>Экран (4:3)</PresentationFormat>
  <Paragraphs>100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50</cp:revision>
  <dcterms:created xsi:type="dcterms:W3CDTF">2017-03-04T07:13:05Z</dcterms:created>
  <dcterms:modified xsi:type="dcterms:W3CDTF">2019-10-07T10:57:26Z</dcterms:modified>
</cp:coreProperties>
</file>