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Математикалық</a:t>
            </a:r>
            <a:r>
              <a:rPr lang="ru-RU" dirty="0"/>
              <a:t> ой – </a:t>
            </a:r>
            <a:r>
              <a:rPr lang="ru-RU" dirty="0" err="1"/>
              <a:t>жұмбақтар</a:t>
            </a:r>
            <a:r>
              <a:rPr lang="ru-RU" dirty="0"/>
              <a:t> сыры</a:t>
            </a:r>
            <a:endParaRPr lang="ru-RU" dirty="0"/>
          </a:p>
        </p:txBody>
      </p:sp>
      <p:pic>
        <p:nvPicPr>
          <p:cNvPr id="1026" name="Picture 2" descr="https://avatars.mds.yandex.net/get-pdb/224945/feff8b52-f590-4c39-a683-5f4731749d0b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8" y="0"/>
            <a:ext cx="915078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23912" y="2136338"/>
            <a:ext cx="515557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Математикалық</a:t>
            </a:r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ой </a:t>
            </a: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– </a:t>
            </a:r>
            <a:r>
              <a:rPr lang="ru-RU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жұмбақтар</a:t>
            </a:r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сыры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161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939572" y="1916832"/>
            <a:ext cx="75208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6-тур. </a:t>
            </a:r>
            <a:endParaRPr lang="kk-KZ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kk-KZ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Білімді мыңды жығар</a:t>
            </a:r>
            <a:r>
              <a:rPr lang="kk-KZ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kk-KZ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білімсіз  </a:t>
            </a:r>
            <a:r>
              <a:rPr lang="kk-KZ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бірді жығар</a:t>
            </a:r>
            <a:r>
              <a:rPr lang="kk-KZ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227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318" y="-171400"/>
            <a:ext cx="9144000" cy="7029400"/>
          </a:xfrm>
        </p:spPr>
      </p:pic>
      <p:sp>
        <p:nvSpPr>
          <p:cNvPr id="6" name="Прямоугольник 5"/>
          <p:cNvSpPr/>
          <p:nvPr/>
        </p:nvSpPr>
        <p:spPr>
          <a:xfrm>
            <a:off x="3131840" y="836712"/>
            <a:ext cx="588718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Назарлары</a:t>
            </a:r>
            <a:r>
              <a:rPr lang="kk-KZ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ңызға </a:t>
            </a:r>
          </a:p>
          <a:p>
            <a:pPr algn="ctr"/>
            <a:r>
              <a:rPr lang="kk-KZ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рахмет!</a:t>
            </a:r>
            <a:endParaRPr lang="ru-RU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217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24290"/>
          </a:xfrm>
        </p:spPr>
      </p:pic>
      <p:sp>
        <p:nvSpPr>
          <p:cNvPr id="7" name="TextBox 6"/>
          <p:cNvSpPr txBox="1"/>
          <p:nvPr/>
        </p:nvSpPr>
        <p:spPr>
          <a:xfrm>
            <a:off x="755576" y="188640"/>
            <a:ext cx="8158452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Жоспар :</a:t>
            </a:r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k-K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1-ТУР</a:t>
            </a:r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Әріптерді  алмастыру . (5-10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ТУР.Қазақ халқының ежелгі есептер (10-15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3-ТУР.Жылдам ойлан!(Әр дұрыс жауапқа 1 ұпай) </a:t>
            </a:r>
            <a:endParaRPr lang="kk-K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4-ТУР.Бұл не? (10-15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5-ТУР.Кішкентай </a:t>
            </a:r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зерттеуші  (10 ұпайға дейін</a:t>
            </a:r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6-ТУР. «Білімді мыңды жығар,білімсіз  бірді жығар» </a:t>
            </a:r>
            <a:endParaRPr lang="kk-K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k-K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k-K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Әр дұрыс жауапқа 2 ұпай)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076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9" name="Прямоугольник 8"/>
          <p:cNvSpPr/>
          <p:nvPr/>
        </p:nvSpPr>
        <p:spPr>
          <a:xfrm>
            <a:off x="1331640" y="1124744"/>
            <a:ext cx="6696744" cy="45243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t"/>
            <a:r>
              <a:rPr lang="kk-KZ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α8 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× 2b=9b0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fontAlgn="t"/>
            <a:r>
              <a:rPr lang="kk-KZ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en-US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4×b1c=c9144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fontAlgn="t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en-US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:b</a:t>
            </a:r>
            <a:r>
              <a:rPr lang="en-US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=3b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fontAlgn="t"/>
            <a:r>
              <a:rPr lang="kk-KZ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89</a:t>
            </a:r>
            <a:r>
              <a:rPr lang="en-US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α</a:t>
            </a:r>
            <a:r>
              <a:rPr lang="kk-KZ" sz="7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:b7=cc</a:t>
            </a:r>
            <a:endParaRPr lang="ru-RU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666" y="-141545"/>
            <a:ext cx="21259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</a:t>
            </a:r>
            <a:endParaRPr lang="ru-RU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64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298"/>
            <a:ext cx="9144000" cy="6813353"/>
          </a:xfrm>
        </p:spPr>
      </p:pic>
      <p:sp>
        <p:nvSpPr>
          <p:cNvPr id="5" name="TextBox 4"/>
          <p:cNvSpPr txBox="1"/>
          <p:nvPr/>
        </p:nvSpPr>
        <p:spPr>
          <a:xfrm>
            <a:off x="251520" y="1484784"/>
            <a:ext cx="84969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/>
              <a:t>1-топ</a:t>
            </a:r>
            <a:endParaRPr lang="ru-RU" sz="2000" dirty="0"/>
          </a:p>
          <a:p>
            <a:r>
              <a:rPr lang="kk-KZ" sz="2000" dirty="0"/>
              <a:t>Өрістегі жылқы.Барлық жылқының үштен бірі және екеуі бөлініп алынды.Бұдан соң қалған жылқының жартысы айдалып кетті.Сонда өрісте 9 жылқы қалды.Басында неше жылқы болды?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8080" y="4365104"/>
            <a:ext cx="83529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/>
              <a:t> 3-топ</a:t>
            </a:r>
            <a:endParaRPr lang="ru-RU" sz="2000" dirty="0"/>
          </a:p>
          <a:p>
            <a:r>
              <a:rPr lang="kk-KZ" sz="2000" dirty="0"/>
              <a:t>Мерген нысанаға 10 рет тигізіп,90 ұпай жинады.Оның алтауын тоғыздыққа,сегіздікке және жетілікке тигізді.Ол тоғыздыққа нешеуін,сегіздікке нешеуін,жетілікке нешеуін тигізді?  (7-1,8-2,9-3,10-4)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512742"/>
            <a:ext cx="654942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2-тур.Қазақ халқының ежелгі есептері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88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" y="0"/>
            <a:ext cx="9189720" cy="6858000"/>
          </a:xfr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kk-K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3-тур.Жылдам ойлан</a:t>
            </a:r>
            <a:r>
              <a:rPr lang="kk-K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!</a:t>
            </a:r>
            <a:r>
              <a:rPr lang="kk-KZ" sz="2400" i="1" dirty="0" smtClean="0">
                <a:latin typeface="+mn-lt"/>
              </a:rPr>
              <a:t/>
            </a:r>
            <a:br>
              <a:rPr lang="kk-KZ" sz="2400" i="1" dirty="0" smtClean="0">
                <a:latin typeface="+mn-lt"/>
              </a:rPr>
            </a:br>
            <a:r>
              <a:rPr lang="ru-RU" sz="2400" i="1" dirty="0">
                <a:latin typeface="+mn-lt"/>
              </a:rPr>
              <a:t/>
            </a:r>
            <a:br>
              <a:rPr lang="ru-RU" sz="2400" i="1" dirty="0">
                <a:latin typeface="+mn-lt"/>
              </a:rPr>
            </a:b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Жыл 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он  екі  айдың  ішінде  30  және  31  сандары  ауысып  отырады . Ал  28 саны  қай  айда  кездеседі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  <a:b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2. Тауық бір аяғымен тұрса 3 кг, екі аяғымен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тұрса қанша кг?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 Қай жерде жексенбі сенбіден бұрын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келеді?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4. 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Ұзарған сайын қысқаратын нәрсе не?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5. Бір кісі найзағай жарқылдаған сайын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шашын тарайды екен, неге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246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977907" y="1052736"/>
            <a:ext cx="7031669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dirty="0"/>
              <a:t>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 Мені ешкім түсінбейді, неге?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kk-KZ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7.Бірінші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төрт аяқты, кейін екі аяқты, одан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кейін үш аяқты ол не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8.Лимонның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жартысы неге ұқсайды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9.Король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кімнің алдында тәжін шешеді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Елімізде талдармен жасалған </a:t>
            </a:r>
            <a:endParaRPr lang="kk-KZ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қорған қай қалада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99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038" y="1"/>
            <a:ext cx="9155430" cy="6857999"/>
          </a:xfrm>
        </p:spPr>
      </p:pic>
      <p:sp>
        <p:nvSpPr>
          <p:cNvPr id="5" name="TextBox 4"/>
          <p:cNvSpPr txBox="1"/>
          <p:nvPr/>
        </p:nvSpPr>
        <p:spPr>
          <a:xfrm>
            <a:off x="1547664" y="692696"/>
            <a:ext cx="6582636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 </a:t>
            </a:r>
            <a:endParaRPr lang="ru-RU" dirty="0"/>
          </a:p>
          <a:p>
            <a:pPr algn="ctr"/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11.Тарихта ең үлкен қалпақ киген кім?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kk-KZ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12.Қай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сұраққа болымды жауап берілмейді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13.Есікті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ашу үшін не қажет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342900" indent="-342900" algn="ctr">
              <a:buAutoNum type="arabicPeriod" startAt="13"/>
            </a:pP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Теңіздің ортасында не бар</a:t>
            </a:r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15.Жүзе </a:t>
            </a:r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алмайтын адам суға түссе қалай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шығады?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19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403599" y="1340768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4-тур. </a:t>
            </a:r>
            <a:endParaRPr lang="kk-KZ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kk-KZ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Бұл не?» </a:t>
            </a:r>
            <a:endParaRPr lang="kk-KZ" sz="3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Топтарға </a:t>
            </a:r>
            <a:r>
              <a:rPr lang="kk-KZ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сөздер жасырынылған суреттер беріледі.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867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691680" y="2060848"/>
            <a:ext cx="61229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5-тур. </a:t>
            </a:r>
            <a:endParaRPr lang="kk-KZ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«Кішкентай зерттеуші</a:t>
            </a:r>
            <a:r>
              <a:rPr lang="kk-KZ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endParaRPr lang="kk-KZ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k-KZ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график </a:t>
            </a:r>
            <a:r>
              <a:rPr lang="kk-KZ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салатын </a:t>
            </a:r>
            <a:r>
              <a:rPr lang="kk-KZ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болады.</a:t>
            </a:r>
            <a:endParaRPr lang="ru-RU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998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223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Математикалық ой – жұмбақтар сыры</vt:lpstr>
      <vt:lpstr>Презентация PowerPoint</vt:lpstr>
      <vt:lpstr>Презентация PowerPoint</vt:lpstr>
      <vt:lpstr>Презентация PowerPoint</vt:lpstr>
      <vt:lpstr>3-тур.Жылдам ойлан!  1. Жыл  он  екі  айдың  ішінде  30  және  31  сандары  ауысып  отырады . Ал  28 саны  қай  айда  кездеседі?           2. Тауық бір аяғымен тұрса 3 кг, екі аяғымен   тұрса қанша кг?  3.  Қай жерде жексенбі сенбіден бұрын   келеді?   4. Ұзарған сайын қысқаратын нәрсе не?   5. Бір кісі найзағай жарқылдаған сайын   шашын тарайды екен, неге?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Математикалық ой – жұмбақтар сыры</dc:title>
  <dc:creator>Uraru</dc:creator>
  <cp:lastModifiedBy>Uraru</cp:lastModifiedBy>
  <cp:revision>6</cp:revision>
  <dcterms:created xsi:type="dcterms:W3CDTF">2019-04-23T16:24:52Z</dcterms:created>
  <dcterms:modified xsi:type="dcterms:W3CDTF">2019-04-23T17:05:42Z</dcterms:modified>
</cp:coreProperties>
</file>