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692150"/>
            <a:ext cx="7772400" cy="1781175"/>
          </a:xfrm>
        </p:spPr>
        <p:txBody>
          <a:bodyPr>
            <a:normAutofit fontScale="90000"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Тақырыбы: </a:t>
            </a:r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Интегралдау әдістері: айнымалыны алмастыру әдісі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439863" y="2781300"/>
            <a:ext cx="7704137" cy="3095625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kk-KZ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 бағдарламасына сәйкес оқыту </a:t>
            </a:r>
            <a:r>
              <a:rPr lang="kk-KZ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мақсаттары:</a:t>
            </a:r>
          </a:p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11.3.1.4-айнымалыны </a:t>
            </a:r>
            <a:r>
              <a:rPr lang="kk-KZ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алмастыру әдісімен  интегралды </a:t>
            </a:r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есептеу</a:t>
            </a:r>
          </a:p>
          <a:p>
            <a:pPr lvl="0"/>
            <a:endParaRPr lang="kk-KZ" sz="6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kk-KZ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Сабақтың  жалпы мақсаты:</a:t>
            </a:r>
          </a:p>
          <a:p>
            <a:pPr lvl="0" algn="l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-алғашқы </a:t>
            </a:r>
            <a:r>
              <a:rPr lang="kk-KZ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функцияның және анықталған интегралдың </a:t>
            </a:r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қасиеттерін;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айнымалыны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алмастыру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әдістері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интегралды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табу.</a:t>
            </a:r>
            <a:endParaRPr lang="kk-KZ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485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11" b="39711"/>
          <a:stretch/>
        </p:blipFill>
        <p:spPr bwMode="auto">
          <a:xfrm>
            <a:off x="683568" y="1124744"/>
            <a:ext cx="8272418" cy="117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917" r="89914"/>
          <a:stretch/>
        </p:blipFill>
        <p:spPr bwMode="auto">
          <a:xfrm>
            <a:off x="4899315" y="3501008"/>
            <a:ext cx="934571" cy="2299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2"/>
          <a:stretch/>
        </p:blipFill>
        <p:spPr bwMode="auto">
          <a:xfrm rot="16200000">
            <a:off x="1726061" y="3610644"/>
            <a:ext cx="3168946" cy="1509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0" t="58465"/>
          <a:stretch/>
        </p:blipFill>
        <p:spPr bwMode="auto">
          <a:xfrm>
            <a:off x="683568" y="2204864"/>
            <a:ext cx="7281409" cy="80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779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1052736"/>
            <a:ext cx="8229600" cy="5040313"/>
          </a:xfrm>
        </p:spPr>
        <p:txBody>
          <a:bodyPr>
            <a:normAutofit fontScale="90000"/>
          </a:bodyPr>
          <a:lstStyle/>
          <a:p>
            <a:pPr algn="l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Қорытынды </a:t>
            </a:r>
            <a:r>
              <a:rPr lang="kk-KZ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(Сұрақ-жауап әдісімен бүгінгі өтілген тақырып бойынша сұрақтар қоямын)</a:t>
            </a:r>
            <a: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1.Интегралдау әдістерін ата;</a:t>
            </a:r>
            <a:b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Айнымалыны алмастыру әдісін қолданудың тиімділігі неде?</a:t>
            </a:r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Бағалау: Студенттердің </a:t>
            </a:r>
            <a:r>
              <a:rPr lang="kk-KZ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жауабы «Бағалау критерийіне» сәйкес бағаланады. Студенттерге таныстырылады.</a:t>
            </a:r>
            <a:br>
              <a:rPr lang="kk-KZ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 беру:</a:t>
            </a:r>
            <a:r>
              <a:rPr lang="kk-KZ" sz="3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№3.3, №3.6</a:t>
            </a:r>
            <a:r>
              <a:rPr lang="kk-KZ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093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04"/>
          <a:stretch/>
        </p:blipFill>
        <p:spPr bwMode="auto">
          <a:xfrm>
            <a:off x="827584" y="1339879"/>
            <a:ext cx="5747387" cy="249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8061"/>
            <a:ext cx="2024360" cy="180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4293096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Студенттер </a:t>
            </a:r>
            <a:r>
              <a:rPr lang="kk-KZ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сабаққа қатысты өз ойларын ортаға салып, пікірлерін білдіреді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262"/>
          <a:stretch/>
        </p:blipFill>
        <p:spPr bwMode="auto">
          <a:xfrm>
            <a:off x="782341" y="620688"/>
            <a:ext cx="4355537" cy="1212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732240" y="252425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студенттердің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67083" y="3186621"/>
            <a:ext cx="1525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дайды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482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97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755576" y="620688"/>
            <a:ext cx="7740650" cy="5505450"/>
          </a:xfrm>
        </p:spPr>
        <p:txBody>
          <a:bodyPr>
            <a:normAutofit fontScale="47500" lnSpcReduction="20000"/>
          </a:bodyPr>
          <a:lstStyle/>
          <a:p>
            <a:r>
              <a:rPr lang="kk-KZ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Ұйымдастыру сәті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Студенттермен </a:t>
            </a:r>
            <a:r>
              <a:rPr lang="kk-KZ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амандасу, түгендеу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Ынтымақтастық </a:t>
            </a:r>
            <a:r>
              <a:rPr lang="kk-KZ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атмосферасын қалыптастыру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Шаттық шеңбері арқылы 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студенттер </a:t>
            </a:r>
            <a:r>
              <a:rPr lang="kk-KZ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бір – біріне тілек айтқыза отырып, жайлы ахуал 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/>
              <a:t>                                              (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Шаттық шеңберіне» жиналып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студенттер </a:t>
            </a:r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бір-біріне </a:t>
            </a:r>
            <a:endParaRPr lang="kk-KZ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жақсы </a:t>
            </a:r>
            <a:r>
              <a:rPr lang="kk-KZ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тілектер 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айтады)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тапсырмасын тексеру:</a:t>
            </a:r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№26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«Жұптасу» әдісі арқылы үй тапсырмасын </a:t>
            </a:r>
            <a:r>
              <a:rPr lang="kk-KZ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тексертемін </a:t>
            </a:r>
            <a:r>
              <a:rPr lang="kk-KZ" sz="2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(студенттер жұптасып бір-        </a:t>
            </a: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бірінің үй тапсырмасын қалай орындағанын тексереді)</a:t>
            </a:r>
          </a:p>
          <a:p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«Күн шуағы» әдісі арқылы </a:t>
            </a:r>
            <a:r>
              <a:rPr lang="kk-KZ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студенттерден өткен тақырыптар бойынша сұрақ-жауап </a:t>
            </a:r>
            <a:r>
              <a:rPr lang="kk-KZ" sz="2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аламын </a:t>
            </a:r>
            <a:endParaRPr lang="ru-RU" sz="29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1.Функция туындысының анықтамасы;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2.Алғашқы функция ұғымын; 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Берілген функция үшін оның барлық алғашқы функцияларын табуды; 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4.Анықталмаған интеграл анықтамасын;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9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5.Интегралдау дегеніміз ?</a:t>
            </a:r>
            <a:endParaRPr lang="ru-RU" sz="2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772816"/>
            <a:ext cx="180020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85"/>
          <a:stretch/>
        </p:blipFill>
        <p:spPr bwMode="auto">
          <a:xfrm>
            <a:off x="943532" y="2996952"/>
            <a:ext cx="8169771" cy="49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396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395536" y="548680"/>
            <a:ext cx="7772400" cy="720725"/>
          </a:xfrm>
        </p:spPr>
        <p:txBody>
          <a:bodyPr>
            <a:normAutofit/>
          </a:bodyPr>
          <a:lstStyle/>
          <a:p>
            <a:pPr algn="l"/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сабақты меңгерту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11593" y="1412776"/>
            <a:ext cx="7921625" cy="4608512"/>
          </a:xfrm>
        </p:spPr>
        <p:txBody>
          <a:bodyPr>
            <a:normAutofit/>
          </a:bodyPr>
          <a:lstStyle/>
          <a:p>
            <a:pPr algn="l"/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Алмастыру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тәсілін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пайдаланып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интегралдау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/>
              <a:t>	</a:t>
            </a:r>
          </a:p>
          <a:p>
            <a:pPr algn="l"/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жағдайда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тәуелсіз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х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айнымалысын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алмастыру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интегралын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есептеуге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Анықталмаған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интегралдың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айнымалысын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тәсілмен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алмастыруға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мұндағы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монотоннды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үзіліссіз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дифференциалданатын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функция.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жағдайдағы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айнымалыны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алмастыру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формуласы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(3)</a:t>
            </a:r>
          </a:p>
          <a:p>
            <a:pPr algn="l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206" y="2144618"/>
            <a:ext cx="1800200" cy="81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23" y="4437112"/>
            <a:ext cx="1296144" cy="513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45224"/>
            <a:ext cx="6624736" cy="740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939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23"/>
          <a:stretch/>
        </p:blipFill>
        <p:spPr bwMode="auto">
          <a:xfrm>
            <a:off x="539552" y="548679"/>
            <a:ext cx="6336704" cy="139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71009"/>
            <a:ext cx="7272808" cy="3286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63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43" b="57579"/>
          <a:stretch/>
        </p:blipFill>
        <p:spPr bwMode="auto">
          <a:xfrm>
            <a:off x="755575" y="1124744"/>
            <a:ext cx="7450421" cy="115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9377" b="30311"/>
          <a:stretch/>
        </p:blipFill>
        <p:spPr bwMode="auto">
          <a:xfrm>
            <a:off x="467544" y="2430082"/>
            <a:ext cx="8426222" cy="1224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244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64"/>
          <a:stretch/>
        </p:blipFill>
        <p:spPr bwMode="auto">
          <a:xfrm>
            <a:off x="755576" y="692696"/>
            <a:ext cx="6696744" cy="262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07"/>
          <a:stretch/>
        </p:blipFill>
        <p:spPr bwMode="auto">
          <a:xfrm>
            <a:off x="539552" y="3068960"/>
            <a:ext cx="813690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3091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6" name="Picture 2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79"/>
          <a:stretch/>
        </p:blipFill>
        <p:spPr bwMode="auto">
          <a:xfrm>
            <a:off x="467544" y="1268760"/>
            <a:ext cx="838789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781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083"/>
          <a:stretch/>
        </p:blipFill>
        <p:spPr bwMode="auto">
          <a:xfrm>
            <a:off x="467544" y="908720"/>
            <a:ext cx="7200800" cy="2620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05"/>
          <a:stretch/>
        </p:blipFill>
        <p:spPr bwMode="auto">
          <a:xfrm>
            <a:off x="323527" y="3132075"/>
            <a:ext cx="8640961" cy="130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6766" b="49999"/>
          <a:stretch/>
        </p:blipFill>
        <p:spPr bwMode="auto">
          <a:xfrm>
            <a:off x="1403648" y="4437112"/>
            <a:ext cx="6984776" cy="28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7" y="5157192"/>
            <a:ext cx="82809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тақырып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келтірілген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мысалдарды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шешу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жұмыстарын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орындайды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585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38"/>
          <a:stretch/>
        </p:blipFill>
        <p:spPr bwMode="auto">
          <a:xfrm>
            <a:off x="323528" y="806450"/>
            <a:ext cx="7848872" cy="53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1516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146</TotalTime>
  <Words>183</Words>
  <Application>Microsoft Office PowerPoint</Application>
  <PresentationFormat>Экран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Тақырыбы: Интегралдау әдістері: айнымалыны алмастыру әдісі</vt:lpstr>
      <vt:lpstr>Презентация PowerPoint</vt:lpstr>
      <vt:lpstr>Жаңа сабақты меңгерту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Қорытынды (Сұрақ-жауап әдісімен бүгінгі өтілген тақырып бойынша сұрақтар қоямын) 1.Интегралдау әдістерін ата; 2. Айнымалыны алмастыру әдісін қолданудың тиімділігі неде?  Бағалау: Студенттердің  жауабы «Бағалау критерийіне» сәйкес бағаланады. Студенттерге таныстырылады. Үйге тапсырма беру: №3.3, №3.6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 Интегралдау әдістері: айнымалыны алмастыру әдісі</dc:title>
  <dc:creator>User</dc:creator>
  <cp:lastModifiedBy>User</cp:lastModifiedBy>
  <cp:revision>18</cp:revision>
  <cp:lastPrinted>2021-10-21T15:31:06Z</cp:lastPrinted>
  <dcterms:created xsi:type="dcterms:W3CDTF">2021-10-21T14:32:00Z</dcterms:created>
  <dcterms:modified xsi:type="dcterms:W3CDTF">2021-10-21T17:39:20Z</dcterms:modified>
</cp:coreProperties>
</file>