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8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BB4CBB-025B-4521-A2AD-A96922AF594A}" type="doc">
      <dgm:prSet loTypeId="urn:microsoft.com/office/officeart/2009/3/layout/PhasedProcess" loCatId="process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C5BE67C6-06C3-4B04-9074-70C7F15D4FC1}">
      <dgm:prSet phldrT="[Текст]" custT="1"/>
      <dgm:spPr/>
      <dgm:t>
        <a:bodyPr/>
        <a:lstStyle/>
        <a:p>
          <a:r>
            <a:rPr lang="ru-RU" sz="4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4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E9C7F1-FD3F-4855-947F-9C0AA0E62DDB}" type="parTrans" cxnId="{47DEFFB9-68CB-467F-B8A1-5A97104C49A9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405969-6039-4159-9A2E-3AFA53BE62F0}" type="sibTrans" cxnId="{47DEFFB9-68CB-467F-B8A1-5A97104C49A9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2F36E5-BE0E-448B-8676-0EF253A4BAFD}">
      <dgm:prSet custT="1"/>
      <dgm:spPr/>
      <dgm:t>
        <a:bodyPr/>
        <a:lstStyle/>
        <a:p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жасына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бала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қалыптастыруға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қызметтің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заңдылықтарын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зерттейтін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пән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4F2B14-6BA0-47B0-B445-5F66B0FFC3A3}" type="parTrans" cxnId="{A3689457-B46D-4783-967F-DD91B27D8CFA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3D4F63-6AE5-44D4-A538-B91E94BAF978}" type="sibTrans" cxnId="{A3689457-B46D-4783-967F-DD91B27D8CFA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B6ED3C-7E31-43E8-90C4-BFB02059C963}" type="pres">
      <dgm:prSet presAssocID="{B1BB4CBB-025B-4521-A2AD-A96922AF594A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FFB215B-56BE-4CB9-A824-7FBE55D49C30}" type="pres">
      <dgm:prSet presAssocID="{B1BB4CBB-025B-4521-A2AD-A96922AF594A}" presName="arc1" presStyleLbl="node1" presStyleIdx="0" presStyleCnt="2"/>
      <dgm:spPr/>
    </dgm:pt>
    <dgm:pt modelId="{247AC2B7-FF99-438F-A8CD-81332114E06F}" type="pres">
      <dgm:prSet presAssocID="{B1BB4CBB-025B-4521-A2AD-A96922AF594A}" presName="arc3" presStyleLbl="node1" presStyleIdx="1" presStyleCnt="2"/>
      <dgm:spPr/>
    </dgm:pt>
    <dgm:pt modelId="{71B8CFBD-A251-4BB4-B7FB-780820EACC68}" type="pres">
      <dgm:prSet presAssocID="{B1BB4CBB-025B-4521-A2AD-A96922AF594A}" presName="parentText2" presStyleLbl="revTx" presStyleIdx="0" presStyleCnt="2" custLinFactY="-100000" custLinFactNeighborX="4367" custLinFactNeighborY="-152399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7B7DD7-8EF4-4773-8AB1-4FDD43292835}" type="pres">
      <dgm:prSet presAssocID="{B1BB4CBB-025B-4521-A2AD-A96922AF594A}" presName="middleComposite" presStyleCnt="0"/>
      <dgm:spPr/>
    </dgm:pt>
    <dgm:pt modelId="{331592E6-D125-4EA7-9D04-D5DB87BBB6C5}" type="pres">
      <dgm:prSet presAssocID="{B1BB4CBB-025B-4521-A2AD-A96922AF594A}" presName="leftComposite" presStyleCnt="0"/>
      <dgm:spPr/>
    </dgm:pt>
    <dgm:pt modelId="{8B18342E-0F7F-493C-BC0B-EDBD3BF45544}" type="pres">
      <dgm:prSet presAssocID="{B1BB4CBB-025B-4521-A2AD-A96922AF594A}" presName="parentText1" presStyleLbl="revTx" presStyleIdx="1" presStyleCnt="2" custLinFactY="-100000" custLinFactNeighborX="-14443" custLinFactNeighborY="-143476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DD4815-A46B-42BB-BE97-488155C880DA}" type="presOf" srcId="{C5BE67C6-06C3-4B04-9074-70C7F15D4FC1}" destId="{8B18342E-0F7F-493C-BC0B-EDBD3BF45544}" srcOrd="0" destOrd="0" presId="urn:microsoft.com/office/officeart/2009/3/layout/PhasedProcess"/>
    <dgm:cxn modelId="{D371159B-8E6F-487C-9C68-A2DDA0872AA7}" type="presOf" srcId="{952F36E5-BE0E-448B-8676-0EF253A4BAFD}" destId="{71B8CFBD-A251-4BB4-B7FB-780820EACC68}" srcOrd="0" destOrd="0" presId="urn:microsoft.com/office/officeart/2009/3/layout/PhasedProcess"/>
    <dgm:cxn modelId="{47DEFFB9-68CB-467F-B8A1-5A97104C49A9}" srcId="{B1BB4CBB-025B-4521-A2AD-A96922AF594A}" destId="{C5BE67C6-06C3-4B04-9074-70C7F15D4FC1}" srcOrd="0" destOrd="0" parTransId="{93E9C7F1-FD3F-4855-947F-9C0AA0E62DDB}" sibTransId="{8B405969-6039-4159-9A2E-3AFA53BE62F0}"/>
    <dgm:cxn modelId="{A3689457-B46D-4783-967F-DD91B27D8CFA}" srcId="{B1BB4CBB-025B-4521-A2AD-A96922AF594A}" destId="{952F36E5-BE0E-448B-8676-0EF253A4BAFD}" srcOrd="1" destOrd="0" parTransId="{2C4F2B14-6BA0-47B0-B445-5F66B0FFC3A3}" sibTransId="{DE3D4F63-6AE5-44D4-A538-B91E94BAF978}"/>
    <dgm:cxn modelId="{2672CABA-F4A3-4B46-A9C2-849EB9311E8C}" type="presOf" srcId="{B1BB4CBB-025B-4521-A2AD-A96922AF594A}" destId="{2FB6ED3C-7E31-43E8-90C4-BFB02059C963}" srcOrd="0" destOrd="0" presId="urn:microsoft.com/office/officeart/2009/3/layout/PhasedProcess"/>
    <dgm:cxn modelId="{2372F7C5-7921-4D85-94E8-A19C8B19DB21}" type="presParOf" srcId="{2FB6ED3C-7E31-43E8-90C4-BFB02059C963}" destId="{AFFB215B-56BE-4CB9-A824-7FBE55D49C30}" srcOrd="0" destOrd="0" presId="urn:microsoft.com/office/officeart/2009/3/layout/PhasedProcess"/>
    <dgm:cxn modelId="{64942AD3-3FE7-4A5A-865E-26AF07592DC8}" type="presParOf" srcId="{2FB6ED3C-7E31-43E8-90C4-BFB02059C963}" destId="{247AC2B7-FF99-438F-A8CD-81332114E06F}" srcOrd="1" destOrd="0" presId="urn:microsoft.com/office/officeart/2009/3/layout/PhasedProcess"/>
    <dgm:cxn modelId="{3AEAB5FF-F215-48FA-904A-C0A36FFCC458}" type="presParOf" srcId="{2FB6ED3C-7E31-43E8-90C4-BFB02059C963}" destId="{71B8CFBD-A251-4BB4-B7FB-780820EACC68}" srcOrd="2" destOrd="0" presId="urn:microsoft.com/office/officeart/2009/3/layout/PhasedProcess"/>
    <dgm:cxn modelId="{DDF158BA-576E-4ED2-8D52-F2C0AC2C8C84}" type="presParOf" srcId="{2FB6ED3C-7E31-43E8-90C4-BFB02059C963}" destId="{FE7B7DD7-8EF4-4773-8AB1-4FDD43292835}" srcOrd="3" destOrd="0" presId="urn:microsoft.com/office/officeart/2009/3/layout/PhasedProcess"/>
    <dgm:cxn modelId="{CDA5AFC5-5B47-415F-9E7B-155ED8D0F1DE}" type="presParOf" srcId="{2FB6ED3C-7E31-43E8-90C4-BFB02059C963}" destId="{331592E6-D125-4EA7-9D04-D5DB87BBB6C5}" srcOrd="4" destOrd="0" presId="urn:microsoft.com/office/officeart/2009/3/layout/PhasedProcess"/>
    <dgm:cxn modelId="{8373B8C7-DC90-4B40-95DF-ABC0B94D665B}" type="presParOf" srcId="{2FB6ED3C-7E31-43E8-90C4-BFB02059C963}" destId="{8B18342E-0F7F-493C-BC0B-EDBD3BF45544}" srcOrd="5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FD217F-B58B-4BE1-90C6-A15CF232D805}" type="doc">
      <dgm:prSet loTypeId="urn:microsoft.com/office/officeart/2005/8/layout/vList6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B963A592-D162-4178-A98C-6CB814360FFF}">
      <dgm:prSet custT="1"/>
      <dgm:spPr/>
      <dgm:t>
        <a:bodyPr/>
        <a:lstStyle/>
        <a:p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бастауыш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сыныпта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endParaRPr lang="ru-RU" sz="2800" b="1" i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D62AAE-BD14-4200-B3CB-4AAA60545406}" type="parTrans" cxnId="{0378F464-2409-47D4-8A68-3D66B03F130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09730A-C999-4607-80DE-2E87942FDA96}" type="sibTrans" cxnId="{0378F464-2409-47D4-8A68-3D66B03F130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2A3299-0D3E-4149-A1C9-AA06981B793C}">
      <dgm:prSet/>
      <dgm:spPr/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Өйткені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балабақшада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сөздік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дамыған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байланыстырып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сөйлеуге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үйренген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дағдыланған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грамматикалық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формаларды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мысал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түрінде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меңгерген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әріптерменен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буындарды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ажыратуға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үйренген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бала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келгеннен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кейін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сол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алған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түсініктерін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ережелер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толықтырып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әрі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кеңейтеді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A82E1F-585B-40AD-8F94-20954FF4E114}" type="parTrans" cxnId="{2F75D726-4119-4500-AA67-EAA38662788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77778F-AE6E-4F76-9F05-0F8DCB64BFD3}" type="sibTrans" cxnId="{2F75D726-4119-4500-AA67-EAA38662788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6FB5B5-DC62-4C18-BC11-CAF713896C62}">
      <dgm:prSet/>
      <dgm:spPr/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Сондықтан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бастауыш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сыныпта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балабақшадағы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әдістемесінің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жалғасы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қажет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0F2DD7-A923-4D0A-B074-D0CBFFD9F8BF}" type="parTrans" cxnId="{926BDB29-B5C3-4CC9-A06C-F805D8EE97F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DA1CDF-C6B0-4605-8C2D-AEC0C5364231}" type="sibTrans" cxnId="{926BDB29-B5C3-4CC9-A06C-F805D8EE97F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21062C-97F2-4476-A743-3D1097AC07A6}" type="pres">
      <dgm:prSet presAssocID="{39FD217F-B58B-4BE1-90C6-A15CF232D80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FE77514-6330-4952-9A58-F3B4D46C730C}" type="pres">
      <dgm:prSet presAssocID="{B963A592-D162-4178-A98C-6CB814360FFF}" presName="linNode" presStyleCnt="0"/>
      <dgm:spPr/>
    </dgm:pt>
    <dgm:pt modelId="{AB905A6A-B92D-49C3-A931-FC62163004A4}" type="pres">
      <dgm:prSet presAssocID="{B963A592-D162-4178-A98C-6CB814360FFF}" presName="parentShp" presStyleLbl="node1" presStyleIdx="0" presStyleCnt="3" custScaleX="372635" custLinFactNeighborX="18913" custLinFactNeighborY="34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CB212-B54E-4D7B-B635-66B7D9165356}" type="pres">
      <dgm:prSet presAssocID="{B963A592-D162-4178-A98C-6CB814360FFF}" presName="childShp" presStyleLbl="bgAccFollowNode1" presStyleIdx="0" presStyleCnt="3">
        <dgm:presLayoutVars>
          <dgm:bulletEnabled val="1"/>
        </dgm:presLayoutVars>
      </dgm:prSet>
      <dgm:spPr/>
    </dgm:pt>
    <dgm:pt modelId="{77A6345A-B8B7-447A-AEBA-D0D37AC08377}" type="pres">
      <dgm:prSet presAssocID="{9209730A-C999-4607-80DE-2E87942FDA96}" presName="spacing" presStyleCnt="0"/>
      <dgm:spPr/>
    </dgm:pt>
    <dgm:pt modelId="{16B0C124-063A-4925-8AF5-D66FA1A8D42D}" type="pres">
      <dgm:prSet presAssocID="{DA2A3299-0D3E-4149-A1C9-AA06981B793C}" presName="linNode" presStyleCnt="0"/>
      <dgm:spPr/>
    </dgm:pt>
    <dgm:pt modelId="{6926976D-7E67-4552-A532-627F74C7C4B7}" type="pres">
      <dgm:prSet presAssocID="{DA2A3299-0D3E-4149-A1C9-AA06981B793C}" presName="parentShp" presStyleLbl="node1" presStyleIdx="1" presStyleCnt="3" custScaleX="412268" custLinFactNeighborX="16366" custLinFactNeighborY="-6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19C5C-7C36-4ED1-9042-4E1A816D6029}" type="pres">
      <dgm:prSet presAssocID="{DA2A3299-0D3E-4149-A1C9-AA06981B793C}" presName="childShp" presStyleLbl="bgAccFollowNode1" presStyleIdx="1" presStyleCnt="3">
        <dgm:presLayoutVars>
          <dgm:bulletEnabled val="1"/>
        </dgm:presLayoutVars>
      </dgm:prSet>
      <dgm:spPr/>
    </dgm:pt>
    <dgm:pt modelId="{9EF64581-79BB-4339-A677-E45468DBDEFD}" type="pres">
      <dgm:prSet presAssocID="{6C77778F-AE6E-4F76-9F05-0F8DCB64BFD3}" presName="spacing" presStyleCnt="0"/>
      <dgm:spPr/>
    </dgm:pt>
    <dgm:pt modelId="{8B930005-C3FA-4F07-A711-F4639FBE4EA7}" type="pres">
      <dgm:prSet presAssocID="{8C6FB5B5-DC62-4C18-BC11-CAF713896C62}" presName="linNode" presStyleCnt="0"/>
      <dgm:spPr/>
    </dgm:pt>
    <dgm:pt modelId="{162BFB52-4B7A-4B28-B82D-BE9FC81CCEA6}" type="pres">
      <dgm:prSet presAssocID="{8C6FB5B5-DC62-4C18-BC11-CAF713896C62}" presName="parentShp" presStyleLbl="node1" presStyleIdx="2" presStyleCnt="3" custScaleX="444024" custLinFactNeighborX="15043" custLinFactNeighborY="-13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EFF538-3856-4622-947B-D463A57262A9}" type="pres">
      <dgm:prSet presAssocID="{8C6FB5B5-DC62-4C18-BC11-CAF713896C62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42472E0B-0284-4E48-92B0-60666BEA9815}" type="presOf" srcId="{DA2A3299-0D3E-4149-A1C9-AA06981B793C}" destId="{6926976D-7E67-4552-A532-627F74C7C4B7}" srcOrd="0" destOrd="0" presId="urn:microsoft.com/office/officeart/2005/8/layout/vList6"/>
    <dgm:cxn modelId="{99104179-543E-4523-A9DB-DE46E55448CE}" type="presOf" srcId="{39FD217F-B58B-4BE1-90C6-A15CF232D805}" destId="{6E21062C-97F2-4476-A743-3D1097AC07A6}" srcOrd="0" destOrd="0" presId="urn:microsoft.com/office/officeart/2005/8/layout/vList6"/>
    <dgm:cxn modelId="{D7C975CD-9361-4CF6-BD26-F68C4E8C969D}" type="presOf" srcId="{B963A592-D162-4178-A98C-6CB814360FFF}" destId="{AB905A6A-B92D-49C3-A931-FC62163004A4}" srcOrd="0" destOrd="0" presId="urn:microsoft.com/office/officeart/2005/8/layout/vList6"/>
    <dgm:cxn modelId="{2F75D726-4119-4500-AA67-EAA38662788F}" srcId="{39FD217F-B58B-4BE1-90C6-A15CF232D805}" destId="{DA2A3299-0D3E-4149-A1C9-AA06981B793C}" srcOrd="1" destOrd="0" parTransId="{5CA82E1F-585B-40AD-8F94-20954FF4E114}" sibTransId="{6C77778F-AE6E-4F76-9F05-0F8DCB64BFD3}"/>
    <dgm:cxn modelId="{926BDB29-B5C3-4CC9-A06C-F805D8EE97FD}" srcId="{39FD217F-B58B-4BE1-90C6-A15CF232D805}" destId="{8C6FB5B5-DC62-4C18-BC11-CAF713896C62}" srcOrd="2" destOrd="0" parTransId="{0D0F2DD7-A923-4D0A-B074-D0CBFFD9F8BF}" sibTransId="{7FDA1CDF-C6B0-4605-8C2D-AEC0C5364231}"/>
    <dgm:cxn modelId="{95899717-E182-4CAD-ACF0-007B07485692}" type="presOf" srcId="{8C6FB5B5-DC62-4C18-BC11-CAF713896C62}" destId="{162BFB52-4B7A-4B28-B82D-BE9FC81CCEA6}" srcOrd="0" destOrd="0" presId="urn:microsoft.com/office/officeart/2005/8/layout/vList6"/>
    <dgm:cxn modelId="{0378F464-2409-47D4-8A68-3D66B03F1304}" srcId="{39FD217F-B58B-4BE1-90C6-A15CF232D805}" destId="{B963A592-D162-4178-A98C-6CB814360FFF}" srcOrd="0" destOrd="0" parTransId="{70D62AAE-BD14-4200-B3CB-4AAA60545406}" sibTransId="{9209730A-C999-4607-80DE-2E87942FDA96}"/>
    <dgm:cxn modelId="{D90D5B8E-E096-442D-937A-0D73A5EB1A2D}" type="presParOf" srcId="{6E21062C-97F2-4476-A743-3D1097AC07A6}" destId="{CFE77514-6330-4952-9A58-F3B4D46C730C}" srcOrd="0" destOrd="0" presId="urn:microsoft.com/office/officeart/2005/8/layout/vList6"/>
    <dgm:cxn modelId="{3F807758-6F0D-4328-BB40-4B5648306C4B}" type="presParOf" srcId="{CFE77514-6330-4952-9A58-F3B4D46C730C}" destId="{AB905A6A-B92D-49C3-A931-FC62163004A4}" srcOrd="0" destOrd="0" presId="urn:microsoft.com/office/officeart/2005/8/layout/vList6"/>
    <dgm:cxn modelId="{02F00185-0BC2-45C7-B51C-A2B06E77AB21}" type="presParOf" srcId="{CFE77514-6330-4952-9A58-F3B4D46C730C}" destId="{8CDCB212-B54E-4D7B-B635-66B7D9165356}" srcOrd="1" destOrd="0" presId="urn:microsoft.com/office/officeart/2005/8/layout/vList6"/>
    <dgm:cxn modelId="{4C0C72DD-C1EC-4508-B567-3147B11743D2}" type="presParOf" srcId="{6E21062C-97F2-4476-A743-3D1097AC07A6}" destId="{77A6345A-B8B7-447A-AEBA-D0D37AC08377}" srcOrd="1" destOrd="0" presId="urn:microsoft.com/office/officeart/2005/8/layout/vList6"/>
    <dgm:cxn modelId="{EACF31F8-AFF4-4F7F-9AE9-F460A511BE5F}" type="presParOf" srcId="{6E21062C-97F2-4476-A743-3D1097AC07A6}" destId="{16B0C124-063A-4925-8AF5-D66FA1A8D42D}" srcOrd="2" destOrd="0" presId="urn:microsoft.com/office/officeart/2005/8/layout/vList6"/>
    <dgm:cxn modelId="{527C5113-91FB-4C6A-8B4F-84FCBF927CBE}" type="presParOf" srcId="{16B0C124-063A-4925-8AF5-D66FA1A8D42D}" destId="{6926976D-7E67-4552-A532-627F74C7C4B7}" srcOrd="0" destOrd="0" presId="urn:microsoft.com/office/officeart/2005/8/layout/vList6"/>
    <dgm:cxn modelId="{05C5E77B-8CEF-4D4A-8E94-E025649C4BE4}" type="presParOf" srcId="{16B0C124-063A-4925-8AF5-D66FA1A8D42D}" destId="{C1819C5C-7C36-4ED1-9042-4E1A816D6029}" srcOrd="1" destOrd="0" presId="urn:microsoft.com/office/officeart/2005/8/layout/vList6"/>
    <dgm:cxn modelId="{7627EF91-0700-4832-B09E-B5C5449E986A}" type="presParOf" srcId="{6E21062C-97F2-4476-A743-3D1097AC07A6}" destId="{9EF64581-79BB-4339-A677-E45468DBDEFD}" srcOrd="3" destOrd="0" presId="urn:microsoft.com/office/officeart/2005/8/layout/vList6"/>
    <dgm:cxn modelId="{1B7C3F35-4B6B-47B5-A1F7-309C9E766E57}" type="presParOf" srcId="{6E21062C-97F2-4476-A743-3D1097AC07A6}" destId="{8B930005-C3FA-4F07-A711-F4639FBE4EA7}" srcOrd="4" destOrd="0" presId="urn:microsoft.com/office/officeart/2005/8/layout/vList6"/>
    <dgm:cxn modelId="{0A1483DA-6127-49D0-BD33-3D259D6D13C9}" type="presParOf" srcId="{8B930005-C3FA-4F07-A711-F4639FBE4EA7}" destId="{162BFB52-4B7A-4B28-B82D-BE9FC81CCEA6}" srcOrd="0" destOrd="0" presId="urn:microsoft.com/office/officeart/2005/8/layout/vList6"/>
    <dgm:cxn modelId="{5AA6969F-B7F0-495A-B4A6-C33B7AF29074}" type="presParOf" srcId="{8B930005-C3FA-4F07-A711-F4639FBE4EA7}" destId="{68EFF538-3856-4622-947B-D463A57262A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9B759F6-539F-4FD9-B770-44BF3926B15E}" type="doc">
      <dgm:prSet loTypeId="urn:microsoft.com/office/officeart/2005/8/layout/v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576800F-1223-4227-A920-AA3AE435AFE6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мектепте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педагогикамен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endParaRPr lang="ru-RU" sz="2800" b="1" i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67BCB1-074F-4637-BD49-D34F388FC9D7}" type="parTrans" cxnId="{D895A140-9792-441E-BD11-B728AB3D398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F7AC67-9543-426C-A9D5-612F7CB2409F}" type="sibTrans" cxnId="{D895A140-9792-441E-BD11-B728AB3D398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8FC8D7-CDD1-4625-A3CC-1F16D556F871}">
      <dgm:prSet phldrT="[Текст]" custT="1"/>
      <dgm:spPr/>
      <dgm:t>
        <a:bodyPr/>
        <a:lstStyle/>
        <a:p>
          <a:r>
            <a:rPr lang="be-BY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әр кезеңдегі оқыту, тәрбиелеу әдістерінің ішінен мектеп жасына дейінгі балалардың тілін дамытуға әсер ететіндерін таңдап алып, оқу іс-әрекетінде пайдалану тәрбиешіден үлкен шеберлікті қажет етеді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17372B-957F-47A6-9E89-2E5DBBFEDC0B}" type="parTrans" cxnId="{87358734-B8E7-4F10-B220-6B5A51B269CB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9B736D-1ABE-4C50-BD06-64EA3FC30017}" type="sibTrans" cxnId="{87358734-B8E7-4F10-B220-6B5A51B269CB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20449F-96EE-4DB1-8169-6D73BBF3A107}">
      <dgm:prSet custT="1"/>
      <dgm:spPr/>
      <dgm:t>
        <a:bodyPr/>
        <a:lstStyle/>
        <a:p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педагогика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жасына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беру,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туралы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заңдылықтарын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зерттейтін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003C68-F555-4416-85C2-149992E7B0F6}" type="parTrans" cxnId="{BB3AB722-998C-41FB-8800-A819DDBB800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779501-64F8-4BCF-8C81-56CF022CFC46}" type="sibTrans" cxnId="{BB3AB722-998C-41FB-8800-A819DDBB800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619290-FB7C-4E28-8EF3-C095B5F69733}">
      <dgm:prSet custT="1"/>
      <dgm:spPr/>
      <dgm:t>
        <a:bodyPr/>
        <a:lstStyle/>
        <a:p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дамытудан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ұйымдастырылған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іс-әрекеттерінде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балаларда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үйретілетін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шығармалардың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әрқайсысының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тәрбиелік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мәні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бар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1A0E10-22B2-4FA0-9894-BC22A0C85AD0}" type="parTrans" cxnId="{DB003502-3E16-4F0D-9D65-68AE4EE2A8D2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DD7EAD-3E15-48EA-9507-38CC6E2383FE}" type="sibTrans" cxnId="{DB003502-3E16-4F0D-9D65-68AE4EE2A8D2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64C8E9-4DE9-46CC-A441-079F985A2D3A}">
      <dgm:prSet custT="1"/>
      <dgm:spPr/>
      <dgm:t>
        <a:bodyPr/>
        <a:lstStyle/>
        <a:p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Сол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туындылар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берілетін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педагогика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қамтитын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тәрбиенің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түрлеріне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болады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B5A1DC-73AD-4C4E-B090-AE6F42CAA1D4}" type="parTrans" cxnId="{FB111D9A-9653-4CF3-BEAF-0351309EE09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1D1904-ACA3-44B0-AC89-B127C89D8E54}" type="sibTrans" cxnId="{FB111D9A-9653-4CF3-BEAF-0351309EE098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5C7225-6347-46F7-B470-73D8765E75E7}" type="pres">
      <dgm:prSet presAssocID="{69B759F6-539F-4FD9-B770-44BF3926B15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EAE0E5-3329-4ECD-AEB1-B091B9590FC9}" type="pres">
      <dgm:prSet presAssocID="{69B759F6-539F-4FD9-B770-44BF3926B15E}" presName="dummyMaxCanvas" presStyleCnt="0">
        <dgm:presLayoutVars/>
      </dgm:prSet>
      <dgm:spPr/>
    </dgm:pt>
    <dgm:pt modelId="{48E888CE-E181-4990-A485-BE89F62EB7A0}" type="pres">
      <dgm:prSet presAssocID="{69B759F6-539F-4FD9-B770-44BF3926B15E}" presName="OneNode_1" presStyleLbl="node1" presStyleIdx="0" presStyleCnt="1" custScaleY="1550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111D9A-9653-4CF3-BEAF-0351309EE098}" srcId="{8576800F-1223-4227-A920-AA3AE435AFE6}" destId="{B764C8E9-4DE9-46CC-A441-079F985A2D3A}" srcOrd="2" destOrd="0" parTransId="{C7B5A1DC-73AD-4C4E-B090-AE6F42CAA1D4}" sibTransId="{141D1904-ACA3-44B0-AC89-B127C89D8E54}"/>
    <dgm:cxn modelId="{87358734-B8E7-4F10-B220-6B5A51B269CB}" srcId="{8576800F-1223-4227-A920-AA3AE435AFE6}" destId="{4D8FC8D7-CDD1-4625-A3CC-1F16D556F871}" srcOrd="3" destOrd="0" parTransId="{6717372B-957F-47A6-9E89-2E5DBBFEDC0B}" sibTransId="{009B736D-1ABE-4C50-BD06-64EA3FC30017}"/>
    <dgm:cxn modelId="{649EACAA-2561-406C-B4D0-DAA1E73E4C47}" type="presOf" srcId="{8576800F-1223-4227-A920-AA3AE435AFE6}" destId="{48E888CE-E181-4990-A485-BE89F62EB7A0}" srcOrd="0" destOrd="0" presId="urn:microsoft.com/office/officeart/2005/8/layout/vProcess5"/>
    <dgm:cxn modelId="{BB3AB722-998C-41FB-8800-A819DDBB8005}" srcId="{8576800F-1223-4227-A920-AA3AE435AFE6}" destId="{9420449F-96EE-4DB1-8169-6D73BBF3A107}" srcOrd="0" destOrd="0" parTransId="{E4003C68-F555-4416-85C2-149992E7B0F6}" sibTransId="{48779501-64F8-4BCF-8C81-56CF022CFC46}"/>
    <dgm:cxn modelId="{D5978150-DE47-4E8F-9408-3373D58A58D0}" type="presOf" srcId="{69B759F6-539F-4FD9-B770-44BF3926B15E}" destId="{EC5C7225-6347-46F7-B470-73D8765E75E7}" srcOrd="0" destOrd="0" presId="urn:microsoft.com/office/officeart/2005/8/layout/vProcess5"/>
    <dgm:cxn modelId="{3BA220AB-5B85-4C92-9C8B-531138878A75}" type="presOf" srcId="{4D8FC8D7-CDD1-4625-A3CC-1F16D556F871}" destId="{48E888CE-E181-4990-A485-BE89F62EB7A0}" srcOrd="0" destOrd="4" presId="urn:microsoft.com/office/officeart/2005/8/layout/vProcess5"/>
    <dgm:cxn modelId="{BF043157-4815-4E3E-B9E0-BE6485C170AD}" type="presOf" srcId="{9420449F-96EE-4DB1-8169-6D73BBF3A107}" destId="{48E888CE-E181-4990-A485-BE89F62EB7A0}" srcOrd="0" destOrd="1" presId="urn:microsoft.com/office/officeart/2005/8/layout/vProcess5"/>
    <dgm:cxn modelId="{362EC39E-C7FA-4F03-A068-4BDB23B44ED1}" type="presOf" srcId="{B764C8E9-4DE9-46CC-A441-079F985A2D3A}" destId="{48E888CE-E181-4990-A485-BE89F62EB7A0}" srcOrd="0" destOrd="3" presId="urn:microsoft.com/office/officeart/2005/8/layout/vProcess5"/>
    <dgm:cxn modelId="{41E38B7A-6EDC-4E5A-889C-981868787330}" type="presOf" srcId="{F3619290-FB7C-4E28-8EF3-C095B5F69733}" destId="{48E888CE-E181-4990-A485-BE89F62EB7A0}" srcOrd="0" destOrd="2" presId="urn:microsoft.com/office/officeart/2005/8/layout/vProcess5"/>
    <dgm:cxn modelId="{D895A140-9792-441E-BD11-B728AB3D3988}" srcId="{69B759F6-539F-4FD9-B770-44BF3926B15E}" destId="{8576800F-1223-4227-A920-AA3AE435AFE6}" srcOrd="0" destOrd="0" parTransId="{E767BCB1-074F-4637-BD49-D34F388FC9D7}" sibTransId="{BCF7AC67-9543-426C-A9D5-612F7CB2409F}"/>
    <dgm:cxn modelId="{DB003502-3E16-4F0D-9D65-68AE4EE2A8D2}" srcId="{8576800F-1223-4227-A920-AA3AE435AFE6}" destId="{F3619290-FB7C-4E28-8EF3-C095B5F69733}" srcOrd="1" destOrd="0" parTransId="{7D1A0E10-22B2-4FA0-9894-BC22A0C85AD0}" sibTransId="{E5DD7EAD-3E15-48EA-9507-38CC6E2383FE}"/>
    <dgm:cxn modelId="{C5803BCF-D224-4291-B5AB-2240617E3BC8}" type="presParOf" srcId="{EC5C7225-6347-46F7-B470-73D8765E75E7}" destId="{95EAE0E5-3329-4ECD-AEB1-B091B9590FC9}" srcOrd="0" destOrd="0" presId="urn:microsoft.com/office/officeart/2005/8/layout/vProcess5"/>
    <dgm:cxn modelId="{EA674188-716E-4DA8-9039-7A00FBC09466}" type="presParOf" srcId="{EC5C7225-6347-46F7-B470-73D8765E75E7}" destId="{48E888CE-E181-4990-A485-BE89F62EB7A0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635001F-35BF-48BD-8817-4CD87763B7B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F9A7B5F-B484-4AAA-929E-4B6D1224DCD1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800" b="1" i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800" b="1" i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800" b="1" i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800" b="1" i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әдебиетпен</a:t>
          </a:r>
          <a:r>
            <a:rPr lang="ru-RU" sz="2800" b="1" i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2800" b="1" i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endParaRPr lang="ru-RU" sz="2800" b="1" i="0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0FC9DD-1CF6-428C-9392-10C0FE28A11C}" type="parTrans" cxnId="{64092A4F-28B9-403F-8E2C-20D0C2B81DC5}">
      <dgm:prSet/>
      <dgm:spPr/>
      <dgm:t>
        <a:bodyPr/>
        <a:lstStyle/>
        <a:p>
          <a:endParaRPr lang="ru-RU" sz="2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D2A44F-B097-4182-AEAD-EAA0C91CAF5E}" type="sibTrans" cxnId="{64092A4F-28B9-403F-8E2C-20D0C2B81DC5}">
      <dgm:prSet/>
      <dgm:spPr/>
      <dgm:t>
        <a:bodyPr/>
        <a:lstStyle/>
        <a:p>
          <a:endParaRPr lang="ru-RU" sz="2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444300-C2FA-4F76-A008-ABE27CE1CBC2}">
      <dgm:prSet custT="1"/>
      <dgm:spPr/>
      <dgm:t>
        <a:bodyPr/>
        <a:lstStyle/>
        <a:p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жасына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балалардың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дамытуда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қолданылатын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әдіс-тәсілдердің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әдебиет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мысалдары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жүргізіледі</a:t>
          </a: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27C87D-E7FC-4A9C-93CA-7F1FA9FC1221}" type="parTrans" cxnId="{F89E2345-EC52-4934-9E92-9BE49C4D9556}">
      <dgm:prSet custT="1"/>
      <dgm:spPr/>
      <dgm:t>
        <a:bodyPr/>
        <a:lstStyle/>
        <a:p>
          <a:endParaRPr lang="ru-RU" sz="2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244592-3E07-436E-8852-FCA5591A7236}" type="sibTrans" cxnId="{F89E2345-EC52-4934-9E92-9BE49C4D9556}">
      <dgm:prSet/>
      <dgm:spPr/>
      <dgm:t>
        <a:bodyPr/>
        <a:lstStyle/>
        <a:p>
          <a:endParaRPr lang="ru-RU" sz="2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E8F4A3-5F0C-4A6E-B511-643DED8C0DF7}">
      <dgm:prSet custT="1"/>
      <dgm:spPr/>
      <dgm:t>
        <a:bodyPr/>
        <a:lstStyle/>
        <a:p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Яғни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тәрбиеші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қай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топта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болмасын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дамытудан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ұйымдастырылған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іс-әрекетін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өткізгенде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құрал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мазмұнына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сай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ертегілерді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әңгімелерді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мақал-мәтелдерді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жаңылтпаштарды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жұмбақтарды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тақпақтарды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кеңінен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пайдаланылды</a:t>
          </a: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9F4B43-84B1-4B69-A797-E184F815A37D}" type="parTrans" cxnId="{FE5C454C-55AD-46A8-83E4-3EFF99DEE243}">
      <dgm:prSet custT="1"/>
      <dgm:spPr/>
      <dgm:t>
        <a:bodyPr/>
        <a:lstStyle/>
        <a:p>
          <a:endParaRPr lang="ru-RU" sz="2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BA3572-1A62-48D6-8CE0-4DF8384D00BE}" type="sibTrans" cxnId="{FE5C454C-55AD-46A8-83E4-3EFF99DEE243}">
      <dgm:prSet/>
      <dgm:spPr/>
      <dgm:t>
        <a:bodyPr/>
        <a:lstStyle/>
        <a:p>
          <a:endParaRPr lang="ru-RU" sz="2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2F5A0F-ED52-4DE2-BD29-203E3AF839A2}" type="pres">
      <dgm:prSet presAssocID="{B635001F-35BF-48BD-8817-4CD87763B7B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387A892-8D19-4387-BDA6-9F232A385C87}" type="pres">
      <dgm:prSet presAssocID="{5F9A7B5F-B484-4AAA-929E-4B6D1224DCD1}" presName="hierRoot1" presStyleCnt="0">
        <dgm:presLayoutVars>
          <dgm:hierBranch val="init"/>
        </dgm:presLayoutVars>
      </dgm:prSet>
      <dgm:spPr/>
    </dgm:pt>
    <dgm:pt modelId="{B7FAB742-4277-4DE2-9877-9C87D4FA4E50}" type="pres">
      <dgm:prSet presAssocID="{5F9A7B5F-B484-4AAA-929E-4B6D1224DCD1}" presName="rootComposite1" presStyleCnt="0"/>
      <dgm:spPr/>
    </dgm:pt>
    <dgm:pt modelId="{946ACB82-FD82-48B0-94E2-1AD37697A00D}" type="pres">
      <dgm:prSet presAssocID="{5F9A7B5F-B484-4AAA-929E-4B6D1224DCD1}" presName="rootText1" presStyleLbl="node0" presStyleIdx="0" presStyleCnt="1" custScaleX="591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4C2582-BC44-46B1-9D72-91F584931673}" type="pres">
      <dgm:prSet presAssocID="{5F9A7B5F-B484-4AAA-929E-4B6D1224DCD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86C9996-A4C5-4B38-9187-875EF3634C06}" type="pres">
      <dgm:prSet presAssocID="{5F9A7B5F-B484-4AAA-929E-4B6D1224DCD1}" presName="hierChild2" presStyleCnt="0"/>
      <dgm:spPr/>
    </dgm:pt>
    <dgm:pt modelId="{03AF2547-9D94-4E25-ABC6-50E425E3152E}" type="pres">
      <dgm:prSet presAssocID="{1E27C87D-E7FC-4A9C-93CA-7F1FA9FC1221}" presName="Name64" presStyleLbl="parChTrans1D2" presStyleIdx="0" presStyleCnt="2"/>
      <dgm:spPr/>
      <dgm:t>
        <a:bodyPr/>
        <a:lstStyle/>
        <a:p>
          <a:endParaRPr lang="ru-RU"/>
        </a:p>
      </dgm:t>
    </dgm:pt>
    <dgm:pt modelId="{1BD87F44-4550-4829-B88D-7A0868DB55EE}" type="pres">
      <dgm:prSet presAssocID="{56444300-C2FA-4F76-A008-ABE27CE1CBC2}" presName="hierRoot2" presStyleCnt="0">
        <dgm:presLayoutVars>
          <dgm:hierBranch val="init"/>
        </dgm:presLayoutVars>
      </dgm:prSet>
      <dgm:spPr/>
    </dgm:pt>
    <dgm:pt modelId="{4023EF91-18DE-4DB8-BCF8-175443B0D5C7}" type="pres">
      <dgm:prSet presAssocID="{56444300-C2FA-4F76-A008-ABE27CE1CBC2}" presName="rootComposite" presStyleCnt="0"/>
      <dgm:spPr/>
    </dgm:pt>
    <dgm:pt modelId="{5E089181-DD70-452C-99F9-CA92A7FA5CC1}" type="pres">
      <dgm:prSet presAssocID="{56444300-C2FA-4F76-A008-ABE27CE1CBC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7D07FF-8DAB-4E9A-8349-A64799804FB8}" type="pres">
      <dgm:prSet presAssocID="{56444300-C2FA-4F76-A008-ABE27CE1CBC2}" presName="rootConnector" presStyleLbl="node2" presStyleIdx="0" presStyleCnt="2"/>
      <dgm:spPr/>
      <dgm:t>
        <a:bodyPr/>
        <a:lstStyle/>
        <a:p>
          <a:endParaRPr lang="ru-RU"/>
        </a:p>
      </dgm:t>
    </dgm:pt>
    <dgm:pt modelId="{3A0DC441-977D-4860-84E2-6B14375C2F45}" type="pres">
      <dgm:prSet presAssocID="{56444300-C2FA-4F76-A008-ABE27CE1CBC2}" presName="hierChild4" presStyleCnt="0"/>
      <dgm:spPr/>
    </dgm:pt>
    <dgm:pt modelId="{908D13EF-CA8B-4D20-BDC5-7AA6159BCFF7}" type="pres">
      <dgm:prSet presAssocID="{56444300-C2FA-4F76-A008-ABE27CE1CBC2}" presName="hierChild5" presStyleCnt="0"/>
      <dgm:spPr/>
    </dgm:pt>
    <dgm:pt modelId="{4CDB43DD-B34D-461F-BB9F-99270494B28C}" type="pres">
      <dgm:prSet presAssocID="{069F4B43-84B1-4B69-A797-E184F815A37D}" presName="Name64" presStyleLbl="parChTrans1D2" presStyleIdx="1" presStyleCnt="2"/>
      <dgm:spPr/>
      <dgm:t>
        <a:bodyPr/>
        <a:lstStyle/>
        <a:p>
          <a:endParaRPr lang="ru-RU"/>
        </a:p>
      </dgm:t>
    </dgm:pt>
    <dgm:pt modelId="{BBE02814-88AA-4A71-90B8-03D6BCF50BD5}" type="pres">
      <dgm:prSet presAssocID="{23E8F4A3-5F0C-4A6E-B511-643DED8C0DF7}" presName="hierRoot2" presStyleCnt="0">
        <dgm:presLayoutVars>
          <dgm:hierBranch val="init"/>
        </dgm:presLayoutVars>
      </dgm:prSet>
      <dgm:spPr/>
    </dgm:pt>
    <dgm:pt modelId="{D2B92DF9-538F-4E51-8250-830D5FDF8401}" type="pres">
      <dgm:prSet presAssocID="{23E8F4A3-5F0C-4A6E-B511-643DED8C0DF7}" presName="rootComposite" presStyleCnt="0"/>
      <dgm:spPr/>
    </dgm:pt>
    <dgm:pt modelId="{9C13B2BD-EED6-4D14-A0D6-8BE55923EA0A}" type="pres">
      <dgm:prSet presAssocID="{23E8F4A3-5F0C-4A6E-B511-643DED8C0DF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388A5FB-7338-4080-BE82-AE0764151822}" type="pres">
      <dgm:prSet presAssocID="{23E8F4A3-5F0C-4A6E-B511-643DED8C0DF7}" presName="rootConnector" presStyleLbl="node2" presStyleIdx="1" presStyleCnt="2"/>
      <dgm:spPr/>
      <dgm:t>
        <a:bodyPr/>
        <a:lstStyle/>
        <a:p>
          <a:endParaRPr lang="ru-RU"/>
        </a:p>
      </dgm:t>
    </dgm:pt>
    <dgm:pt modelId="{61B9B65F-8570-4476-A48D-88C87585A6E7}" type="pres">
      <dgm:prSet presAssocID="{23E8F4A3-5F0C-4A6E-B511-643DED8C0DF7}" presName="hierChild4" presStyleCnt="0"/>
      <dgm:spPr/>
    </dgm:pt>
    <dgm:pt modelId="{ABC818F1-53DD-492C-9E58-6023DCA651B6}" type="pres">
      <dgm:prSet presAssocID="{23E8F4A3-5F0C-4A6E-B511-643DED8C0DF7}" presName="hierChild5" presStyleCnt="0"/>
      <dgm:spPr/>
    </dgm:pt>
    <dgm:pt modelId="{F5731AFE-179E-4856-9AE9-5FA308EC7C26}" type="pres">
      <dgm:prSet presAssocID="{5F9A7B5F-B484-4AAA-929E-4B6D1224DCD1}" presName="hierChild3" presStyleCnt="0"/>
      <dgm:spPr/>
    </dgm:pt>
  </dgm:ptLst>
  <dgm:cxnLst>
    <dgm:cxn modelId="{76BEEC94-927E-4130-93BD-36A79CC47671}" type="presOf" srcId="{56444300-C2FA-4F76-A008-ABE27CE1CBC2}" destId="{5E089181-DD70-452C-99F9-CA92A7FA5CC1}" srcOrd="0" destOrd="0" presId="urn:microsoft.com/office/officeart/2009/3/layout/HorizontalOrganizationChart"/>
    <dgm:cxn modelId="{06D84AA1-635C-4387-8B7E-E5606517429D}" type="presOf" srcId="{B635001F-35BF-48BD-8817-4CD87763B7B9}" destId="{F82F5A0F-ED52-4DE2-BD29-203E3AF839A2}" srcOrd="0" destOrd="0" presId="urn:microsoft.com/office/officeart/2009/3/layout/HorizontalOrganizationChart"/>
    <dgm:cxn modelId="{336EB67E-F775-4720-ABBE-E797D4ECCEB2}" type="presOf" srcId="{23E8F4A3-5F0C-4A6E-B511-643DED8C0DF7}" destId="{9C13B2BD-EED6-4D14-A0D6-8BE55923EA0A}" srcOrd="0" destOrd="0" presId="urn:microsoft.com/office/officeart/2009/3/layout/HorizontalOrganizationChart"/>
    <dgm:cxn modelId="{92DDC00E-CD0A-45AA-A69B-5579AC5A0F3D}" type="presOf" srcId="{069F4B43-84B1-4B69-A797-E184F815A37D}" destId="{4CDB43DD-B34D-461F-BB9F-99270494B28C}" srcOrd="0" destOrd="0" presId="urn:microsoft.com/office/officeart/2009/3/layout/HorizontalOrganizationChart"/>
    <dgm:cxn modelId="{0CAD7491-5BB1-40ED-9FBC-8A9B79C99101}" type="presOf" srcId="{5F9A7B5F-B484-4AAA-929E-4B6D1224DCD1}" destId="{F64C2582-BC44-46B1-9D72-91F584931673}" srcOrd="1" destOrd="0" presId="urn:microsoft.com/office/officeart/2009/3/layout/HorizontalOrganizationChart"/>
    <dgm:cxn modelId="{BECCCB25-A887-4403-8858-ADC3E4B9339D}" type="presOf" srcId="{1E27C87D-E7FC-4A9C-93CA-7F1FA9FC1221}" destId="{03AF2547-9D94-4E25-ABC6-50E425E3152E}" srcOrd="0" destOrd="0" presId="urn:microsoft.com/office/officeart/2009/3/layout/HorizontalOrganizationChart"/>
    <dgm:cxn modelId="{FE5C454C-55AD-46A8-83E4-3EFF99DEE243}" srcId="{5F9A7B5F-B484-4AAA-929E-4B6D1224DCD1}" destId="{23E8F4A3-5F0C-4A6E-B511-643DED8C0DF7}" srcOrd="1" destOrd="0" parTransId="{069F4B43-84B1-4B69-A797-E184F815A37D}" sibTransId="{8FBA3572-1A62-48D6-8CE0-4DF8384D00BE}"/>
    <dgm:cxn modelId="{E91CCB3D-C0B9-4CE4-890D-C5D7335B92A9}" type="presOf" srcId="{5F9A7B5F-B484-4AAA-929E-4B6D1224DCD1}" destId="{946ACB82-FD82-48B0-94E2-1AD37697A00D}" srcOrd="0" destOrd="0" presId="urn:microsoft.com/office/officeart/2009/3/layout/HorizontalOrganizationChart"/>
    <dgm:cxn modelId="{64092A4F-28B9-403F-8E2C-20D0C2B81DC5}" srcId="{B635001F-35BF-48BD-8817-4CD87763B7B9}" destId="{5F9A7B5F-B484-4AAA-929E-4B6D1224DCD1}" srcOrd="0" destOrd="0" parTransId="{B00FC9DD-1CF6-428C-9392-10C0FE28A11C}" sibTransId="{4FD2A44F-B097-4182-AEAD-EAA0C91CAF5E}"/>
    <dgm:cxn modelId="{F89E2345-EC52-4934-9E92-9BE49C4D9556}" srcId="{5F9A7B5F-B484-4AAA-929E-4B6D1224DCD1}" destId="{56444300-C2FA-4F76-A008-ABE27CE1CBC2}" srcOrd="0" destOrd="0" parTransId="{1E27C87D-E7FC-4A9C-93CA-7F1FA9FC1221}" sibTransId="{6A244592-3E07-436E-8852-FCA5591A7236}"/>
    <dgm:cxn modelId="{A9B0F530-8732-4DA2-956F-1C47A9A7855C}" type="presOf" srcId="{56444300-C2FA-4F76-A008-ABE27CE1CBC2}" destId="{207D07FF-8DAB-4E9A-8349-A64799804FB8}" srcOrd="1" destOrd="0" presId="urn:microsoft.com/office/officeart/2009/3/layout/HorizontalOrganizationChart"/>
    <dgm:cxn modelId="{13DFD1CC-71ED-4D89-AE1C-C210773384F4}" type="presOf" srcId="{23E8F4A3-5F0C-4A6E-B511-643DED8C0DF7}" destId="{F388A5FB-7338-4080-BE82-AE0764151822}" srcOrd="1" destOrd="0" presId="urn:microsoft.com/office/officeart/2009/3/layout/HorizontalOrganizationChart"/>
    <dgm:cxn modelId="{5DB02D3C-ABBD-4BD0-A02D-CCA5A77A4000}" type="presParOf" srcId="{F82F5A0F-ED52-4DE2-BD29-203E3AF839A2}" destId="{0387A892-8D19-4387-BDA6-9F232A385C87}" srcOrd="0" destOrd="0" presId="urn:microsoft.com/office/officeart/2009/3/layout/HorizontalOrganizationChart"/>
    <dgm:cxn modelId="{8373D386-01EA-44C0-91F1-F0B3BFBBA893}" type="presParOf" srcId="{0387A892-8D19-4387-BDA6-9F232A385C87}" destId="{B7FAB742-4277-4DE2-9877-9C87D4FA4E50}" srcOrd="0" destOrd="0" presId="urn:microsoft.com/office/officeart/2009/3/layout/HorizontalOrganizationChart"/>
    <dgm:cxn modelId="{050F1E8A-71A0-4BBD-9939-D20189C8FE03}" type="presParOf" srcId="{B7FAB742-4277-4DE2-9877-9C87D4FA4E50}" destId="{946ACB82-FD82-48B0-94E2-1AD37697A00D}" srcOrd="0" destOrd="0" presId="urn:microsoft.com/office/officeart/2009/3/layout/HorizontalOrganizationChart"/>
    <dgm:cxn modelId="{60CF5805-AEF9-4183-B1BF-8343BEA074D6}" type="presParOf" srcId="{B7FAB742-4277-4DE2-9877-9C87D4FA4E50}" destId="{F64C2582-BC44-46B1-9D72-91F584931673}" srcOrd="1" destOrd="0" presId="urn:microsoft.com/office/officeart/2009/3/layout/HorizontalOrganizationChart"/>
    <dgm:cxn modelId="{F65B33B7-42F3-4BE7-9F9B-79B3C2AF7237}" type="presParOf" srcId="{0387A892-8D19-4387-BDA6-9F232A385C87}" destId="{186C9996-A4C5-4B38-9187-875EF3634C06}" srcOrd="1" destOrd="0" presId="urn:microsoft.com/office/officeart/2009/3/layout/HorizontalOrganizationChart"/>
    <dgm:cxn modelId="{53A77AB0-D56E-4DED-80A4-7CCE01918BAA}" type="presParOf" srcId="{186C9996-A4C5-4B38-9187-875EF3634C06}" destId="{03AF2547-9D94-4E25-ABC6-50E425E3152E}" srcOrd="0" destOrd="0" presId="urn:microsoft.com/office/officeart/2009/3/layout/HorizontalOrganizationChart"/>
    <dgm:cxn modelId="{43E5A04C-0368-4ADE-8C22-0127F8BBB4EC}" type="presParOf" srcId="{186C9996-A4C5-4B38-9187-875EF3634C06}" destId="{1BD87F44-4550-4829-B88D-7A0868DB55EE}" srcOrd="1" destOrd="0" presId="urn:microsoft.com/office/officeart/2009/3/layout/HorizontalOrganizationChart"/>
    <dgm:cxn modelId="{55F597C4-5103-4EF4-9522-8568FCE02AC4}" type="presParOf" srcId="{1BD87F44-4550-4829-B88D-7A0868DB55EE}" destId="{4023EF91-18DE-4DB8-BCF8-175443B0D5C7}" srcOrd="0" destOrd="0" presId="urn:microsoft.com/office/officeart/2009/3/layout/HorizontalOrganizationChart"/>
    <dgm:cxn modelId="{540A7592-057C-487D-A3A2-BDDC70D43883}" type="presParOf" srcId="{4023EF91-18DE-4DB8-BCF8-175443B0D5C7}" destId="{5E089181-DD70-452C-99F9-CA92A7FA5CC1}" srcOrd="0" destOrd="0" presId="urn:microsoft.com/office/officeart/2009/3/layout/HorizontalOrganizationChart"/>
    <dgm:cxn modelId="{1F0B8686-EDAF-4E06-9568-874EA0064C6D}" type="presParOf" srcId="{4023EF91-18DE-4DB8-BCF8-175443B0D5C7}" destId="{207D07FF-8DAB-4E9A-8349-A64799804FB8}" srcOrd="1" destOrd="0" presId="urn:microsoft.com/office/officeart/2009/3/layout/HorizontalOrganizationChart"/>
    <dgm:cxn modelId="{876CF28D-1F5D-44B7-BA19-825ECB0F9B00}" type="presParOf" srcId="{1BD87F44-4550-4829-B88D-7A0868DB55EE}" destId="{3A0DC441-977D-4860-84E2-6B14375C2F45}" srcOrd="1" destOrd="0" presId="urn:microsoft.com/office/officeart/2009/3/layout/HorizontalOrganizationChart"/>
    <dgm:cxn modelId="{8CF321B7-F4A2-4DF1-9BA5-30B8E8EA324E}" type="presParOf" srcId="{1BD87F44-4550-4829-B88D-7A0868DB55EE}" destId="{908D13EF-CA8B-4D20-BDC5-7AA6159BCFF7}" srcOrd="2" destOrd="0" presId="urn:microsoft.com/office/officeart/2009/3/layout/HorizontalOrganizationChart"/>
    <dgm:cxn modelId="{B1FC3758-226F-4A72-B87C-47EBE3575D0A}" type="presParOf" srcId="{186C9996-A4C5-4B38-9187-875EF3634C06}" destId="{4CDB43DD-B34D-461F-BB9F-99270494B28C}" srcOrd="2" destOrd="0" presId="urn:microsoft.com/office/officeart/2009/3/layout/HorizontalOrganizationChart"/>
    <dgm:cxn modelId="{6D4E8D67-2764-4206-B218-9E7A03CCEED3}" type="presParOf" srcId="{186C9996-A4C5-4B38-9187-875EF3634C06}" destId="{BBE02814-88AA-4A71-90B8-03D6BCF50BD5}" srcOrd="3" destOrd="0" presId="urn:microsoft.com/office/officeart/2009/3/layout/HorizontalOrganizationChart"/>
    <dgm:cxn modelId="{C918298F-96FE-422C-ABAE-01A83E6AD5D1}" type="presParOf" srcId="{BBE02814-88AA-4A71-90B8-03D6BCF50BD5}" destId="{D2B92DF9-538F-4E51-8250-830D5FDF8401}" srcOrd="0" destOrd="0" presId="urn:microsoft.com/office/officeart/2009/3/layout/HorizontalOrganizationChart"/>
    <dgm:cxn modelId="{4F4B1332-414D-4F3D-AE8F-47064A9E4A37}" type="presParOf" srcId="{D2B92DF9-538F-4E51-8250-830D5FDF8401}" destId="{9C13B2BD-EED6-4D14-A0D6-8BE55923EA0A}" srcOrd="0" destOrd="0" presId="urn:microsoft.com/office/officeart/2009/3/layout/HorizontalOrganizationChart"/>
    <dgm:cxn modelId="{D36BE01E-60A3-411B-BB34-72DE5F194D1E}" type="presParOf" srcId="{D2B92DF9-538F-4E51-8250-830D5FDF8401}" destId="{F388A5FB-7338-4080-BE82-AE0764151822}" srcOrd="1" destOrd="0" presId="urn:microsoft.com/office/officeart/2009/3/layout/HorizontalOrganizationChart"/>
    <dgm:cxn modelId="{08D10746-B12D-48FD-B6C8-074780EAED6F}" type="presParOf" srcId="{BBE02814-88AA-4A71-90B8-03D6BCF50BD5}" destId="{61B9B65F-8570-4476-A48D-88C87585A6E7}" srcOrd="1" destOrd="0" presId="urn:microsoft.com/office/officeart/2009/3/layout/HorizontalOrganizationChart"/>
    <dgm:cxn modelId="{6B0A438A-F5F4-4C89-884E-9FACEFA9C38D}" type="presParOf" srcId="{BBE02814-88AA-4A71-90B8-03D6BCF50BD5}" destId="{ABC818F1-53DD-492C-9E58-6023DCA651B6}" srcOrd="2" destOrd="0" presId="urn:microsoft.com/office/officeart/2009/3/layout/HorizontalOrganizationChart"/>
    <dgm:cxn modelId="{D37D33CF-AF3B-4DFA-B291-246EFB980C94}" type="presParOf" srcId="{0387A892-8D19-4387-BDA6-9F232A385C87}" destId="{F5731AFE-179E-4856-9AE9-5FA308EC7C2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054E5B-08B9-4491-A98F-92534DEA195F}" type="doc">
      <dgm:prSet loTypeId="urn:microsoft.com/office/officeart/2009/3/layout/Descending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B6B48EF-F84A-4304-BA84-D53764920A66}">
      <dgm:prSet phldrT="[Текст]" custT="1"/>
      <dgm:spPr/>
      <dgm:t>
        <a:bodyPr/>
        <a:lstStyle/>
        <a:p>
          <a:pPr algn="ctr"/>
          <a:r>
            <a:rPr lang="be-BY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Тіл дамыту әдістемесі </a:t>
          </a:r>
          <a:endParaRPr lang="ru-RU" sz="3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5C0001-752B-43BF-B640-FD90814DA320}" type="parTrans" cxnId="{F076DC20-3F47-4DE2-952F-93B07BDE56D0}">
      <dgm:prSet/>
      <dgm:spPr/>
      <dgm:t>
        <a:bodyPr/>
        <a:lstStyle/>
        <a:p>
          <a:pPr algn="ctr"/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FA5C93-5640-4038-BE13-81B4B5E6777D}" type="sibTrans" cxnId="{F076DC20-3F47-4DE2-952F-93B07BDE56D0}">
      <dgm:prSet/>
      <dgm:spPr/>
      <dgm:t>
        <a:bodyPr/>
        <a:lstStyle/>
        <a:p>
          <a:pPr algn="ctr"/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71B21E-D13D-46BA-B7CF-CF447D3EFA0B}">
      <dgm:prSet phldrT="[Текст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e-BY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 ғылымдар </a:t>
          </a:r>
          <a:r>
            <a:rPr lang="be-BY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секілді</a:t>
          </a:r>
          <a:r>
            <a:rPr lang="be-BY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қоғамдық ғылымдарға жатады</a:t>
          </a:r>
          <a:endParaRPr lang="ru-RU" sz="18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C4CB1E-0D7F-4511-9736-661FAF660FF2}" type="parTrans" cxnId="{22D59C6C-85FE-4E9D-8529-42FBDDEF2712}">
      <dgm:prSet/>
      <dgm:spPr/>
      <dgm:t>
        <a:bodyPr/>
        <a:lstStyle/>
        <a:p>
          <a:pPr algn="ctr"/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389EC2-FC7F-43A4-AA9C-893A32934603}" type="sibTrans" cxnId="{22D59C6C-85FE-4E9D-8529-42FBDDEF2712}">
      <dgm:prSet/>
      <dgm:spPr/>
      <dgm:t>
        <a:bodyPr/>
        <a:lstStyle/>
        <a:p>
          <a:pPr algn="ctr"/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7E5FDB-B070-4857-9D66-494A3C82819F}">
      <dgm:prSet custT="1"/>
      <dgm:spPr/>
      <dgm:t>
        <a:bodyPr/>
        <a:lstStyle/>
        <a:p>
          <a:pPr algn="ctr"/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түсінісудің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алысудың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құралы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бола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қоғамның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мүшелеріне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түсінікті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керек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F5580F-33B4-4981-B760-E7E319D740EA}" type="parTrans" cxnId="{44FC486D-E989-4310-871D-30381CD8DDB1}">
      <dgm:prSet/>
      <dgm:spPr/>
      <dgm:t>
        <a:bodyPr/>
        <a:lstStyle/>
        <a:p>
          <a:pPr algn="ctr"/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084777-9122-4731-8250-FB6CB4244FCF}" type="sibTrans" cxnId="{44FC486D-E989-4310-871D-30381CD8DDB1}">
      <dgm:prSet/>
      <dgm:spPr/>
      <dgm:t>
        <a:bodyPr/>
        <a:lstStyle/>
        <a:p>
          <a:pPr algn="ctr"/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BF8DB1-FC2C-4EB2-8BEA-19B13665B744}" type="pres">
      <dgm:prSet presAssocID="{59054E5B-08B9-4491-A98F-92534DEA195F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ru-RU"/>
        </a:p>
      </dgm:t>
    </dgm:pt>
    <dgm:pt modelId="{8DD1115F-E179-4AE4-9C85-94E790E6ED8E}" type="pres">
      <dgm:prSet presAssocID="{59054E5B-08B9-4491-A98F-92534DEA195F}" presName="arrowNode" presStyleLbl="node1" presStyleIdx="0" presStyleCnt="1"/>
      <dgm:spPr/>
    </dgm:pt>
    <dgm:pt modelId="{B0D2B2C8-DE76-4855-8B89-7FCD0F3F50D3}" type="pres">
      <dgm:prSet presAssocID="{5B6B48EF-F84A-4304-BA84-D53764920A66}" presName="txNode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988650-47D9-4D83-96FF-BD0CEECB54D2}" type="pres">
      <dgm:prSet presAssocID="{BB71B21E-D13D-46BA-B7CF-CF447D3EFA0B}" presName="txNode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A9FF14-5248-4364-8D2F-6646A21C0301}" type="pres">
      <dgm:prSet presAssocID="{D0389EC2-FC7F-43A4-AA9C-893A32934603}" presName="dotNode2" presStyleCnt="0"/>
      <dgm:spPr/>
    </dgm:pt>
    <dgm:pt modelId="{22D085C1-FEF0-404E-AFDB-9EA2058CB705}" type="pres">
      <dgm:prSet presAssocID="{D0389EC2-FC7F-43A4-AA9C-893A32934603}" presName="dotRepeatNode" presStyleLbl="fgShp" presStyleIdx="0" presStyleCnt="1"/>
      <dgm:spPr/>
      <dgm:t>
        <a:bodyPr/>
        <a:lstStyle/>
        <a:p>
          <a:endParaRPr lang="ru-RU"/>
        </a:p>
      </dgm:t>
    </dgm:pt>
    <dgm:pt modelId="{1B1EB041-8F03-4E07-9BF6-03E7D92D5931}" type="pres">
      <dgm:prSet presAssocID="{F27E5FDB-B070-4857-9D66-494A3C82819F}" presName="txNode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CCF492-EF66-4CBC-B913-9910F2355A77}" type="presOf" srcId="{F27E5FDB-B070-4857-9D66-494A3C82819F}" destId="{1B1EB041-8F03-4E07-9BF6-03E7D92D5931}" srcOrd="0" destOrd="0" presId="urn:microsoft.com/office/officeart/2009/3/layout/DescendingProcess"/>
    <dgm:cxn modelId="{C95D1D2C-A5E6-4A09-830E-B4E5E9E417CC}" type="presOf" srcId="{BB71B21E-D13D-46BA-B7CF-CF447D3EFA0B}" destId="{6C988650-47D9-4D83-96FF-BD0CEECB54D2}" srcOrd="0" destOrd="0" presId="urn:microsoft.com/office/officeart/2009/3/layout/DescendingProcess"/>
    <dgm:cxn modelId="{F076DC20-3F47-4DE2-952F-93B07BDE56D0}" srcId="{59054E5B-08B9-4491-A98F-92534DEA195F}" destId="{5B6B48EF-F84A-4304-BA84-D53764920A66}" srcOrd="0" destOrd="0" parTransId="{745C0001-752B-43BF-B640-FD90814DA320}" sibTransId="{40FA5C93-5640-4038-BE13-81B4B5E6777D}"/>
    <dgm:cxn modelId="{CAD5E17D-24E8-4C26-8003-A791D5F0182E}" type="presOf" srcId="{D0389EC2-FC7F-43A4-AA9C-893A32934603}" destId="{22D085C1-FEF0-404E-AFDB-9EA2058CB705}" srcOrd="0" destOrd="0" presId="urn:microsoft.com/office/officeart/2009/3/layout/DescendingProcess"/>
    <dgm:cxn modelId="{44FC486D-E989-4310-871D-30381CD8DDB1}" srcId="{59054E5B-08B9-4491-A98F-92534DEA195F}" destId="{F27E5FDB-B070-4857-9D66-494A3C82819F}" srcOrd="2" destOrd="0" parTransId="{8FF5580F-33B4-4981-B760-E7E319D740EA}" sibTransId="{6C084777-9122-4731-8250-FB6CB4244FCF}"/>
    <dgm:cxn modelId="{69431764-C7F5-4519-A527-AB1588843F6F}" type="presOf" srcId="{59054E5B-08B9-4491-A98F-92534DEA195F}" destId="{05BF8DB1-FC2C-4EB2-8BEA-19B13665B744}" srcOrd="0" destOrd="0" presId="urn:microsoft.com/office/officeart/2009/3/layout/DescendingProcess"/>
    <dgm:cxn modelId="{9A5487F2-7E05-4508-A4D5-5C96A3C307E3}" type="presOf" srcId="{5B6B48EF-F84A-4304-BA84-D53764920A66}" destId="{B0D2B2C8-DE76-4855-8B89-7FCD0F3F50D3}" srcOrd="0" destOrd="0" presId="urn:microsoft.com/office/officeart/2009/3/layout/DescendingProcess"/>
    <dgm:cxn modelId="{22D59C6C-85FE-4E9D-8529-42FBDDEF2712}" srcId="{59054E5B-08B9-4491-A98F-92534DEA195F}" destId="{BB71B21E-D13D-46BA-B7CF-CF447D3EFA0B}" srcOrd="1" destOrd="0" parTransId="{E1C4CB1E-0D7F-4511-9736-661FAF660FF2}" sibTransId="{D0389EC2-FC7F-43A4-AA9C-893A32934603}"/>
    <dgm:cxn modelId="{346E1461-9B3A-4F8C-B9C6-3C3C88259B77}" type="presParOf" srcId="{05BF8DB1-FC2C-4EB2-8BEA-19B13665B744}" destId="{8DD1115F-E179-4AE4-9C85-94E790E6ED8E}" srcOrd="0" destOrd="0" presId="urn:microsoft.com/office/officeart/2009/3/layout/DescendingProcess"/>
    <dgm:cxn modelId="{0A469B6A-E2D6-4833-9E9E-60BCDD970A6A}" type="presParOf" srcId="{05BF8DB1-FC2C-4EB2-8BEA-19B13665B744}" destId="{B0D2B2C8-DE76-4855-8B89-7FCD0F3F50D3}" srcOrd="1" destOrd="0" presId="urn:microsoft.com/office/officeart/2009/3/layout/DescendingProcess"/>
    <dgm:cxn modelId="{A2865CE7-7861-423B-BA21-F23ECDA197A1}" type="presParOf" srcId="{05BF8DB1-FC2C-4EB2-8BEA-19B13665B744}" destId="{6C988650-47D9-4D83-96FF-BD0CEECB54D2}" srcOrd="2" destOrd="0" presId="urn:microsoft.com/office/officeart/2009/3/layout/DescendingProcess"/>
    <dgm:cxn modelId="{D6B8E33E-4BBC-4D23-9C04-8B73374FDDAD}" type="presParOf" srcId="{05BF8DB1-FC2C-4EB2-8BEA-19B13665B744}" destId="{D0A9FF14-5248-4364-8D2F-6646A21C0301}" srcOrd="3" destOrd="0" presId="urn:microsoft.com/office/officeart/2009/3/layout/DescendingProcess"/>
    <dgm:cxn modelId="{85C50182-ABBE-4DE6-AED2-F219F2702232}" type="presParOf" srcId="{D0A9FF14-5248-4364-8D2F-6646A21C0301}" destId="{22D085C1-FEF0-404E-AFDB-9EA2058CB705}" srcOrd="0" destOrd="0" presId="urn:microsoft.com/office/officeart/2009/3/layout/DescendingProcess"/>
    <dgm:cxn modelId="{4F11E7FD-8B14-4844-8754-526521B33337}" type="presParOf" srcId="{05BF8DB1-FC2C-4EB2-8BEA-19B13665B744}" destId="{1B1EB041-8F03-4E07-9BF6-03E7D92D5931}" srcOrd="4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5B68CB-D9B3-468A-B390-33C3F8BC6FC3}" type="doc">
      <dgm:prSet loTypeId="urn:microsoft.com/office/officeart/2005/8/layout/cycle1" loCatId="cycle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690BD7F-FB97-4BD5-9184-76B3B95BF14C}">
      <dgm:prSet phldrT="[Текст]" custT="1"/>
      <dgm:spPr/>
      <dgm:t>
        <a:bodyPr/>
        <a:lstStyle/>
        <a:p>
          <a:r>
            <a:rPr lang="be-BY" sz="36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Әдістеменің басты міндеті </a:t>
          </a:r>
          <a:endParaRPr lang="ru-RU" sz="3600" b="1" dirty="0">
            <a:solidFill>
              <a:srgbClr val="00B05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D37A94-B880-4D19-9FC6-C3BC5A64F9A6}" type="parTrans" cxnId="{72AC3160-EAF8-433A-A5E0-876725D27EF6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4EFF97-8D07-4B86-BB6F-2F9889AAA50F}" type="sibTrans" cxnId="{72AC3160-EAF8-433A-A5E0-876725D27EF6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F2FBFE-D8AE-4CE0-865B-AE4DA8E675B4}">
      <dgm:prSet custT="1"/>
      <dgm:spPr/>
      <dgm:t>
        <a:bodyPr/>
        <a:lstStyle/>
        <a:p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ғылыми-педагогикалық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негізде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бала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дамытудың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әдістері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тәсілдерін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таңдай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білу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16E3A0-C9FC-4A0F-9BE5-7B7322B6A103}" type="parTrans" cxnId="{65A874A0-8EAA-4EBF-B8B1-50BCF012CF4E}">
      <dgm:prSet custT="1"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A80396-448F-4B12-9DCE-D0C5404BDDB4}" type="sibTrans" cxnId="{65A874A0-8EAA-4EBF-B8B1-50BCF012CF4E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15DBE3-6667-4018-A8B7-A3AAAD9CFAC0}">
      <dgm:prSet phldrT="[Текст]" custT="1"/>
      <dgm:spPr/>
      <dgm:t>
        <a:bodyPr/>
        <a:lstStyle/>
        <a:p>
          <a:r>
            <a:rPr lang="be-BY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балалардың ауызша сөйлеу тілін өзінің жолдастарымен, үлкендермен сөйлесе білу дағдыларын қалыптастыру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5183E9-CEE8-4A03-A22E-7C593D10CC64}" type="sibTrans" cxnId="{B7303F3F-78D8-4E2A-A8D0-EFBB33517F1C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B8EB74-47DD-4202-B88B-81E36FA37C08}" type="parTrans" cxnId="{B7303F3F-78D8-4E2A-A8D0-EFBB33517F1C}">
      <dgm:prSet custT="1"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34C85F-B76A-453F-9884-78C7135EEA28}" type="pres">
      <dgm:prSet presAssocID="{5E5B68CB-D9B3-468A-B390-33C3F8BC6FC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91D85A-3952-4FE5-93EB-DAF20B3F46D1}" type="pres">
      <dgm:prSet presAssocID="{2690BD7F-FB97-4BD5-9184-76B3B95BF14C}" presName="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AC3160-EAF8-433A-A5E0-876725D27EF6}" srcId="{5E5B68CB-D9B3-468A-B390-33C3F8BC6FC3}" destId="{2690BD7F-FB97-4BD5-9184-76B3B95BF14C}" srcOrd="0" destOrd="0" parTransId="{EFD37A94-B880-4D19-9FC6-C3BC5A64F9A6}" sibTransId="{DC4EFF97-8D07-4B86-BB6F-2F9889AAA50F}"/>
    <dgm:cxn modelId="{A10F2337-E747-40D4-83C3-A349542A9AA4}" type="presOf" srcId="{2690BD7F-FB97-4BD5-9184-76B3B95BF14C}" destId="{5791D85A-3952-4FE5-93EB-DAF20B3F46D1}" srcOrd="0" destOrd="0" presId="urn:microsoft.com/office/officeart/2005/8/layout/cycle1"/>
    <dgm:cxn modelId="{3F998964-0CA4-4545-A656-20F3545274A7}" type="presOf" srcId="{B915DBE3-6667-4018-A8B7-A3AAAD9CFAC0}" destId="{5791D85A-3952-4FE5-93EB-DAF20B3F46D1}" srcOrd="0" destOrd="1" presId="urn:microsoft.com/office/officeart/2005/8/layout/cycle1"/>
    <dgm:cxn modelId="{2434A707-C2A6-4E1C-947F-492DDF9E70AA}" type="presOf" srcId="{5E5B68CB-D9B3-468A-B390-33C3F8BC6FC3}" destId="{B034C85F-B76A-453F-9884-78C7135EEA28}" srcOrd="0" destOrd="0" presId="urn:microsoft.com/office/officeart/2005/8/layout/cycle1"/>
    <dgm:cxn modelId="{65A874A0-8EAA-4EBF-B8B1-50BCF012CF4E}" srcId="{2690BD7F-FB97-4BD5-9184-76B3B95BF14C}" destId="{66F2FBFE-D8AE-4CE0-865B-AE4DA8E675B4}" srcOrd="1" destOrd="0" parTransId="{5116E3A0-C9FC-4A0F-9BE5-7B7322B6A103}" sibTransId="{C4A80396-448F-4B12-9DCE-D0C5404BDDB4}"/>
    <dgm:cxn modelId="{D9C6322E-6402-4748-A6BE-256B7524BD81}" type="presOf" srcId="{66F2FBFE-D8AE-4CE0-865B-AE4DA8E675B4}" destId="{5791D85A-3952-4FE5-93EB-DAF20B3F46D1}" srcOrd="0" destOrd="2" presId="urn:microsoft.com/office/officeart/2005/8/layout/cycle1"/>
    <dgm:cxn modelId="{B7303F3F-78D8-4E2A-A8D0-EFBB33517F1C}" srcId="{2690BD7F-FB97-4BD5-9184-76B3B95BF14C}" destId="{B915DBE3-6667-4018-A8B7-A3AAAD9CFAC0}" srcOrd="0" destOrd="0" parTransId="{CFB8EB74-47DD-4202-B88B-81E36FA37C08}" sibTransId="{D15183E9-CEE8-4A03-A22E-7C593D10CC64}"/>
    <dgm:cxn modelId="{F6BBA472-A7E6-4AE9-AFCF-50B5D1BE30E2}" type="presParOf" srcId="{B034C85F-B76A-453F-9884-78C7135EEA28}" destId="{5791D85A-3952-4FE5-93EB-DAF20B3F46D1}" srcOrd="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4E56DC-9B6B-4172-A58B-2F09CC05E8F3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830AF94-7B89-47F4-9ECD-54CCE5DEAB6E}">
      <dgm:prSet phldrT="[Текст]" custT="1"/>
      <dgm:spPr/>
      <dgm:t>
        <a:bodyPr/>
        <a:lstStyle/>
        <a:p>
          <a:r>
            <a:rPr lang="kk-KZ" sz="6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endParaRPr lang="ru-RU" sz="6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2E1C43-FB49-4327-AA08-8AD24E6EC146}" type="parTrans" cxnId="{F36AE91F-FDCF-4D2D-83EE-8036FD4A6A8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AD5669-D6B6-4296-B546-F91683364695}" type="sibTrans" cxnId="{F36AE91F-FDCF-4D2D-83EE-8036FD4A6A8A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5745D7-177B-4379-8EF4-458968BF8876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«Білім беру Заңының» 5 бабына сәйкес балабақшада тәрбиеленушілердің тіліміздегі сөздердің айтылу нормаларын дұрыс меңгерулеріне, өз ойын жүйелі түрде байланыстырып айта білуіне тіліміздегі дыбыстарды қатесіз, анық меңгеру мәселелеріне ерекше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көңіл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бөлінді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DDF811-8D8E-4B45-8B4F-15F2975F2E87}" type="parTrans" cxnId="{F1AC2B5C-C2D8-43DE-BD74-755EBE36121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3A8E51-9FFC-4F5C-8FA5-87938E7913DA}" type="sibTrans" cxnId="{F1AC2B5C-C2D8-43DE-BD74-755EBE361217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46FC38-D129-4451-9F32-375F50480FD9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Бақшада бала әрбір тіл дамыту оқу іс-әрекетінде үйренген жаңа сөздердің мағынасын толық түсінетіндей, ол сөздерді тәуелдеп, жіктеп, септеп айта білетіндей қарама-қарсы мағыналы, мағыналас, теңеу сөздер арқылы түсіндіретіндей дәрежеде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жеткізілуі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қажет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1DF741-AA5F-466B-9067-B8D2E06FAD17}" type="parTrans" cxnId="{5BBAE7DD-B121-4E83-BB92-89CF2F65EC2B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0F749C-986E-458E-9BC1-339DF7CB5E26}" type="sibTrans" cxnId="{5BBAE7DD-B121-4E83-BB92-89CF2F65EC2B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01F8DC-4775-4B04-A06A-39BF29917550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Бұл аталған бағдарламалық талаптар балабақшада әр топта өткізілетін тіл дамытудан ұйымдастырылған оқу іс-әрекеті мен одан тыс кездегі ойын, еңбек жұмыстары арқылы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іске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асырылады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50BDA2-B91F-4309-A138-91FEC359A8A9}" type="parTrans" cxnId="{8EBCDD5B-905C-49DA-B7A3-54C2344D6BC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22540A-1BE6-4F5F-A365-06EE133826A0}" type="sibTrans" cxnId="{8EBCDD5B-905C-49DA-B7A3-54C2344D6BC4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65DA5A-3C65-449D-B48A-F9CB5CACDD5D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 дамыту оқу іс-әрекеттерінде тәрбиешінің тағы бір ескеретін жағдайы әр топтағы балалардың өздерінің жас ерекшеліктеріне сай сөздік қорларын молайту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табылады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C53A45-BDC0-46C8-88C5-17A8C4EA183E}" type="parTrans" cxnId="{620A908E-12A8-43CB-B6D0-DC699E0CB80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D9AB36-9E52-4EE0-9CAE-AC978A24746F}" type="sibTrans" cxnId="{620A908E-12A8-43CB-B6D0-DC699E0CB80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29DCBA-21DE-4234-976B-47025154961F}" type="pres">
      <dgm:prSet presAssocID="{AE4E56DC-9B6B-4172-A58B-2F09CC05E8F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50C8E20-7621-4BD7-927A-A27EB745DE0F}" type="pres">
      <dgm:prSet presAssocID="{6830AF94-7B89-47F4-9ECD-54CCE5DEAB6E}" presName="composite" presStyleCnt="0"/>
      <dgm:spPr/>
    </dgm:pt>
    <dgm:pt modelId="{704633CF-7A1E-420B-87AB-9DCADB4AB2F4}" type="pres">
      <dgm:prSet presAssocID="{6830AF94-7B89-47F4-9ECD-54CCE5DEAB6E}" presName="LShape" presStyleLbl="alignNode1" presStyleIdx="0" presStyleCnt="9"/>
      <dgm:spPr/>
    </dgm:pt>
    <dgm:pt modelId="{B3DB54EC-85A5-4A70-A12A-0E6182A1BB16}" type="pres">
      <dgm:prSet presAssocID="{6830AF94-7B89-47F4-9ECD-54CCE5DEAB6E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7C7975-5C2E-4E3A-BBE3-1FA5A7EF0641}" type="pres">
      <dgm:prSet presAssocID="{6830AF94-7B89-47F4-9ECD-54CCE5DEAB6E}" presName="Triangle" presStyleLbl="alignNode1" presStyleIdx="1" presStyleCnt="9"/>
      <dgm:spPr/>
    </dgm:pt>
    <dgm:pt modelId="{C1CA7195-1FB3-4A78-A482-CDA3BFD081C4}" type="pres">
      <dgm:prSet presAssocID="{6CAD5669-D6B6-4296-B546-F91683364695}" presName="sibTrans" presStyleCnt="0"/>
      <dgm:spPr/>
    </dgm:pt>
    <dgm:pt modelId="{66D404E1-3812-42CB-B5FD-66A6C663155E}" type="pres">
      <dgm:prSet presAssocID="{6CAD5669-D6B6-4296-B546-F91683364695}" presName="space" presStyleCnt="0"/>
      <dgm:spPr/>
    </dgm:pt>
    <dgm:pt modelId="{4AB35BDE-678E-4BF3-90A9-F4B3CD952C16}" type="pres">
      <dgm:prSet presAssocID="{475745D7-177B-4379-8EF4-458968BF8876}" presName="composite" presStyleCnt="0"/>
      <dgm:spPr/>
    </dgm:pt>
    <dgm:pt modelId="{15BAA8EE-BC00-4DDC-B156-4AF1869FA6B7}" type="pres">
      <dgm:prSet presAssocID="{475745D7-177B-4379-8EF4-458968BF8876}" presName="LShape" presStyleLbl="alignNode1" presStyleIdx="2" presStyleCnt="9"/>
      <dgm:spPr/>
    </dgm:pt>
    <dgm:pt modelId="{2CE68083-DD89-46DF-B559-21422548D8A7}" type="pres">
      <dgm:prSet presAssocID="{475745D7-177B-4379-8EF4-458968BF8876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E00F0C-C897-4015-AC80-F23735CB2519}" type="pres">
      <dgm:prSet presAssocID="{475745D7-177B-4379-8EF4-458968BF8876}" presName="Triangle" presStyleLbl="alignNode1" presStyleIdx="3" presStyleCnt="9"/>
      <dgm:spPr/>
    </dgm:pt>
    <dgm:pt modelId="{924E00A5-B48D-40FF-9C05-726C119D2388}" type="pres">
      <dgm:prSet presAssocID="{423A8E51-9FFC-4F5C-8FA5-87938E7913DA}" presName="sibTrans" presStyleCnt="0"/>
      <dgm:spPr/>
    </dgm:pt>
    <dgm:pt modelId="{B0DB57B8-8A07-4777-9CF4-97F3EC38AB33}" type="pres">
      <dgm:prSet presAssocID="{423A8E51-9FFC-4F5C-8FA5-87938E7913DA}" presName="space" presStyleCnt="0"/>
      <dgm:spPr/>
    </dgm:pt>
    <dgm:pt modelId="{B50B1F5C-311D-46E5-8AC0-DE4444A31410}" type="pres">
      <dgm:prSet presAssocID="{E546FC38-D129-4451-9F32-375F50480FD9}" presName="composite" presStyleCnt="0"/>
      <dgm:spPr/>
    </dgm:pt>
    <dgm:pt modelId="{37676B64-39EA-4253-8755-B01A9D92232C}" type="pres">
      <dgm:prSet presAssocID="{E546FC38-D129-4451-9F32-375F50480FD9}" presName="LShape" presStyleLbl="alignNode1" presStyleIdx="4" presStyleCnt="9"/>
      <dgm:spPr/>
    </dgm:pt>
    <dgm:pt modelId="{05D1A1E0-2D72-41B8-AE1A-C0102750542D}" type="pres">
      <dgm:prSet presAssocID="{E546FC38-D129-4451-9F32-375F50480FD9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4DAF93-2258-40E4-868F-6805FD694F70}" type="pres">
      <dgm:prSet presAssocID="{E546FC38-D129-4451-9F32-375F50480FD9}" presName="Triangle" presStyleLbl="alignNode1" presStyleIdx="5" presStyleCnt="9"/>
      <dgm:spPr/>
    </dgm:pt>
    <dgm:pt modelId="{B9B43997-32A1-4254-9E71-4F6D5E6A44E4}" type="pres">
      <dgm:prSet presAssocID="{D20F749C-986E-458E-9BC1-339DF7CB5E26}" presName="sibTrans" presStyleCnt="0"/>
      <dgm:spPr/>
    </dgm:pt>
    <dgm:pt modelId="{CAE1D504-6FAC-4015-ADCB-C4C758CAB95C}" type="pres">
      <dgm:prSet presAssocID="{D20F749C-986E-458E-9BC1-339DF7CB5E26}" presName="space" presStyleCnt="0"/>
      <dgm:spPr/>
    </dgm:pt>
    <dgm:pt modelId="{AD260901-1DB8-40E6-AB6F-481FB0E423F4}" type="pres">
      <dgm:prSet presAssocID="{9F01F8DC-4775-4B04-A06A-39BF29917550}" presName="composite" presStyleCnt="0"/>
      <dgm:spPr/>
    </dgm:pt>
    <dgm:pt modelId="{4E314269-2BBC-48D2-9D31-AEEBCDA823CC}" type="pres">
      <dgm:prSet presAssocID="{9F01F8DC-4775-4B04-A06A-39BF29917550}" presName="LShape" presStyleLbl="alignNode1" presStyleIdx="6" presStyleCnt="9"/>
      <dgm:spPr/>
    </dgm:pt>
    <dgm:pt modelId="{C751F928-FF54-4781-A265-132F5DBC4B59}" type="pres">
      <dgm:prSet presAssocID="{9F01F8DC-4775-4B04-A06A-39BF29917550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E96418-1F31-417F-B0CF-77F9454A0863}" type="pres">
      <dgm:prSet presAssocID="{9F01F8DC-4775-4B04-A06A-39BF29917550}" presName="Triangle" presStyleLbl="alignNode1" presStyleIdx="7" presStyleCnt="9"/>
      <dgm:spPr/>
    </dgm:pt>
    <dgm:pt modelId="{D5BF007F-4A76-46C9-80EA-2CAA7AB2A8AF}" type="pres">
      <dgm:prSet presAssocID="{F322540A-1BE6-4F5F-A365-06EE133826A0}" presName="sibTrans" presStyleCnt="0"/>
      <dgm:spPr/>
    </dgm:pt>
    <dgm:pt modelId="{49D4BC1A-796D-41B7-9FFC-DCFB283F2D9F}" type="pres">
      <dgm:prSet presAssocID="{F322540A-1BE6-4F5F-A365-06EE133826A0}" presName="space" presStyleCnt="0"/>
      <dgm:spPr/>
    </dgm:pt>
    <dgm:pt modelId="{29759D23-5F08-4064-9944-1E0DA9871E7B}" type="pres">
      <dgm:prSet presAssocID="{3465DA5A-3C65-449D-B48A-F9CB5CACDD5D}" presName="composite" presStyleCnt="0"/>
      <dgm:spPr/>
    </dgm:pt>
    <dgm:pt modelId="{C78FF87B-5A92-48E8-A65E-CC3F0F13D5CC}" type="pres">
      <dgm:prSet presAssocID="{3465DA5A-3C65-449D-B48A-F9CB5CACDD5D}" presName="LShape" presStyleLbl="alignNode1" presStyleIdx="8" presStyleCnt="9"/>
      <dgm:spPr/>
    </dgm:pt>
    <dgm:pt modelId="{7BF830B2-F892-4C29-89F0-357A0388759E}" type="pres">
      <dgm:prSet presAssocID="{3465DA5A-3C65-449D-B48A-F9CB5CACDD5D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2B58C8-D697-47B5-9591-70901BD3D6E5}" type="presOf" srcId="{E546FC38-D129-4451-9F32-375F50480FD9}" destId="{05D1A1E0-2D72-41B8-AE1A-C0102750542D}" srcOrd="0" destOrd="0" presId="urn:microsoft.com/office/officeart/2009/3/layout/StepUpProcess"/>
    <dgm:cxn modelId="{8EBCDD5B-905C-49DA-B7A3-54C2344D6BC4}" srcId="{AE4E56DC-9B6B-4172-A58B-2F09CC05E8F3}" destId="{9F01F8DC-4775-4B04-A06A-39BF29917550}" srcOrd="3" destOrd="0" parTransId="{6F50BDA2-B91F-4309-A138-91FEC359A8A9}" sibTransId="{F322540A-1BE6-4F5F-A365-06EE133826A0}"/>
    <dgm:cxn modelId="{F1AC2B5C-C2D8-43DE-BD74-755EBE361217}" srcId="{AE4E56DC-9B6B-4172-A58B-2F09CC05E8F3}" destId="{475745D7-177B-4379-8EF4-458968BF8876}" srcOrd="1" destOrd="0" parTransId="{0BDDF811-8D8E-4B45-8B4F-15F2975F2E87}" sibTransId="{423A8E51-9FFC-4F5C-8FA5-87938E7913DA}"/>
    <dgm:cxn modelId="{929593D1-E054-451B-AA0B-84D86E331196}" type="presOf" srcId="{3465DA5A-3C65-449D-B48A-F9CB5CACDD5D}" destId="{7BF830B2-F892-4C29-89F0-357A0388759E}" srcOrd="0" destOrd="0" presId="urn:microsoft.com/office/officeart/2009/3/layout/StepUpProcess"/>
    <dgm:cxn modelId="{5BBAE7DD-B121-4E83-BB92-89CF2F65EC2B}" srcId="{AE4E56DC-9B6B-4172-A58B-2F09CC05E8F3}" destId="{E546FC38-D129-4451-9F32-375F50480FD9}" srcOrd="2" destOrd="0" parTransId="{9A1DF741-AA5F-466B-9067-B8D2E06FAD17}" sibTransId="{D20F749C-986E-458E-9BC1-339DF7CB5E26}"/>
    <dgm:cxn modelId="{620A908E-12A8-43CB-B6D0-DC699E0CB80A}" srcId="{AE4E56DC-9B6B-4172-A58B-2F09CC05E8F3}" destId="{3465DA5A-3C65-449D-B48A-F9CB5CACDD5D}" srcOrd="4" destOrd="0" parTransId="{23C53A45-BDC0-46C8-88C5-17A8C4EA183E}" sibTransId="{EED9AB36-9E52-4EE0-9CAE-AC978A24746F}"/>
    <dgm:cxn modelId="{17D7EA70-DE49-4296-836D-7D39BEA0D0BB}" type="presOf" srcId="{AE4E56DC-9B6B-4172-A58B-2F09CC05E8F3}" destId="{6D29DCBA-21DE-4234-976B-47025154961F}" srcOrd="0" destOrd="0" presId="urn:microsoft.com/office/officeart/2009/3/layout/StepUpProcess"/>
    <dgm:cxn modelId="{F36AE91F-FDCF-4D2D-83EE-8036FD4A6A8A}" srcId="{AE4E56DC-9B6B-4172-A58B-2F09CC05E8F3}" destId="{6830AF94-7B89-47F4-9ECD-54CCE5DEAB6E}" srcOrd="0" destOrd="0" parTransId="{102E1C43-FB49-4327-AA08-8AD24E6EC146}" sibTransId="{6CAD5669-D6B6-4296-B546-F91683364695}"/>
    <dgm:cxn modelId="{5EF4B8D1-55BE-488F-8F39-340BFE513347}" type="presOf" srcId="{475745D7-177B-4379-8EF4-458968BF8876}" destId="{2CE68083-DD89-46DF-B559-21422548D8A7}" srcOrd="0" destOrd="0" presId="urn:microsoft.com/office/officeart/2009/3/layout/StepUpProcess"/>
    <dgm:cxn modelId="{F4335194-DBDD-48E1-9EC4-843717EF9EDE}" type="presOf" srcId="{6830AF94-7B89-47F4-9ECD-54CCE5DEAB6E}" destId="{B3DB54EC-85A5-4A70-A12A-0E6182A1BB16}" srcOrd="0" destOrd="0" presId="urn:microsoft.com/office/officeart/2009/3/layout/StepUpProcess"/>
    <dgm:cxn modelId="{F03EB569-1CB9-49DB-9F40-A7456FC35822}" type="presOf" srcId="{9F01F8DC-4775-4B04-A06A-39BF29917550}" destId="{C751F928-FF54-4781-A265-132F5DBC4B59}" srcOrd="0" destOrd="0" presId="urn:microsoft.com/office/officeart/2009/3/layout/StepUpProcess"/>
    <dgm:cxn modelId="{31EF3223-576F-4020-BF07-946382984787}" type="presParOf" srcId="{6D29DCBA-21DE-4234-976B-47025154961F}" destId="{350C8E20-7621-4BD7-927A-A27EB745DE0F}" srcOrd="0" destOrd="0" presId="urn:microsoft.com/office/officeart/2009/3/layout/StepUpProcess"/>
    <dgm:cxn modelId="{469A9127-52BC-4FD0-A1C1-B67969345F80}" type="presParOf" srcId="{350C8E20-7621-4BD7-927A-A27EB745DE0F}" destId="{704633CF-7A1E-420B-87AB-9DCADB4AB2F4}" srcOrd="0" destOrd="0" presId="urn:microsoft.com/office/officeart/2009/3/layout/StepUpProcess"/>
    <dgm:cxn modelId="{1DAD99E3-C8A0-4BB6-A392-468E9325C047}" type="presParOf" srcId="{350C8E20-7621-4BD7-927A-A27EB745DE0F}" destId="{B3DB54EC-85A5-4A70-A12A-0E6182A1BB16}" srcOrd="1" destOrd="0" presId="urn:microsoft.com/office/officeart/2009/3/layout/StepUpProcess"/>
    <dgm:cxn modelId="{A6D89AB4-6E3C-428B-8B80-34A618F9D717}" type="presParOf" srcId="{350C8E20-7621-4BD7-927A-A27EB745DE0F}" destId="{BE7C7975-5C2E-4E3A-BBE3-1FA5A7EF0641}" srcOrd="2" destOrd="0" presId="urn:microsoft.com/office/officeart/2009/3/layout/StepUpProcess"/>
    <dgm:cxn modelId="{6C2075ED-7557-476D-B417-1350ECC0D615}" type="presParOf" srcId="{6D29DCBA-21DE-4234-976B-47025154961F}" destId="{C1CA7195-1FB3-4A78-A482-CDA3BFD081C4}" srcOrd="1" destOrd="0" presId="urn:microsoft.com/office/officeart/2009/3/layout/StepUpProcess"/>
    <dgm:cxn modelId="{7F688AE1-2094-4DEE-9D67-A41E671D7A23}" type="presParOf" srcId="{C1CA7195-1FB3-4A78-A482-CDA3BFD081C4}" destId="{66D404E1-3812-42CB-B5FD-66A6C663155E}" srcOrd="0" destOrd="0" presId="urn:microsoft.com/office/officeart/2009/3/layout/StepUpProcess"/>
    <dgm:cxn modelId="{2B143B12-56D5-4E20-BAAA-AA38512C2367}" type="presParOf" srcId="{6D29DCBA-21DE-4234-976B-47025154961F}" destId="{4AB35BDE-678E-4BF3-90A9-F4B3CD952C16}" srcOrd="2" destOrd="0" presId="urn:microsoft.com/office/officeart/2009/3/layout/StepUpProcess"/>
    <dgm:cxn modelId="{A69D444A-302E-4C5E-BCD7-F7F5619DBB2D}" type="presParOf" srcId="{4AB35BDE-678E-4BF3-90A9-F4B3CD952C16}" destId="{15BAA8EE-BC00-4DDC-B156-4AF1869FA6B7}" srcOrd="0" destOrd="0" presId="urn:microsoft.com/office/officeart/2009/3/layout/StepUpProcess"/>
    <dgm:cxn modelId="{E950F395-8F8A-4331-A5F1-63152CCB200E}" type="presParOf" srcId="{4AB35BDE-678E-4BF3-90A9-F4B3CD952C16}" destId="{2CE68083-DD89-46DF-B559-21422548D8A7}" srcOrd="1" destOrd="0" presId="urn:microsoft.com/office/officeart/2009/3/layout/StepUpProcess"/>
    <dgm:cxn modelId="{F8B6078C-9EE3-4FCC-AAC5-577C620417B0}" type="presParOf" srcId="{4AB35BDE-678E-4BF3-90A9-F4B3CD952C16}" destId="{B7E00F0C-C897-4015-AC80-F23735CB2519}" srcOrd="2" destOrd="0" presId="urn:microsoft.com/office/officeart/2009/3/layout/StepUpProcess"/>
    <dgm:cxn modelId="{D1258E00-92F7-45C2-9323-18AD8C6A8605}" type="presParOf" srcId="{6D29DCBA-21DE-4234-976B-47025154961F}" destId="{924E00A5-B48D-40FF-9C05-726C119D2388}" srcOrd="3" destOrd="0" presId="urn:microsoft.com/office/officeart/2009/3/layout/StepUpProcess"/>
    <dgm:cxn modelId="{EC34CD21-512F-4078-812F-368372165D64}" type="presParOf" srcId="{924E00A5-B48D-40FF-9C05-726C119D2388}" destId="{B0DB57B8-8A07-4777-9CF4-97F3EC38AB33}" srcOrd="0" destOrd="0" presId="urn:microsoft.com/office/officeart/2009/3/layout/StepUpProcess"/>
    <dgm:cxn modelId="{7F037FF2-8AD6-4396-A588-260886BBBF36}" type="presParOf" srcId="{6D29DCBA-21DE-4234-976B-47025154961F}" destId="{B50B1F5C-311D-46E5-8AC0-DE4444A31410}" srcOrd="4" destOrd="0" presId="urn:microsoft.com/office/officeart/2009/3/layout/StepUpProcess"/>
    <dgm:cxn modelId="{76A2B23A-BAE2-4090-8918-13559482986B}" type="presParOf" srcId="{B50B1F5C-311D-46E5-8AC0-DE4444A31410}" destId="{37676B64-39EA-4253-8755-B01A9D92232C}" srcOrd="0" destOrd="0" presId="urn:microsoft.com/office/officeart/2009/3/layout/StepUpProcess"/>
    <dgm:cxn modelId="{29F0731B-87B7-4379-B5CA-D65B3B8F555A}" type="presParOf" srcId="{B50B1F5C-311D-46E5-8AC0-DE4444A31410}" destId="{05D1A1E0-2D72-41B8-AE1A-C0102750542D}" srcOrd="1" destOrd="0" presId="urn:microsoft.com/office/officeart/2009/3/layout/StepUpProcess"/>
    <dgm:cxn modelId="{4EC88097-A8DA-415C-8830-4EBA5697D4E3}" type="presParOf" srcId="{B50B1F5C-311D-46E5-8AC0-DE4444A31410}" destId="{D84DAF93-2258-40E4-868F-6805FD694F70}" srcOrd="2" destOrd="0" presId="urn:microsoft.com/office/officeart/2009/3/layout/StepUpProcess"/>
    <dgm:cxn modelId="{437DA8ED-D1E4-43BE-892B-43068F34F4A3}" type="presParOf" srcId="{6D29DCBA-21DE-4234-976B-47025154961F}" destId="{B9B43997-32A1-4254-9E71-4F6D5E6A44E4}" srcOrd="5" destOrd="0" presId="urn:microsoft.com/office/officeart/2009/3/layout/StepUpProcess"/>
    <dgm:cxn modelId="{230EDDEF-834C-488B-8B9A-85164E257537}" type="presParOf" srcId="{B9B43997-32A1-4254-9E71-4F6D5E6A44E4}" destId="{CAE1D504-6FAC-4015-ADCB-C4C758CAB95C}" srcOrd="0" destOrd="0" presId="urn:microsoft.com/office/officeart/2009/3/layout/StepUpProcess"/>
    <dgm:cxn modelId="{D1548DF0-DCF0-42AB-A60B-A8FCA1DCB438}" type="presParOf" srcId="{6D29DCBA-21DE-4234-976B-47025154961F}" destId="{AD260901-1DB8-40E6-AB6F-481FB0E423F4}" srcOrd="6" destOrd="0" presId="urn:microsoft.com/office/officeart/2009/3/layout/StepUpProcess"/>
    <dgm:cxn modelId="{9C40FE8D-896C-413A-B379-2B634790D4F7}" type="presParOf" srcId="{AD260901-1DB8-40E6-AB6F-481FB0E423F4}" destId="{4E314269-2BBC-48D2-9D31-AEEBCDA823CC}" srcOrd="0" destOrd="0" presId="urn:microsoft.com/office/officeart/2009/3/layout/StepUpProcess"/>
    <dgm:cxn modelId="{5501BFDF-39B4-4063-AD04-6FF9E9FD00CE}" type="presParOf" srcId="{AD260901-1DB8-40E6-AB6F-481FB0E423F4}" destId="{C751F928-FF54-4781-A265-132F5DBC4B59}" srcOrd="1" destOrd="0" presId="urn:microsoft.com/office/officeart/2009/3/layout/StepUpProcess"/>
    <dgm:cxn modelId="{87CCAEB9-9811-4337-B145-C7A17412C270}" type="presParOf" srcId="{AD260901-1DB8-40E6-AB6F-481FB0E423F4}" destId="{14E96418-1F31-417F-B0CF-77F9454A0863}" srcOrd="2" destOrd="0" presId="urn:microsoft.com/office/officeart/2009/3/layout/StepUpProcess"/>
    <dgm:cxn modelId="{35BE08BE-836F-4B1F-8AE9-98EA79195331}" type="presParOf" srcId="{6D29DCBA-21DE-4234-976B-47025154961F}" destId="{D5BF007F-4A76-46C9-80EA-2CAA7AB2A8AF}" srcOrd="7" destOrd="0" presId="urn:microsoft.com/office/officeart/2009/3/layout/StepUpProcess"/>
    <dgm:cxn modelId="{B61F0C6B-9ACC-4DDB-B0AC-4724EB29CB65}" type="presParOf" srcId="{D5BF007F-4A76-46C9-80EA-2CAA7AB2A8AF}" destId="{49D4BC1A-796D-41B7-9FFC-DCFB283F2D9F}" srcOrd="0" destOrd="0" presId="urn:microsoft.com/office/officeart/2009/3/layout/StepUpProcess"/>
    <dgm:cxn modelId="{6C8F68F9-2BD4-473B-80C1-ECB91B737AD1}" type="presParOf" srcId="{6D29DCBA-21DE-4234-976B-47025154961F}" destId="{29759D23-5F08-4064-9944-1E0DA9871E7B}" srcOrd="8" destOrd="0" presId="urn:microsoft.com/office/officeart/2009/3/layout/StepUpProcess"/>
    <dgm:cxn modelId="{C2F94548-E9F2-4901-AF50-C3642A160E3D}" type="presParOf" srcId="{29759D23-5F08-4064-9944-1E0DA9871E7B}" destId="{C78FF87B-5A92-48E8-A65E-CC3F0F13D5CC}" srcOrd="0" destOrd="0" presId="urn:microsoft.com/office/officeart/2009/3/layout/StepUpProcess"/>
    <dgm:cxn modelId="{2D42ABB0-CFE8-4C86-AFD6-F9AF80ED7537}" type="presParOf" srcId="{29759D23-5F08-4064-9944-1E0DA9871E7B}" destId="{7BF830B2-F892-4C29-89F0-357A0388759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6F29D6-0554-436F-BD8C-B43A6B46C808}" type="doc">
      <dgm:prSet loTypeId="urn:microsoft.com/office/officeart/2008/layout/RadialCluster" loCatId="cycl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3C6452D-34F9-45D8-B87D-978E65687903}">
      <dgm:prSet phldrT="[Текст]" custT="1"/>
      <dgm:spPr/>
      <dgm:t>
        <a:bodyPr/>
        <a:lstStyle/>
        <a:p>
          <a:r>
            <a: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Баланың сөздік қорының дамуы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811AD8-4888-41D9-8F2F-780B8DDB9F87}" type="parTrans" cxnId="{AA800F79-E733-49A7-89C8-47742F46684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D728C-727F-477D-A98A-3958372A8EDC}" type="sibTrans" cxnId="{AA800F79-E733-49A7-89C8-47742F46684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9220A5-8D95-43C4-9291-087407A84C65}">
      <dgm:prSet phldrT="[Текст]" custT="1"/>
      <dgm:spPr/>
      <dgm:t>
        <a:bodyPr/>
        <a:lstStyle/>
        <a:p>
          <a:r>
            <a:rPr lang="be-BY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баланың тілін дамытуда адамдардың еңбек процесі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5F3AB2-224B-42ED-9FFD-7BB9215FA10D}" type="parTrans" cxnId="{B224C2A0-D7B7-4554-BFBC-227194C097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D46748-1D91-4AFB-9E8A-77E60430A6FC}" type="sibTrans" cxnId="{B224C2A0-D7B7-4554-BFBC-227194C097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08E80C-3FD9-4003-82FE-3B3C7C018AEC}">
      <dgm:prSet phldrT="[Текст]" custT="1"/>
      <dgm:spPr/>
      <dgm:t>
        <a:bodyPr/>
        <a:lstStyle/>
        <a:p>
          <a:r>
            <a:rPr lang="be-BY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табиғат құбылыстарын бақылату 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6E4A2C-7907-4F10-9FB5-EACE6AE909DD}" type="parTrans" cxnId="{71AEECB0-09A0-4E35-9591-D054B2BD8A42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A88F88-45FB-432D-AE49-E9F7BCA2CDF2}" type="sibTrans" cxnId="{71AEECB0-09A0-4E35-9591-D054B2BD8A42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302A37-72E2-4ECC-BC4A-B12C02FA8791}">
      <dgm:prSet phldrT="[Текст]" custT="1"/>
      <dgm:spPr/>
      <dgm:t>
        <a:bodyPr/>
        <a:lstStyle/>
        <a:p>
          <a:r>
            <a:rPr lang="be-BY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белгілі бір объектілерде топсаяхатқа апаруда басты роль атқарады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0D9358-8B6E-45D1-97CE-0D22D02FB4AC}" type="parTrans" cxnId="{E240BECF-A97C-492B-87F9-5D4D5677DCC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2638CC-46E6-496A-8D23-11CA9C724E9A}" type="sibTrans" cxnId="{E240BECF-A97C-492B-87F9-5D4D5677DCC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C8EA58-B5B4-4A19-A005-DE195447C711}">
      <dgm:prSet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ортадан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алған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әсерімен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0EC8C9-D232-4BCB-AB54-8B42039C7B3C}" type="parTrans" cxnId="{9310F9A0-DCDA-4967-82EB-DD7DE97F5494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75D9AC-6DC4-43F1-9CA3-18A8A56C6042}" type="sibTrans" cxnId="{9310F9A0-DCDA-4967-82EB-DD7DE97F5494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C65AF7-DD38-4A80-93B3-B28797AD34C6}" type="pres">
      <dgm:prSet presAssocID="{E66F29D6-0554-436F-BD8C-B43A6B46C80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1F8E23A-CA7F-4129-A10E-3676CAA0317A}" type="pres">
      <dgm:prSet presAssocID="{03C6452D-34F9-45D8-B87D-978E65687903}" presName="singleCycle" presStyleCnt="0"/>
      <dgm:spPr/>
    </dgm:pt>
    <dgm:pt modelId="{E2269731-D778-41BF-99BB-FD251533C895}" type="pres">
      <dgm:prSet presAssocID="{03C6452D-34F9-45D8-B87D-978E65687903}" presName="singleCenter" presStyleLbl="node1" presStyleIdx="0" presStyleCnt="5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E1119992-4E4B-4866-BB71-C4661CC7B035}" type="pres">
      <dgm:prSet presAssocID="{5E0EC8C9-D232-4BCB-AB54-8B42039C7B3C}" presName="Name56" presStyleLbl="parChTrans1D2" presStyleIdx="0" presStyleCnt="4"/>
      <dgm:spPr/>
      <dgm:t>
        <a:bodyPr/>
        <a:lstStyle/>
        <a:p>
          <a:endParaRPr lang="ru-RU"/>
        </a:p>
      </dgm:t>
    </dgm:pt>
    <dgm:pt modelId="{610CE2E2-079B-466D-AE82-7F87CB3EFE64}" type="pres">
      <dgm:prSet presAssocID="{9DC8EA58-B5B4-4A19-A005-DE195447C711}" presName="text0" presStyleLbl="node1" presStyleIdx="1" presStyleCnt="5" custScaleX="3344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9C1233-C547-4FCF-9061-78A6C59B4D38}" type="pres">
      <dgm:prSet presAssocID="{795F3AB2-224B-42ED-9FFD-7BB9215FA10D}" presName="Name56" presStyleLbl="parChTrans1D2" presStyleIdx="1" presStyleCnt="4"/>
      <dgm:spPr/>
      <dgm:t>
        <a:bodyPr/>
        <a:lstStyle/>
        <a:p>
          <a:endParaRPr lang="ru-RU"/>
        </a:p>
      </dgm:t>
    </dgm:pt>
    <dgm:pt modelId="{DECA3C5D-CD99-4BDB-880D-58C42CDE4B27}" type="pres">
      <dgm:prSet presAssocID="{DB9220A5-8D95-43C4-9291-087407A84C65}" presName="text0" presStyleLbl="node1" presStyleIdx="2" presStyleCnt="5" custScaleX="229919" custScaleY="172384" custRadScaleRad="162044" custRadScaleInc="-4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9D7768-2003-4BD7-AC1F-F5E2578A80F2}" type="pres">
      <dgm:prSet presAssocID="{DF6E4A2C-7907-4F10-9FB5-EACE6AE909DD}" presName="Name56" presStyleLbl="parChTrans1D2" presStyleIdx="2" presStyleCnt="4"/>
      <dgm:spPr/>
      <dgm:t>
        <a:bodyPr/>
        <a:lstStyle/>
        <a:p>
          <a:endParaRPr lang="ru-RU"/>
        </a:p>
      </dgm:t>
    </dgm:pt>
    <dgm:pt modelId="{F5A634F4-E771-4A2F-8449-193BBB92989B}" type="pres">
      <dgm:prSet presAssocID="{C008E80C-3FD9-4003-82FE-3B3C7C018AEC}" presName="text0" presStyleLbl="node1" presStyleIdx="3" presStyleCnt="5" custScaleX="4020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87974A-7F89-40FB-B8D0-506A37105592}" type="pres">
      <dgm:prSet presAssocID="{140D9358-8B6E-45D1-97CE-0D22D02FB4AC}" presName="Name56" presStyleLbl="parChTrans1D2" presStyleIdx="3" presStyleCnt="4"/>
      <dgm:spPr/>
      <dgm:t>
        <a:bodyPr/>
        <a:lstStyle/>
        <a:p>
          <a:endParaRPr lang="ru-RU"/>
        </a:p>
      </dgm:t>
    </dgm:pt>
    <dgm:pt modelId="{58FF00DD-5206-4BC3-8159-619697ED036A}" type="pres">
      <dgm:prSet presAssocID="{28302A37-72E2-4ECC-BC4A-B12C02FA8791}" presName="text0" presStyleLbl="node1" presStyleIdx="4" presStyleCnt="5" custScaleX="221693" custScaleY="205113" custRadScaleRad="161539" custRadScaleInc="3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8863E7-B0E9-495B-A41A-5F16AF9BBC08}" type="presOf" srcId="{9DC8EA58-B5B4-4A19-A005-DE195447C711}" destId="{610CE2E2-079B-466D-AE82-7F87CB3EFE64}" srcOrd="0" destOrd="0" presId="urn:microsoft.com/office/officeart/2008/layout/RadialCluster"/>
    <dgm:cxn modelId="{C572A872-6EB0-4546-BD81-085B8763A83C}" type="presOf" srcId="{795F3AB2-224B-42ED-9FFD-7BB9215FA10D}" destId="{819C1233-C547-4FCF-9061-78A6C59B4D38}" srcOrd="0" destOrd="0" presId="urn:microsoft.com/office/officeart/2008/layout/RadialCluster"/>
    <dgm:cxn modelId="{5D05B20A-18D2-43BB-986A-ACAEA5EC07C3}" type="presOf" srcId="{C008E80C-3FD9-4003-82FE-3B3C7C018AEC}" destId="{F5A634F4-E771-4A2F-8449-193BBB92989B}" srcOrd="0" destOrd="0" presId="urn:microsoft.com/office/officeart/2008/layout/RadialCluster"/>
    <dgm:cxn modelId="{AA800F79-E733-49A7-89C8-47742F466840}" srcId="{E66F29D6-0554-436F-BD8C-B43A6B46C808}" destId="{03C6452D-34F9-45D8-B87D-978E65687903}" srcOrd="0" destOrd="0" parTransId="{DB811AD8-4888-41D9-8F2F-780B8DDB9F87}" sibTransId="{41BD728C-727F-477D-A98A-3958372A8EDC}"/>
    <dgm:cxn modelId="{A8199567-EA09-4FC1-AB79-752AF2382E6A}" type="presOf" srcId="{5E0EC8C9-D232-4BCB-AB54-8B42039C7B3C}" destId="{E1119992-4E4B-4866-BB71-C4661CC7B035}" srcOrd="0" destOrd="0" presId="urn:microsoft.com/office/officeart/2008/layout/RadialCluster"/>
    <dgm:cxn modelId="{71AEECB0-09A0-4E35-9591-D054B2BD8A42}" srcId="{03C6452D-34F9-45D8-B87D-978E65687903}" destId="{C008E80C-3FD9-4003-82FE-3B3C7C018AEC}" srcOrd="2" destOrd="0" parTransId="{DF6E4A2C-7907-4F10-9FB5-EACE6AE909DD}" sibTransId="{61A88F88-45FB-432D-AE49-E9F7BCA2CDF2}"/>
    <dgm:cxn modelId="{47774173-2E36-48A4-88F7-22291F97D633}" type="presOf" srcId="{03C6452D-34F9-45D8-B87D-978E65687903}" destId="{E2269731-D778-41BF-99BB-FD251533C895}" srcOrd="0" destOrd="0" presId="urn:microsoft.com/office/officeart/2008/layout/RadialCluster"/>
    <dgm:cxn modelId="{8F497622-3384-4C55-94E4-BD4D43B59241}" type="presOf" srcId="{DB9220A5-8D95-43C4-9291-087407A84C65}" destId="{DECA3C5D-CD99-4BDB-880D-58C42CDE4B27}" srcOrd="0" destOrd="0" presId="urn:microsoft.com/office/officeart/2008/layout/RadialCluster"/>
    <dgm:cxn modelId="{54EA425A-B19C-44C3-9338-E955D8B0DAB0}" type="presOf" srcId="{28302A37-72E2-4ECC-BC4A-B12C02FA8791}" destId="{58FF00DD-5206-4BC3-8159-619697ED036A}" srcOrd="0" destOrd="0" presId="urn:microsoft.com/office/officeart/2008/layout/RadialCluster"/>
    <dgm:cxn modelId="{E240BECF-A97C-492B-87F9-5D4D5677DCCE}" srcId="{03C6452D-34F9-45D8-B87D-978E65687903}" destId="{28302A37-72E2-4ECC-BC4A-B12C02FA8791}" srcOrd="3" destOrd="0" parTransId="{140D9358-8B6E-45D1-97CE-0D22D02FB4AC}" sibTransId="{4A2638CC-46E6-496A-8D23-11CA9C724E9A}"/>
    <dgm:cxn modelId="{8B42AE36-5DB4-4CE2-8938-6E2574ADA3B7}" type="presOf" srcId="{E66F29D6-0554-436F-BD8C-B43A6B46C808}" destId="{24C65AF7-DD38-4A80-93B3-B28797AD34C6}" srcOrd="0" destOrd="0" presId="urn:microsoft.com/office/officeart/2008/layout/RadialCluster"/>
    <dgm:cxn modelId="{BB5F4D77-A69D-4965-A61A-981B7911E9ED}" type="presOf" srcId="{DF6E4A2C-7907-4F10-9FB5-EACE6AE909DD}" destId="{259D7768-2003-4BD7-AC1F-F5E2578A80F2}" srcOrd="0" destOrd="0" presId="urn:microsoft.com/office/officeart/2008/layout/RadialCluster"/>
    <dgm:cxn modelId="{9310F9A0-DCDA-4967-82EB-DD7DE97F5494}" srcId="{03C6452D-34F9-45D8-B87D-978E65687903}" destId="{9DC8EA58-B5B4-4A19-A005-DE195447C711}" srcOrd="0" destOrd="0" parTransId="{5E0EC8C9-D232-4BCB-AB54-8B42039C7B3C}" sibTransId="{A375D9AC-6DC4-43F1-9CA3-18A8A56C6042}"/>
    <dgm:cxn modelId="{B224C2A0-D7B7-4554-BFBC-227194C097BB}" srcId="{03C6452D-34F9-45D8-B87D-978E65687903}" destId="{DB9220A5-8D95-43C4-9291-087407A84C65}" srcOrd="1" destOrd="0" parTransId="{795F3AB2-224B-42ED-9FFD-7BB9215FA10D}" sibTransId="{0FD46748-1D91-4AFB-9E8A-77E60430A6FC}"/>
    <dgm:cxn modelId="{5D7F57D4-C8C6-4EA3-B7BA-03F535AED43D}" type="presOf" srcId="{140D9358-8B6E-45D1-97CE-0D22D02FB4AC}" destId="{1387974A-7F89-40FB-B8D0-506A37105592}" srcOrd="0" destOrd="0" presId="urn:microsoft.com/office/officeart/2008/layout/RadialCluster"/>
    <dgm:cxn modelId="{44982E3C-CCD5-4708-993F-EE7B7F14E5C4}" type="presParOf" srcId="{24C65AF7-DD38-4A80-93B3-B28797AD34C6}" destId="{71F8E23A-CA7F-4129-A10E-3676CAA0317A}" srcOrd="0" destOrd="0" presId="urn:microsoft.com/office/officeart/2008/layout/RadialCluster"/>
    <dgm:cxn modelId="{E68E625D-6EBD-48EF-B1C0-8F39A7272560}" type="presParOf" srcId="{71F8E23A-CA7F-4129-A10E-3676CAA0317A}" destId="{E2269731-D778-41BF-99BB-FD251533C895}" srcOrd="0" destOrd="0" presId="urn:microsoft.com/office/officeart/2008/layout/RadialCluster"/>
    <dgm:cxn modelId="{CFC20D66-81B3-4EFF-8A79-1225D6118007}" type="presParOf" srcId="{71F8E23A-CA7F-4129-A10E-3676CAA0317A}" destId="{E1119992-4E4B-4866-BB71-C4661CC7B035}" srcOrd="1" destOrd="0" presId="urn:microsoft.com/office/officeart/2008/layout/RadialCluster"/>
    <dgm:cxn modelId="{FE9BB064-9E41-47C8-959E-6D7BF3432787}" type="presParOf" srcId="{71F8E23A-CA7F-4129-A10E-3676CAA0317A}" destId="{610CE2E2-079B-466D-AE82-7F87CB3EFE64}" srcOrd="2" destOrd="0" presId="urn:microsoft.com/office/officeart/2008/layout/RadialCluster"/>
    <dgm:cxn modelId="{4C57F280-40D7-4775-9E9B-9CA3BC076392}" type="presParOf" srcId="{71F8E23A-CA7F-4129-A10E-3676CAA0317A}" destId="{819C1233-C547-4FCF-9061-78A6C59B4D38}" srcOrd="3" destOrd="0" presId="urn:microsoft.com/office/officeart/2008/layout/RadialCluster"/>
    <dgm:cxn modelId="{A50405EC-490D-4222-B76D-62B1AD3AC6B8}" type="presParOf" srcId="{71F8E23A-CA7F-4129-A10E-3676CAA0317A}" destId="{DECA3C5D-CD99-4BDB-880D-58C42CDE4B27}" srcOrd="4" destOrd="0" presId="urn:microsoft.com/office/officeart/2008/layout/RadialCluster"/>
    <dgm:cxn modelId="{724B688D-0E8A-458D-A34B-6354A14F98D7}" type="presParOf" srcId="{71F8E23A-CA7F-4129-A10E-3676CAA0317A}" destId="{259D7768-2003-4BD7-AC1F-F5E2578A80F2}" srcOrd="5" destOrd="0" presId="urn:microsoft.com/office/officeart/2008/layout/RadialCluster"/>
    <dgm:cxn modelId="{47E3A245-2A95-40B5-8A7A-062A65205A6D}" type="presParOf" srcId="{71F8E23A-CA7F-4129-A10E-3676CAA0317A}" destId="{F5A634F4-E771-4A2F-8449-193BBB92989B}" srcOrd="6" destOrd="0" presId="urn:microsoft.com/office/officeart/2008/layout/RadialCluster"/>
    <dgm:cxn modelId="{487F559F-0F87-4B3C-B742-4F241032FE78}" type="presParOf" srcId="{71F8E23A-CA7F-4129-A10E-3676CAA0317A}" destId="{1387974A-7F89-40FB-B8D0-506A37105592}" srcOrd="7" destOrd="0" presId="urn:microsoft.com/office/officeart/2008/layout/RadialCluster"/>
    <dgm:cxn modelId="{BA5F8323-6078-47B9-822A-6319AF34F845}" type="presParOf" srcId="{71F8E23A-CA7F-4129-A10E-3676CAA0317A}" destId="{58FF00DD-5206-4BC3-8159-619697ED036A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15D9965-D734-4461-B8FC-E12889DBEE4A}" type="doc">
      <dgm:prSet loTypeId="urn:microsoft.com/office/officeart/2005/8/layout/pyramid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692DF19-234F-4342-9C74-3113E4F77B8A}">
      <dgm:prSet custT="1"/>
      <dgm:spPr/>
      <dgm:t>
        <a:bodyPr/>
        <a:lstStyle/>
        <a:p>
          <a:r>
            <a:rPr lang="ru-RU" sz="2800" b="1" i="1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8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8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әдістемесінің</a:t>
          </a:r>
          <a:r>
            <a:rPr lang="ru-RU" sz="28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8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ғылымдармен</a:t>
          </a:r>
          <a:r>
            <a:rPr lang="ru-RU" sz="28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байланысы</a:t>
          </a:r>
          <a:endParaRPr lang="ru-RU" sz="2800" b="1" i="1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076937-CF24-4471-8277-5B48D780C76D}" type="parTrans" cxnId="{1C31DB7B-11B5-44CE-9E19-83251360DC0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C0B6E2-3715-400D-8219-F009506DF8E8}" type="sibTrans" cxnId="{1C31DB7B-11B5-44CE-9E19-83251360DC0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06BE6B-CA57-40E3-830F-7AEC8CF613B3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Тіл дамыту әдістемесі қазақ тілімен тығыз байланысты мектеп жасына дейінгі балалардың сөздік қорын дамыту қазақ тілінің лексика тарауының ережелеріне сүйенеді.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84FE54-8A26-4251-AF61-9EAF583DEF3C}" type="parTrans" cxnId="{0B503B46-A2DC-4651-B15E-AC87DE4AECE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8830F8-C8CC-4B66-8A3B-63DA01087E21}" type="sibTrans" cxnId="{0B503B46-A2DC-4651-B15E-AC87DE4AECE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E54939-3A94-4850-A161-92B7E7AD9321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Сонымен қатар, балабақшада мектепке барғанға дейін бала ана тіліміздің барлық грамматикалық формаларын мысал түрінде меңгеріп баруы қажет.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A7FEDE-1ED4-4F79-B331-0F8331A1F03F}" type="parTrans" cxnId="{D840F017-46B9-41B3-88AF-CADBB11CCF4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692305-C1F5-4B61-A687-DDB7088D3324}" type="sibTrans" cxnId="{D840F017-46B9-41B3-88AF-CADBB11CCF4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7909DC-7101-423A-95B7-F9012CE1E610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Сондықтан тіл дамыту әдістемесі қазақ тілінің грамматика тарауыменен тығыз байланыста дамиды.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9E223F-FE5F-44A0-834A-94193779E587}" type="parTrans" cxnId="{01461BEB-7030-4973-9565-58AD202002F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2E866F-F072-4A11-81DA-F2C8429E9783}" type="sibTrans" cxnId="{01461BEB-7030-4973-9565-58AD202002F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7CBDFE-72F7-4899-856D-F1B2CA46E488}" type="pres">
      <dgm:prSet presAssocID="{F15D9965-D734-4461-B8FC-E12889DBEE4A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93AFFD7-C613-4E67-A4FF-7E8526E90F92}" type="pres">
      <dgm:prSet presAssocID="{F15D9965-D734-4461-B8FC-E12889DBEE4A}" presName="pyramid" presStyleLbl="node1" presStyleIdx="0" presStyleCnt="1"/>
      <dgm:spPr/>
    </dgm:pt>
    <dgm:pt modelId="{E1F35FC1-2CC6-4092-A692-0925309DC1C4}" type="pres">
      <dgm:prSet presAssocID="{F15D9965-D734-4461-B8FC-E12889DBEE4A}" presName="theList" presStyleCnt="0"/>
      <dgm:spPr/>
    </dgm:pt>
    <dgm:pt modelId="{2742464E-268F-4C5F-B505-0C90C61CF1C4}" type="pres">
      <dgm:prSet presAssocID="{9692DF19-234F-4342-9C74-3113E4F77B8A}" presName="aNode" presStyleLbl="fgAcc1" presStyleIdx="0" presStyleCnt="4" custScaleX="1480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7B9175-E13A-4D8F-A923-F800312A541F}" type="pres">
      <dgm:prSet presAssocID="{9692DF19-234F-4342-9C74-3113E4F77B8A}" presName="aSpace" presStyleCnt="0"/>
      <dgm:spPr/>
    </dgm:pt>
    <dgm:pt modelId="{C5C3115E-5458-48CE-B967-10DAEA4F83C1}" type="pres">
      <dgm:prSet presAssocID="{0706BE6B-CA57-40E3-830F-7AEC8CF613B3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C469E-36D8-4408-B2DC-83F82FE20FAE}" type="pres">
      <dgm:prSet presAssocID="{0706BE6B-CA57-40E3-830F-7AEC8CF613B3}" presName="aSpace" presStyleCnt="0"/>
      <dgm:spPr/>
    </dgm:pt>
    <dgm:pt modelId="{CB7A8BB4-0480-4706-BFDB-D232870C8611}" type="pres">
      <dgm:prSet presAssocID="{FEE54939-3A94-4850-A161-92B7E7AD9321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EBB7DF-62F2-4B7C-883E-38CEA64A1F58}" type="pres">
      <dgm:prSet presAssocID="{FEE54939-3A94-4850-A161-92B7E7AD9321}" presName="aSpace" presStyleCnt="0"/>
      <dgm:spPr/>
    </dgm:pt>
    <dgm:pt modelId="{239B98FC-BD97-4204-B7F8-AD4D09B0ED5A}" type="pres">
      <dgm:prSet presAssocID="{4F7909DC-7101-423A-95B7-F9012CE1E610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FD4BCF-3CE8-4BB2-904F-E0170B38DBF4}" type="pres">
      <dgm:prSet presAssocID="{4F7909DC-7101-423A-95B7-F9012CE1E610}" presName="aSpace" presStyleCnt="0"/>
      <dgm:spPr/>
    </dgm:pt>
  </dgm:ptLst>
  <dgm:cxnLst>
    <dgm:cxn modelId="{1C31DB7B-11B5-44CE-9E19-83251360DC05}" srcId="{F15D9965-D734-4461-B8FC-E12889DBEE4A}" destId="{9692DF19-234F-4342-9C74-3113E4F77B8A}" srcOrd="0" destOrd="0" parTransId="{24076937-CF24-4471-8277-5B48D780C76D}" sibTransId="{A5C0B6E2-3715-400D-8219-F009506DF8E8}"/>
    <dgm:cxn modelId="{95C1BBD2-4BBE-4E3E-8A8A-67F5E5D1277B}" type="presOf" srcId="{FEE54939-3A94-4850-A161-92B7E7AD9321}" destId="{CB7A8BB4-0480-4706-BFDB-D232870C8611}" srcOrd="0" destOrd="0" presId="urn:microsoft.com/office/officeart/2005/8/layout/pyramid2"/>
    <dgm:cxn modelId="{5FB886B3-563D-40A4-8037-F2A66505A6F5}" type="presOf" srcId="{F15D9965-D734-4461-B8FC-E12889DBEE4A}" destId="{307CBDFE-72F7-4899-856D-F1B2CA46E488}" srcOrd="0" destOrd="0" presId="urn:microsoft.com/office/officeart/2005/8/layout/pyramid2"/>
    <dgm:cxn modelId="{7755C332-0C83-42EB-8CE3-00C74F19C8CA}" type="presOf" srcId="{9692DF19-234F-4342-9C74-3113E4F77B8A}" destId="{2742464E-268F-4C5F-B505-0C90C61CF1C4}" srcOrd="0" destOrd="0" presId="urn:microsoft.com/office/officeart/2005/8/layout/pyramid2"/>
    <dgm:cxn modelId="{01461BEB-7030-4973-9565-58AD202002FB}" srcId="{F15D9965-D734-4461-B8FC-E12889DBEE4A}" destId="{4F7909DC-7101-423A-95B7-F9012CE1E610}" srcOrd="3" destOrd="0" parTransId="{309E223F-FE5F-44A0-834A-94193779E587}" sibTransId="{1A2E866F-F072-4A11-81DA-F2C8429E9783}"/>
    <dgm:cxn modelId="{D840F017-46B9-41B3-88AF-CADBB11CCF4E}" srcId="{F15D9965-D734-4461-B8FC-E12889DBEE4A}" destId="{FEE54939-3A94-4850-A161-92B7E7AD9321}" srcOrd="2" destOrd="0" parTransId="{10A7FEDE-1ED4-4F79-B331-0F8331A1F03F}" sibTransId="{2A692305-C1F5-4B61-A687-DDB7088D3324}"/>
    <dgm:cxn modelId="{1BE795C2-709E-4894-99B3-0AD3FCDC62D9}" type="presOf" srcId="{0706BE6B-CA57-40E3-830F-7AEC8CF613B3}" destId="{C5C3115E-5458-48CE-B967-10DAEA4F83C1}" srcOrd="0" destOrd="0" presId="urn:microsoft.com/office/officeart/2005/8/layout/pyramid2"/>
    <dgm:cxn modelId="{05D30851-3812-42C8-921A-1DA182B971F8}" type="presOf" srcId="{4F7909DC-7101-423A-95B7-F9012CE1E610}" destId="{239B98FC-BD97-4204-B7F8-AD4D09B0ED5A}" srcOrd="0" destOrd="0" presId="urn:microsoft.com/office/officeart/2005/8/layout/pyramid2"/>
    <dgm:cxn modelId="{0B503B46-A2DC-4651-B15E-AC87DE4AECEA}" srcId="{F15D9965-D734-4461-B8FC-E12889DBEE4A}" destId="{0706BE6B-CA57-40E3-830F-7AEC8CF613B3}" srcOrd="1" destOrd="0" parTransId="{E884FE54-8A26-4251-AF61-9EAF583DEF3C}" sibTransId="{7D8830F8-C8CC-4B66-8A3B-63DA01087E21}"/>
    <dgm:cxn modelId="{CA8EEFE6-69E1-4F5E-9A8C-84BA97AA51B2}" type="presParOf" srcId="{307CBDFE-72F7-4899-856D-F1B2CA46E488}" destId="{993AFFD7-C613-4E67-A4FF-7E8526E90F92}" srcOrd="0" destOrd="0" presId="urn:microsoft.com/office/officeart/2005/8/layout/pyramid2"/>
    <dgm:cxn modelId="{C3E85B01-BBD2-443B-BE5D-FC0772D78D70}" type="presParOf" srcId="{307CBDFE-72F7-4899-856D-F1B2CA46E488}" destId="{E1F35FC1-2CC6-4092-A692-0925309DC1C4}" srcOrd="1" destOrd="0" presId="urn:microsoft.com/office/officeart/2005/8/layout/pyramid2"/>
    <dgm:cxn modelId="{1EC7098D-FE5A-4D95-8718-37F7A494A150}" type="presParOf" srcId="{E1F35FC1-2CC6-4092-A692-0925309DC1C4}" destId="{2742464E-268F-4C5F-B505-0C90C61CF1C4}" srcOrd="0" destOrd="0" presId="urn:microsoft.com/office/officeart/2005/8/layout/pyramid2"/>
    <dgm:cxn modelId="{0AA5B0DF-B21F-462D-9564-CEE340AD4508}" type="presParOf" srcId="{E1F35FC1-2CC6-4092-A692-0925309DC1C4}" destId="{C87B9175-E13A-4D8F-A923-F800312A541F}" srcOrd="1" destOrd="0" presId="urn:microsoft.com/office/officeart/2005/8/layout/pyramid2"/>
    <dgm:cxn modelId="{7B62693C-DA6A-49D8-A27C-1EA4FF5C6A1F}" type="presParOf" srcId="{E1F35FC1-2CC6-4092-A692-0925309DC1C4}" destId="{C5C3115E-5458-48CE-B967-10DAEA4F83C1}" srcOrd="2" destOrd="0" presId="urn:microsoft.com/office/officeart/2005/8/layout/pyramid2"/>
    <dgm:cxn modelId="{B917B5B2-73BE-4C30-A74B-0C32AF76478E}" type="presParOf" srcId="{E1F35FC1-2CC6-4092-A692-0925309DC1C4}" destId="{54BC469E-36D8-4408-B2DC-83F82FE20FAE}" srcOrd="3" destOrd="0" presId="urn:microsoft.com/office/officeart/2005/8/layout/pyramid2"/>
    <dgm:cxn modelId="{B3250AF9-A564-4272-B046-A2CB8039CBF0}" type="presParOf" srcId="{E1F35FC1-2CC6-4092-A692-0925309DC1C4}" destId="{CB7A8BB4-0480-4706-BFDB-D232870C8611}" srcOrd="4" destOrd="0" presId="urn:microsoft.com/office/officeart/2005/8/layout/pyramid2"/>
    <dgm:cxn modelId="{30A30A72-9A46-4734-8BB8-78EB04D7B3B5}" type="presParOf" srcId="{E1F35FC1-2CC6-4092-A692-0925309DC1C4}" destId="{9AEBB7DF-62F2-4B7C-883E-38CEA64A1F58}" srcOrd="5" destOrd="0" presId="urn:microsoft.com/office/officeart/2005/8/layout/pyramid2"/>
    <dgm:cxn modelId="{93959E7E-28ED-487F-9100-0E681B9192CF}" type="presParOf" srcId="{E1F35FC1-2CC6-4092-A692-0925309DC1C4}" destId="{239B98FC-BD97-4204-B7F8-AD4D09B0ED5A}" srcOrd="6" destOrd="0" presId="urn:microsoft.com/office/officeart/2005/8/layout/pyramid2"/>
    <dgm:cxn modelId="{87CE4CEB-A442-4BB9-B63A-B33182B37547}" type="presParOf" srcId="{E1F35FC1-2CC6-4092-A692-0925309DC1C4}" destId="{8DFD4BCF-3CE8-4BB2-904F-E0170B38DBF4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7770B71-88E4-4C11-B329-5367098F94A9}" type="doc">
      <dgm:prSet loTypeId="urn:microsoft.com/office/officeart/2009/3/layout/StepUpProcess" loCatId="process" qsTypeId="urn:microsoft.com/office/officeart/2005/8/quickstyle/simple2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564EE5FF-6FBF-47EA-9CC7-7554622266AD}">
      <dgm:prSet custT="1"/>
      <dgm:spPr/>
      <dgm:t>
        <a:bodyPr/>
        <a:lstStyle/>
        <a:p>
          <a:pPr algn="ctr"/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Бақшада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бала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тілінің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дыбыстық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мәдениетін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тіліміздегі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дыбыстарды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толық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айтуға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үйрету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AC39DA-0017-462C-95D6-0FF91DD29635}" type="parTrans" cxnId="{CC800081-3D8F-4ECA-95AE-6665E4FE0F9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17832B-001C-447A-96FB-D1DE436F0A5E}" type="sibTrans" cxnId="{CC800081-3D8F-4ECA-95AE-6665E4FE0F90}">
      <dgm:prSet custT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CA65A8-3081-4E90-A4B8-943B96C6EAB1}">
      <dgm:prSet custT="1"/>
      <dgm:spPr/>
      <dgm:t>
        <a:bodyPr/>
        <a:lstStyle/>
        <a:p>
          <a:pPr algn="ctr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Жеке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сөздерді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буындарға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бөліп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үйрету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жұмыстары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сабақтарының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бөлігі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саналады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C0C5D3-81EE-4B30-ABF7-D93208079748}" type="parTrans" cxnId="{2037A428-EA5C-438A-BDC5-D0E79305BD3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82378F-C06D-4DE1-999D-B7E16D329CEB}" type="sibTrans" cxnId="{2037A428-EA5C-438A-BDC5-D0E79305BD31}">
      <dgm:prSet custT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281DB1-B463-47E9-96E1-3D2676162D3F}">
      <dgm:prSet custT="1"/>
      <dgm:spPr/>
      <dgm:t>
        <a:bodyPr/>
        <a:lstStyle/>
        <a:p>
          <a:pPr algn="ctr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 дамыту әдістемесі қазақ тілінің </a:t>
          </a:r>
          <a:r>
            <a:rPr lang="ru-RU" sz="20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фонетика 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тарауының ережелерімен тығыз байланысты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7AF77E-55D4-4990-81B4-C611A0642AAD}" type="parTrans" cxnId="{E1920620-0D15-4392-B464-FBBDFE4797C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6FBC5E-C16D-4305-A3A9-8C8EC0D7B03D}" type="sibTrans" cxnId="{E1920620-0D15-4392-B464-FBBDFE4797CB}">
      <dgm:prSet custT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FDB2F1-DEBA-475F-B7B6-B12CA0844817}">
      <dgm:prSet custT="1"/>
      <dgm:spPr/>
      <dgm:t>
        <a:bodyPr/>
        <a:lstStyle/>
        <a:p>
          <a:pPr algn="ctr"/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Әрбір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топты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балаларға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сөздердің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дұрыс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айтылуын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меңгерту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тәрбиеші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алдына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қойылатын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міндеттердің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67EDA7-ED26-42B6-B4F2-C6E87D2C49E4}" type="parTrans" cxnId="{3C87B084-31DD-45C5-B34E-481CA980E536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9BFB8F-FC0A-40FA-BCCE-1B1052F4F669}" type="sibTrans" cxnId="{3C87B084-31DD-45C5-B34E-481CA980E536}">
      <dgm:prSet custT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E34B94-8326-4E20-897B-F26983D6ABF2}">
      <dgm:prSet custT="1"/>
      <dgm:spPr/>
      <dgm:t>
        <a:bodyPr/>
        <a:lstStyle/>
        <a:p>
          <a:pPr algn="ctr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Олай болса, тіл дамыту әдістемесі қазақ тілінің </a:t>
          </a:r>
          <a:r>
            <a:rPr lang="ru-RU" sz="20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орфоэпия</a:t>
          </a:r>
          <a:r>
            <a:rPr lang="ru-RU" sz="2000" i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тарауының заңдылықтарына да сүйенеді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186A00-2BEE-4571-BA8E-FE22A5D85ABC}" type="parTrans" cxnId="{47186B16-3AEF-47E1-8B49-664C50BB257A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C5A1AB-9BBE-41C6-B92F-8C6EF028AE92}" type="sibTrans" cxnId="{47186B16-3AEF-47E1-8B49-664C50BB257A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3D6DAA-911E-4995-9A40-A1ECB7BFDEF5}" type="pres">
      <dgm:prSet presAssocID="{37770B71-88E4-4C11-B329-5367098F94A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70472BD-33B2-438E-A107-6BCA28279322}" type="pres">
      <dgm:prSet presAssocID="{564EE5FF-6FBF-47EA-9CC7-7554622266AD}" presName="composite" presStyleCnt="0"/>
      <dgm:spPr/>
      <dgm:t>
        <a:bodyPr/>
        <a:lstStyle/>
        <a:p>
          <a:endParaRPr lang="ru-RU"/>
        </a:p>
      </dgm:t>
    </dgm:pt>
    <dgm:pt modelId="{3B4E54B1-7BBF-4511-A19E-6BBF68B4E3E7}" type="pres">
      <dgm:prSet presAssocID="{564EE5FF-6FBF-47EA-9CC7-7554622266AD}" presName="LShape" presStyleLbl="alignNode1" presStyleIdx="0" presStyleCnt="9"/>
      <dgm:spPr/>
      <dgm:t>
        <a:bodyPr/>
        <a:lstStyle/>
        <a:p>
          <a:endParaRPr lang="ru-RU"/>
        </a:p>
      </dgm:t>
    </dgm:pt>
    <dgm:pt modelId="{5DDF9BC1-D593-4460-846E-B14D95BC7152}" type="pres">
      <dgm:prSet presAssocID="{564EE5FF-6FBF-47EA-9CC7-7554622266AD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E8691C-F00C-4200-9B9E-D21D86E54F1D}" type="pres">
      <dgm:prSet presAssocID="{564EE5FF-6FBF-47EA-9CC7-7554622266AD}" presName="Triangle" presStyleLbl="alignNode1" presStyleIdx="1" presStyleCnt="9"/>
      <dgm:spPr/>
      <dgm:t>
        <a:bodyPr/>
        <a:lstStyle/>
        <a:p>
          <a:endParaRPr lang="ru-RU"/>
        </a:p>
      </dgm:t>
    </dgm:pt>
    <dgm:pt modelId="{EF7B3A30-972B-4011-BB6D-5F7EE228DBBB}" type="pres">
      <dgm:prSet presAssocID="{9217832B-001C-447A-96FB-D1DE436F0A5E}" presName="sibTrans" presStyleCnt="0"/>
      <dgm:spPr/>
      <dgm:t>
        <a:bodyPr/>
        <a:lstStyle/>
        <a:p>
          <a:endParaRPr lang="ru-RU"/>
        </a:p>
      </dgm:t>
    </dgm:pt>
    <dgm:pt modelId="{E10C6CC8-7B9D-4312-9804-48719BBD6583}" type="pres">
      <dgm:prSet presAssocID="{9217832B-001C-447A-96FB-D1DE436F0A5E}" presName="space" presStyleCnt="0"/>
      <dgm:spPr/>
      <dgm:t>
        <a:bodyPr/>
        <a:lstStyle/>
        <a:p>
          <a:endParaRPr lang="ru-RU"/>
        </a:p>
      </dgm:t>
    </dgm:pt>
    <dgm:pt modelId="{1FF36939-57D9-4559-8EF4-2E7A9D388860}" type="pres">
      <dgm:prSet presAssocID="{CFCA65A8-3081-4E90-A4B8-943B96C6EAB1}" presName="composite" presStyleCnt="0"/>
      <dgm:spPr/>
      <dgm:t>
        <a:bodyPr/>
        <a:lstStyle/>
        <a:p>
          <a:endParaRPr lang="ru-RU"/>
        </a:p>
      </dgm:t>
    </dgm:pt>
    <dgm:pt modelId="{80BBD403-4B77-4BA9-B3E9-7B639E228E92}" type="pres">
      <dgm:prSet presAssocID="{CFCA65A8-3081-4E90-A4B8-943B96C6EAB1}" presName="LShape" presStyleLbl="alignNode1" presStyleIdx="2" presStyleCnt="9"/>
      <dgm:spPr/>
      <dgm:t>
        <a:bodyPr/>
        <a:lstStyle/>
        <a:p>
          <a:endParaRPr lang="ru-RU"/>
        </a:p>
      </dgm:t>
    </dgm:pt>
    <dgm:pt modelId="{ADDC2E82-65F0-4CCB-B274-9FF2B9BE0257}" type="pres">
      <dgm:prSet presAssocID="{CFCA65A8-3081-4E90-A4B8-943B96C6EAB1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5A840D-EE66-4D64-829D-FFE554F989DD}" type="pres">
      <dgm:prSet presAssocID="{CFCA65A8-3081-4E90-A4B8-943B96C6EAB1}" presName="Triangle" presStyleLbl="alignNode1" presStyleIdx="3" presStyleCnt="9"/>
      <dgm:spPr/>
      <dgm:t>
        <a:bodyPr/>
        <a:lstStyle/>
        <a:p>
          <a:endParaRPr lang="ru-RU"/>
        </a:p>
      </dgm:t>
    </dgm:pt>
    <dgm:pt modelId="{9ECDF9EE-A2CD-4E8B-99E3-C48899E26BA8}" type="pres">
      <dgm:prSet presAssocID="{EB82378F-C06D-4DE1-999D-B7E16D329CEB}" presName="sibTrans" presStyleCnt="0"/>
      <dgm:spPr/>
      <dgm:t>
        <a:bodyPr/>
        <a:lstStyle/>
        <a:p>
          <a:endParaRPr lang="ru-RU"/>
        </a:p>
      </dgm:t>
    </dgm:pt>
    <dgm:pt modelId="{FDA2493B-4A5A-4FFC-8B03-3C40809430FE}" type="pres">
      <dgm:prSet presAssocID="{EB82378F-C06D-4DE1-999D-B7E16D329CEB}" presName="space" presStyleCnt="0"/>
      <dgm:spPr/>
      <dgm:t>
        <a:bodyPr/>
        <a:lstStyle/>
        <a:p>
          <a:endParaRPr lang="ru-RU"/>
        </a:p>
      </dgm:t>
    </dgm:pt>
    <dgm:pt modelId="{741883AE-910D-473C-97C2-EC176E735AB5}" type="pres">
      <dgm:prSet presAssocID="{CE281DB1-B463-47E9-96E1-3D2676162D3F}" presName="composite" presStyleCnt="0"/>
      <dgm:spPr/>
      <dgm:t>
        <a:bodyPr/>
        <a:lstStyle/>
        <a:p>
          <a:endParaRPr lang="ru-RU"/>
        </a:p>
      </dgm:t>
    </dgm:pt>
    <dgm:pt modelId="{48BA0FC0-98FD-408D-B6F5-5A6B24AA84FC}" type="pres">
      <dgm:prSet presAssocID="{CE281DB1-B463-47E9-96E1-3D2676162D3F}" presName="LShape" presStyleLbl="alignNode1" presStyleIdx="4" presStyleCnt="9"/>
      <dgm:spPr/>
      <dgm:t>
        <a:bodyPr/>
        <a:lstStyle/>
        <a:p>
          <a:endParaRPr lang="ru-RU"/>
        </a:p>
      </dgm:t>
    </dgm:pt>
    <dgm:pt modelId="{AB9B487D-02EE-412C-9786-B58C2D756033}" type="pres">
      <dgm:prSet presAssocID="{CE281DB1-B463-47E9-96E1-3D2676162D3F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4B27A6-97F5-4CBE-B738-78101B73C93E}" type="pres">
      <dgm:prSet presAssocID="{CE281DB1-B463-47E9-96E1-3D2676162D3F}" presName="Triangle" presStyleLbl="alignNode1" presStyleIdx="5" presStyleCnt="9"/>
      <dgm:spPr/>
      <dgm:t>
        <a:bodyPr/>
        <a:lstStyle/>
        <a:p>
          <a:endParaRPr lang="ru-RU"/>
        </a:p>
      </dgm:t>
    </dgm:pt>
    <dgm:pt modelId="{07702DD4-7953-478C-AA65-9CA204B354EE}" type="pres">
      <dgm:prSet presAssocID="{6C6FBC5E-C16D-4305-A3A9-8C8EC0D7B03D}" presName="sibTrans" presStyleCnt="0"/>
      <dgm:spPr/>
      <dgm:t>
        <a:bodyPr/>
        <a:lstStyle/>
        <a:p>
          <a:endParaRPr lang="ru-RU"/>
        </a:p>
      </dgm:t>
    </dgm:pt>
    <dgm:pt modelId="{58B9450E-AA71-45D2-AB81-BD689B12C829}" type="pres">
      <dgm:prSet presAssocID="{6C6FBC5E-C16D-4305-A3A9-8C8EC0D7B03D}" presName="space" presStyleCnt="0"/>
      <dgm:spPr/>
      <dgm:t>
        <a:bodyPr/>
        <a:lstStyle/>
        <a:p>
          <a:endParaRPr lang="ru-RU"/>
        </a:p>
      </dgm:t>
    </dgm:pt>
    <dgm:pt modelId="{E0D44556-AE5C-491C-8610-A4A13F6EFA0B}" type="pres">
      <dgm:prSet presAssocID="{61FDB2F1-DEBA-475F-B7B6-B12CA0844817}" presName="composite" presStyleCnt="0"/>
      <dgm:spPr/>
      <dgm:t>
        <a:bodyPr/>
        <a:lstStyle/>
        <a:p>
          <a:endParaRPr lang="ru-RU"/>
        </a:p>
      </dgm:t>
    </dgm:pt>
    <dgm:pt modelId="{DF327007-65F9-4BAC-A066-0BF67E97CB4B}" type="pres">
      <dgm:prSet presAssocID="{61FDB2F1-DEBA-475F-B7B6-B12CA0844817}" presName="LShape" presStyleLbl="alignNode1" presStyleIdx="6" presStyleCnt="9"/>
      <dgm:spPr/>
      <dgm:t>
        <a:bodyPr/>
        <a:lstStyle/>
        <a:p>
          <a:endParaRPr lang="ru-RU"/>
        </a:p>
      </dgm:t>
    </dgm:pt>
    <dgm:pt modelId="{4D6BAF34-2007-487E-8803-B1880DA54759}" type="pres">
      <dgm:prSet presAssocID="{61FDB2F1-DEBA-475F-B7B6-B12CA0844817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BB60CF-E121-49F1-9F88-5E8E42B3D96E}" type="pres">
      <dgm:prSet presAssocID="{61FDB2F1-DEBA-475F-B7B6-B12CA0844817}" presName="Triangle" presStyleLbl="alignNode1" presStyleIdx="7" presStyleCnt="9"/>
      <dgm:spPr/>
      <dgm:t>
        <a:bodyPr/>
        <a:lstStyle/>
        <a:p>
          <a:endParaRPr lang="ru-RU"/>
        </a:p>
      </dgm:t>
    </dgm:pt>
    <dgm:pt modelId="{1B7CC3C9-B0FA-4ECB-98F8-87CFF1B40EF3}" type="pres">
      <dgm:prSet presAssocID="{199BFB8F-FC0A-40FA-BCCE-1B1052F4F669}" presName="sibTrans" presStyleCnt="0"/>
      <dgm:spPr/>
      <dgm:t>
        <a:bodyPr/>
        <a:lstStyle/>
        <a:p>
          <a:endParaRPr lang="ru-RU"/>
        </a:p>
      </dgm:t>
    </dgm:pt>
    <dgm:pt modelId="{668B52CD-7CAD-4910-B0C8-A2B9F0F33A88}" type="pres">
      <dgm:prSet presAssocID="{199BFB8F-FC0A-40FA-BCCE-1B1052F4F669}" presName="space" presStyleCnt="0"/>
      <dgm:spPr/>
      <dgm:t>
        <a:bodyPr/>
        <a:lstStyle/>
        <a:p>
          <a:endParaRPr lang="ru-RU"/>
        </a:p>
      </dgm:t>
    </dgm:pt>
    <dgm:pt modelId="{B2D15767-20C0-469E-B18D-B07676D7025A}" type="pres">
      <dgm:prSet presAssocID="{B0E34B94-8326-4E20-897B-F26983D6ABF2}" presName="composite" presStyleCnt="0"/>
      <dgm:spPr/>
      <dgm:t>
        <a:bodyPr/>
        <a:lstStyle/>
        <a:p>
          <a:endParaRPr lang="ru-RU"/>
        </a:p>
      </dgm:t>
    </dgm:pt>
    <dgm:pt modelId="{70CAA561-A35B-4D8A-B512-B1258ABC1349}" type="pres">
      <dgm:prSet presAssocID="{B0E34B94-8326-4E20-897B-F26983D6ABF2}" presName="LShape" presStyleLbl="alignNode1" presStyleIdx="8" presStyleCnt="9"/>
      <dgm:spPr/>
      <dgm:t>
        <a:bodyPr/>
        <a:lstStyle/>
        <a:p>
          <a:endParaRPr lang="ru-RU"/>
        </a:p>
      </dgm:t>
    </dgm:pt>
    <dgm:pt modelId="{07366974-622C-41A8-905D-6277C0228322}" type="pres">
      <dgm:prSet presAssocID="{B0E34B94-8326-4E20-897B-F26983D6ABF2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140D47-71C2-44A0-A9FD-30C371568EA6}" type="presOf" srcId="{CFCA65A8-3081-4E90-A4B8-943B96C6EAB1}" destId="{ADDC2E82-65F0-4CCB-B274-9FF2B9BE0257}" srcOrd="0" destOrd="0" presId="urn:microsoft.com/office/officeart/2009/3/layout/StepUpProcess"/>
    <dgm:cxn modelId="{CC800081-3D8F-4ECA-95AE-6665E4FE0F90}" srcId="{37770B71-88E4-4C11-B329-5367098F94A9}" destId="{564EE5FF-6FBF-47EA-9CC7-7554622266AD}" srcOrd="0" destOrd="0" parTransId="{BCAC39DA-0017-462C-95D6-0FF91DD29635}" sibTransId="{9217832B-001C-447A-96FB-D1DE436F0A5E}"/>
    <dgm:cxn modelId="{B7BFC382-01FB-4299-976D-27001B8F683E}" type="presOf" srcId="{CE281DB1-B463-47E9-96E1-3D2676162D3F}" destId="{AB9B487D-02EE-412C-9786-B58C2D756033}" srcOrd="0" destOrd="0" presId="urn:microsoft.com/office/officeart/2009/3/layout/StepUpProcess"/>
    <dgm:cxn modelId="{99076A9C-6983-4648-890C-AB5ECBA03B29}" type="presOf" srcId="{37770B71-88E4-4C11-B329-5367098F94A9}" destId="{E83D6DAA-911E-4995-9A40-A1ECB7BFDEF5}" srcOrd="0" destOrd="0" presId="urn:microsoft.com/office/officeart/2009/3/layout/StepUpProcess"/>
    <dgm:cxn modelId="{47186B16-3AEF-47E1-8B49-664C50BB257A}" srcId="{37770B71-88E4-4C11-B329-5367098F94A9}" destId="{B0E34B94-8326-4E20-897B-F26983D6ABF2}" srcOrd="4" destOrd="0" parTransId="{22186A00-2BEE-4571-BA8E-FE22A5D85ABC}" sibTransId="{73C5A1AB-9BBE-41C6-B92F-8C6EF028AE92}"/>
    <dgm:cxn modelId="{63585B78-6913-48EE-94A8-C006ED3CD2C6}" type="presOf" srcId="{61FDB2F1-DEBA-475F-B7B6-B12CA0844817}" destId="{4D6BAF34-2007-487E-8803-B1880DA54759}" srcOrd="0" destOrd="0" presId="urn:microsoft.com/office/officeart/2009/3/layout/StepUpProcess"/>
    <dgm:cxn modelId="{3C87B084-31DD-45C5-B34E-481CA980E536}" srcId="{37770B71-88E4-4C11-B329-5367098F94A9}" destId="{61FDB2F1-DEBA-475F-B7B6-B12CA0844817}" srcOrd="3" destOrd="0" parTransId="{CC67EDA7-ED26-42B6-B4F2-C6E87D2C49E4}" sibTransId="{199BFB8F-FC0A-40FA-BCCE-1B1052F4F669}"/>
    <dgm:cxn modelId="{69D59525-2E43-4EBF-9725-CF481508CC33}" type="presOf" srcId="{564EE5FF-6FBF-47EA-9CC7-7554622266AD}" destId="{5DDF9BC1-D593-4460-846E-B14D95BC7152}" srcOrd="0" destOrd="0" presId="urn:microsoft.com/office/officeart/2009/3/layout/StepUpProcess"/>
    <dgm:cxn modelId="{2037A428-EA5C-438A-BDC5-D0E79305BD31}" srcId="{37770B71-88E4-4C11-B329-5367098F94A9}" destId="{CFCA65A8-3081-4E90-A4B8-943B96C6EAB1}" srcOrd="1" destOrd="0" parTransId="{F9C0C5D3-81EE-4B30-ABF7-D93208079748}" sibTransId="{EB82378F-C06D-4DE1-999D-B7E16D329CEB}"/>
    <dgm:cxn modelId="{8C53E9E0-67D9-45A2-A77C-2F2D0AB99227}" type="presOf" srcId="{B0E34B94-8326-4E20-897B-F26983D6ABF2}" destId="{07366974-622C-41A8-905D-6277C0228322}" srcOrd="0" destOrd="0" presId="urn:microsoft.com/office/officeart/2009/3/layout/StepUpProcess"/>
    <dgm:cxn modelId="{E1920620-0D15-4392-B464-FBBDFE4797CB}" srcId="{37770B71-88E4-4C11-B329-5367098F94A9}" destId="{CE281DB1-B463-47E9-96E1-3D2676162D3F}" srcOrd="2" destOrd="0" parTransId="{2D7AF77E-55D4-4990-81B4-C611A0642AAD}" sibTransId="{6C6FBC5E-C16D-4305-A3A9-8C8EC0D7B03D}"/>
    <dgm:cxn modelId="{0BD0D8E2-F655-4FDA-B1FA-7A4C1BE9BC76}" type="presParOf" srcId="{E83D6DAA-911E-4995-9A40-A1ECB7BFDEF5}" destId="{170472BD-33B2-438E-A107-6BCA28279322}" srcOrd="0" destOrd="0" presId="urn:microsoft.com/office/officeart/2009/3/layout/StepUpProcess"/>
    <dgm:cxn modelId="{2AF064A7-2B9E-4F1E-8380-85A9D4CF865B}" type="presParOf" srcId="{170472BD-33B2-438E-A107-6BCA28279322}" destId="{3B4E54B1-7BBF-4511-A19E-6BBF68B4E3E7}" srcOrd="0" destOrd="0" presId="urn:microsoft.com/office/officeart/2009/3/layout/StepUpProcess"/>
    <dgm:cxn modelId="{02850565-EDAD-43A3-9CF4-00009EBB11AC}" type="presParOf" srcId="{170472BD-33B2-438E-A107-6BCA28279322}" destId="{5DDF9BC1-D593-4460-846E-B14D95BC7152}" srcOrd="1" destOrd="0" presId="urn:microsoft.com/office/officeart/2009/3/layout/StepUpProcess"/>
    <dgm:cxn modelId="{F71B1EC6-81D0-44C9-A03A-E3C9EBDE0EA3}" type="presParOf" srcId="{170472BD-33B2-438E-A107-6BCA28279322}" destId="{D4E8691C-F00C-4200-9B9E-D21D86E54F1D}" srcOrd="2" destOrd="0" presId="urn:microsoft.com/office/officeart/2009/3/layout/StepUpProcess"/>
    <dgm:cxn modelId="{69803AAF-DDAA-44F3-AB53-91BD8AE48E6A}" type="presParOf" srcId="{E83D6DAA-911E-4995-9A40-A1ECB7BFDEF5}" destId="{EF7B3A30-972B-4011-BB6D-5F7EE228DBBB}" srcOrd="1" destOrd="0" presId="urn:microsoft.com/office/officeart/2009/3/layout/StepUpProcess"/>
    <dgm:cxn modelId="{7A062DD7-24E4-485A-A02B-72C4D2449C84}" type="presParOf" srcId="{EF7B3A30-972B-4011-BB6D-5F7EE228DBBB}" destId="{E10C6CC8-7B9D-4312-9804-48719BBD6583}" srcOrd="0" destOrd="0" presId="urn:microsoft.com/office/officeart/2009/3/layout/StepUpProcess"/>
    <dgm:cxn modelId="{BE83D05F-7496-425C-8829-8B19E42573F5}" type="presParOf" srcId="{E83D6DAA-911E-4995-9A40-A1ECB7BFDEF5}" destId="{1FF36939-57D9-4559-8EF4-2E7A9D388860}" srcOrd="2" destOrd="0" presId="urn:microsoft.com/office/officeart/2009/3/layout/StepUpProcess"/>
    <dgm:cxn modelId="{C70EC440-6D53-4A3B-82F7-C585C24DB41A}" type="presParOf" srcId="{1FF36939-57D9-4559-8EF4-2E7A9D388860}" destId="{80BBD403-4B77-4BA9-B3E9-7B639E228E92}" srcOrd="0" destOrd="0" presId="urn:microsoft.com/office/officeart/2009/3/layout/StepUpProcess"/>
    <dgm:cxn modelId="{631529D5-9E48-4EEA-8893-68B8D59CC8C6}" type="presParOf" srcId="{1FF36939-57D9-4559-8EF4-2E7A9D388860}" destId="{ADDC2E82-65F0-4CCB-B274-9FF2B9BE0257}" srcOrd="1" destOrd="0" presId="urn:microsoft.com/office/officeart/2009/3/layout/StepUpProcess"/>
    <dgm:cxn modelId="{AE5F57A2-0359-4B4E-A1E0-644A57CA9E1D}" type="presParOf" srcId="{1FF36939-57D9-4559-8EF4-2E7A9D388860}" destId="{7F5A840D-EE66-4D64-829D-FFE554F989DD}" srcOrd="2" destOrd="0" presId="urn:microsoft.com/office/officeart/2009/3/layout/StepUpProcess"/>
    <dgm:cxn modelId="{A5996AD3-DD77-4BCF-A762-1A0505ACD1A1}" type="presParOf" srcId="{E83D6DAA-911E-4995-9A40-A1ECB7BFDEF5}" destId="{9ECDF9EE-A2CD-4E8B-99E3-C48899E26BA8}" srcOrd="3" destOrd="0" presId="urn:microsoft.com/office/officeart/2009/3/layout/StepUpProcess"/>
    <dgm:cxn modelId="{8AB68F05-0B33-46FD-85EE-DB92B65F8389}" type="presParOf" srcId="{9ECDF9EE-A2CD-4E8B-99E3-C48899E26BA8}" destId="{FDA2493B-4A5A-4FFC-8B03-3C40809430FE}" srcOrd="0" destOrd="0" presId="urn:microsoft.com/office/officeart/2009/3/layout/StepUpProcess"/>
    <dgm:cxn modelId="{F4B3D05D-AD08-4944-AB80-BE131E5273B9}" type="presParOf" srcId="{E83D6DAA-911E-4995-9A40-A1ECB7BFDEF5}" destId="{741883AE-910D-473C-97C2-EC176E735AB5}" srcOrd="4" destOrd="0" presId="urn:microsoft.com/office/officeart/2009/3/layout/StepUpProcess"/>
    <dgm:cxn modelId="{95031A3C-DDF0-46FE-A2C2-F677D6806552}" type="presParOf" srcId="{741883AE-910D-473C-97C2-EC176E735AB5}" destId="{48BA0FC0-98FD-408D-B6F5-5A6B24AA84FC}" srcOrd="0" destOrd="0" presId="urn:microsoft.com/office/officeart/2009/3/layout/StepUpProcess"/>
    <dgm:cxn modelId="{A5FA98C0-9B4C-426C-9AE3-66591EE72F62}" type="presParOf" srcId="{741883AE-910D-473C-97C2-EC176E735AB5}" destId="{AB9B487D-02EE-412C-9786-B58C2D756033}" srcOrd="1" destOrd="0" presId="urn:microsoft.com/office/officeart/2009/3/layout/StepUpProcess"/>
    <dgm:cxn modelId="{D987CFC6-52BD-4B6B-B790-B2F9B4144BBD}" type="presParOf" srcId="{741883AE-910D-473C-97C2-EC176E735AB5}" destId="{E84B27A6-97F5-4CBE-B738-78101B73C93E}" srcOrd="2" destOrd="0" presId="urn:microsoft.com/office/officeart/2009/3/layout/StepUpProcess"/>
    <dgm:cxn modelId="{93DE1BAB-DD39-41CE-9279-8B18E505B88D}" type="presParOf" srcId="{E83D6DAA-911E-4995-9A40-A1ECB7BFDEF5}" destId="{07702DD4-7953-478C-AA65-9CA204B354EE}" srcOrd="5" destOrd="0" presId="urn:microsoft.com/office/officeart/2009/3/layout/StepUpProcess"/>
    <dgm:cxn modelId="{87088710-ACDD-45EA-AC74-489FB9A61113}" type="presParOf" srcId="{07702DD4-7953-478C-AA65-9CA204B354EE}" destId="{58B9450E-AA71-45D2-AB81-BD689B12C829}" srcOrd="0" destOrd="0" presId="urn:microsoft.com/office/officeart/2009/3/layout/StepUpProcess"/>
    <dgm:cxn modelId="{43CEE791-5E6F-48B8-91AF-DCB2FD584917}" type="presParOf" srcId="{E83D6DAA-911E-4995-9A40-A1ECB7BFDEF5}" destId="{E0D44556-AE5C-491C-8610-A4A13F6EFA0B}" srcOrd="6" destOrd="0" presId="urn:microsoft.com/office/officeart/2009/3/layout/StepUpProcess"/>
    <dgm:cxn modelId="{5FB7889C-9958-4DDC-B451-6AA823C3050C}" type="presParOf" srcId="{E0D44556-AE5C-491C-8610-A4A13F6EFA0B}" destId="{DF327007-65F9-4BAC-A066-0BF67E97CB4B}" srcOrd="0" destOrd="0" presId="urn:microsoft.com/office/officeart/2009/3/layout/StepUpProcess"/>
    <dgm:cxn modelId="{C2697A37-D465-46D4-996D-0C995E632FE9}" type="presParOf" srcId="{E0D44556-AE5C-491C-8610-A4A13F6EFA0B}" destId="{4D6BAF34-2007-487E-8803-B1880DA54759}" srcOrd="1" destOrd="0" presId="urn:microsoft.com/office/officeart/2009/3/layout/StepUpProcess"/>
    <dgm:cxn modelId="{F23DEC7E-9CFC-4298-8294-26E64183A3DE}" type="presParOf" srcId="{E0D44556-AE5C-491C-8610-A4A13F6EFA0B}" destId="{3DBB60CF-E121-49F1-9F88-5E8E42B3D96E}" srcOrd="2" destOrd="0" presId="urn:microsoft.com/office/officeart/2009/3/layout/StepUpProcess"/>
    <dgm:cxn modelId="{39736BD1-7DA0-4703-B73C-A607C2A1BEC2}" type="presParOf" srcId="{E83D6DAA-911E-4995-9A40-A1ECB7BFDEF5}" destId="{1B7CC3C9-B0FA-4ECB-98F8-87CFF1B40EF3}" srcOrd="7" destOrd="0" presId="urn:microsoft.com/office/officeart/2009/3/layout/StepUpProcess"/>
    <dgm:cxn modelId="{BDAF3A8C-D1B9-4C08-976A-8E40D322ABA5}" type="presParOf" srcId="{1B7CC3C9-B0FA-4ECB-98F8-87CFF1B40EF3}" destId="{668B52CD-7CAD-4910-B0C8-A2B9F0F33A88}" srcOrd="0" destOrd="0" presId="urn:microsoft.com/office/officeart/2009/3/layout/StepUpProcess"/>
    <dgm:cxn modelId="{0ED4098D-C9B2-4802-9EA1-ABF2CD8B3B3A}" type="presParOf" srcId="{E83D6DAA-911E-4995-9A40-A1ECB7BFDEF5}" destId="{B2D15767-20C0-469E-B18D-B07676D7025A}" srcOrd="8" destOrd="0" presId="urn:microsoft.com/office/officeart/2009/3/layout/StepUpProcess"/>
    <dgm:cxn modelId="{5F28492B-641B-4EF2-95A2-D298BF00BC4D}" type="presParOf" srcId="{B2D15767-20C0-469E-B18D-B07676D7025A}" destId="{70CAA561-A35B-4D8A-B512-B1258ABC1349}" srcOrd="0" destOrd="0" presId="urn:microsoft.com/office/officeart/2009/3/layout/StepUpProcess"/>
    <dgm:cxn modelId="{6F0E3BB5-5918-4E13-B4C0-0DD1685B6D54}" type="presParOf" srcId="{B2D15767-20C0-469E-B18D-B07676D7025A}" destId="{07366974-622C-41A8-905D-6277C0228322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2DF07FE-91CD-4362-9513-B0F558A2737F}" type="doc">
      <dgm:prSet loTypeId="urn:microsoft.com/office/officeart/2009/3/layout/PhasedProcess" loCatId="process" qsTypeId="urn:microsoft.com/office/officeart/2005/8/quickstyle/simple3" qsCatId="simple" csTypeId="urn:microsoft.com/office/officeart/2005/8/colors/colorful5" csCatId="colorful" phldr="1"/>
      <dgm:spPr/>
    </dgm:pt>
    <dgm:pt modelId="{89903974-9C39-4E3E-8CD2-05CDF0928E65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адам</a:t>
          </a:r>
          <a:r>
            <a:rPr lang="ru-RU" sz="2400" b="1" i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анатомиясы</a:t>
          </a:r>
          <a:r>
            <a:rPr lang="ru-RU" sz="2400" b="1" i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400" b="1" i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физиологиямен</a:t>
          </a:r>
          <a:r>
            <a:rPr lang="ru-RU" sz="2400" b="1" i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DF6C93-CFF0-4DFD-9AB1-7D37CA9B41E0}" type="parTrans" cxnId="{441A4C3A-712B-477A-BE5B-59B8D56284E3}">
      <dgm:prSet/>
      <dgm:spPr/>
      <dgm:t>
        <a:bodyPr/>
        <a:lstStyle/>
        <a:p>
          <a:endParaRPr lang="ru-RU"/>
        </a:p>
      </dgm:t>
    </dgm:pt>
    <dgm:pt modelId="{F119C5FE-39B3-4716-B46A-69F103BB5554}" type="sibTrans" cxnId="{441A4C3A-712B-477A-BE5B-59B8D56284E3}">
      <dgm:prSet/>
      <dgm:spPr/>
      <dgm:t>
        <a:bodyPr/>
        <a:lstStyle/>
        <a:p>
          <a:endParaRPr lang="ru-RU"/>
        </a:p>
      </dgm:t>
    </dgm:pt>
    <dgm:pt modelId="{DA90AC60-56F0-4D93-8F49-64C137F6B60D}">
      <dgm:prSet custT="1"/>
      <dgm:spPr/>
      <dgm:t>
        <a:bodyPr/>
        <a:lstStyle/>
        <a:p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әдетте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дыбыстарынсыз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олардың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айтылу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процестерінен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тыс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мүмкін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EAF554-F8AA-4B36-BB20-7A2AD21FA97C}" type="parTrans" cxnId="{5B1186FD-52BB-4127-85CF-5105E6D8E6DA}">
      <dgm:prSet/>
      <dgm:spPr/>
      <dgm:t>
        <a:bodyPr/>
        <a:lstStyle/>
        <a:p>
          <a:endParaRPr lang="ru-RU"/>
        </a:p>
      </dgm:t>
    </dgm:pt>
    <dgm:pt modelId="{13485CA9-5AE1-4C33-B746-D761DEDEC9AF}" type="sibTrans" cxnId="{5B1186FD-52BB-4127-85CF-5105E6D8E6DA}">
      <dgm:prSet/>
      <dgm:spPr/>
      <dgm:t>
        <a:bodyPr/>
        <a:lstStyle/>
        <a:p>
          <a:endParaRPr lang="ru-RU" dirty="0"/>
        </a:p>
      </dgm:t>
    </dgm:pt>
    <dgm:pt modelId="{80709699-3602-4520-8AC2-8F9CB65A6308}">
      <dgm:prSet custT="1"/>
      <dgm:spPr/>
      <dgm:t>
        <a:bodyPr/>
        <a:lstStyle/>
        <a:p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Процестерді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аппаратында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дыбыстарының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жасалу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жағынан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сөйлеген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сөздерді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есту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мүшелері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жағынан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анатомиямен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физиология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зерттейді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0DB730-F8DC-4AE5-B636-8682E13F29EC}" type="parTrans" cxnId="{EB3ADCD6-3A8B-4A53-A065-BBE47FD4E6AC}">
      <dgm:prSet/>
      <dgm:spPr/>
      <dgm:t>
        <a:bodyPr/>
        <a:lstStyle/>
        <a:p>
          <a:endParaRPr lang="ru-RU"/>
        </a:p>
      </dgm:t>
    </dgm:pt>
    <dgm:pt modelId="{93088901-B8F3-46E6-B187-6FB0528EB4EE}" type="sibTrans" cxnId="{EB3ADCD6-3A8B-4A53-A065-BBE47FD4E6AC}">
      <dgm:prSet/>
      <dgm:spPr/>
      <dgm:t>
        <a:bodyPr/>
        <a:lstStyle/>
        <a:p>
          <a:endParaRPr lang="ru-RU"/>
        </a:p>
      </dgm:t>
    </dgm:pt>
    <dgm:pt modelId="{3B47B855-A349-4C13-AD27-BECAA64D5EFC}" type="pres">
      <dgm:prSet presAssocID="{02DF07FE-91CD-4362-9513-B0F558A2737F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DC161E4E-6E87-4B49-8C21-A00E045AE500}" type="pres">
      <dgm:prSet presAssocID="{02DF07FE-91CD-4362-9513-B0F558A2737F}" presName="arc1" presStyleLbl="node1" presStyleIdx="0" presStyleCnt="4"/>
      <dgm:spPr/>
    </dgm:pt>
    <dgm:pt modelId="{3B6D0306-0CD0-4273-9CF3-5EE08AFB7970}" type="pres">
      <dgm:prSet presAssocID="{02DF07FE-91CD-4362-9513-B0F558A2737F}" presName="arc3" presStyleLbl="node1" presStyleIdx="1" presStyleCnt="4"/>
      <dgm:spPr/>
    </dgm:pt>
    <dgm:pt modelId="{C3D642F0-530E-40EA-85A7-E08576056E27}" type="pres">
      <dgm:prSet presAssocID="{02DF07FE-91CD-4362-9513-B0F558A2737F}" presName="parentText2" presStyleLbl="revTx" presStyleIdx="0" presStyleCnt="3" custLinFactY="-100000" custLinFactNeighborX="-472" custLinFactNeighborY="-143738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828CAE-A4D2-4D30-8050-30FEB91299E4}" type="pres">
      <dgm:prSet presAssocID="{02DF07FE-91CD-4362-9513-B0F558A2737F}" presName="arc2" presStyleLbl="node1" presStyleIdx="2" presStyleCnt="4"/>
      <dgm:spPr/>
    </dgm:pt>
    <dgm:pt modelId="{C6E85E6D-C67C-4D04-931F-89D29A590ACF}" type="pres">
      <dgm:prSet presAssocID="{02DF07FE-91CD-4362-9513-B0F558A2737F}" presName="arc4" presStyleLbl="node1" presStyleIdx="3" presStyleCnt="4"/>
      <dgm:spPr/>
    </dgm:pt>
    <dgm:pt modelId="{0A589FBB-3008-4CAB-B4A4-8802FFC6FC26}" type="pres">
      <dgm:prSet presAssocID="{02DF07FE-91CD-4362-9513-B0F558A2737F}" presName="parentText3" presStyleLbl="revTx" presStyleIdx="1" presStyleCnt="3" custScaleY="249592" custLinFactY="-100000" custLinFactNeighborX="12750" custLinFactNeighborY="-13119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2CF879-283E-4B31-82A2-A1AA8AC3E91E}" type="pres">
      <dgm:prSet presAssocID="{02DF07FE-91CD-4362-9513-B0F558A2737F}" presName="middleComposite" presStyleCnt="0"/>
      <dgm:spPr/>
    </dgm:pt>
    <dgm:pt modelId="{0127D489-0D69-487A-A7F8-D9FD686450BC}" type="pres">
      <dgm:prSet presAssocID="{02DF07FE-91CD-4362-9513-B0F558A2737F}" presName="leftComposite" presStyleCnt="0"/>
      <dgm:spPr/>
    </dgm:pt>
    <dgm:pt modelId="{9A8DF455-41FE-45DA-AA10-732EB0F7FBF0}" type="pres">
      <dgm:prSet presAssocID="{02DF07FE-91CD-4362-9513-B0F558A2737F}" presName="parentText1" presStyleLbl="revTx" presStyleIdx="2" presStyleCnt="3" custLinFactY="-100000" custLinFactNeighborX="-10861" custLinFactNeighborY="-159867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571CB5-9FD7-4FD4-8607-5D4B947AFEBC}" type="presOf" srcId="{89903974-9C39-4E3E-8CD2-05CDF0928E65}" destId="{0A589FBB-3008-4CAB-B4A4-8802FFC6FC26}" srcOrd="0" destOrd="0" presId="urn:microsoft.com/office/officeart/2009/3/layout/PhasedProcess"/>
    <dgm:cxn modelId="{5B1186FD-52BB-4127-85CF-5105E6D8E6DA}" srcId="{02DF07FE-91CD-4362-9513-B0F558A2737F}" destId="{DA90AC60-56F0-4D93-8F49-64C137F6B60D}" srcOrd="0" destOrd="0" parTransId="{4AEAF554-F8AA-4B36-BB20-7A2AD21FA97C}" sibTransId="{13485CA9-5AE1-4C33-B746-D761DEDEC9AF}"/>
    <dgm:cxn modelId="{441A4C3A-712B-477A-BE5B-59B8D56284E3}" srcId="{02DF07FE-91CD-4362-9513-B0F558A2737F}" destId="{89903974-9C39-4E3E-8CD2-05CDF0928E65}" srcOrd="2" destOrd="0" parTransId="{A5DF6C93-CFF0-4DFD-9AB1-7D37CA9B41E0}" sibTransId="{F119C5FE-39B3-4716-B46A-69F103BB5554}"/>
    <dgm:cxn modelId="{17EFA96A-1353-4F40-9A66-C90F07E82E7A}" type="presOf" srcId="{80709699-3602-4520-8AC2-8F9CB65A6308}" destId="{C3D642F0-530E-40EA-85A7-E08576056E27}" srcOrd="0" destOrd="0" presId="urn:microsoft.com/office/officeart/2009/3/layout/PhasedProcess"/>
    <dgm:cxn modelId="{EB3ADCD6-3A8B-4A53-A065-BBE47FD4E6AC}" srcId="{02DF07FE-91CD-4362-9513-B0F558A2737F}" destId="{80709699-3602-4520-8AC2-8F9CB65A6308}" srcOrd="1" destOrd="0" parTransId="{9C0DB730-F8DC-4AE5-B636-8682E13F29EC}" sibTransId="{93088901-B8F3-46E6-B187-6FB0528EB4EE}"/>
    <dgm:cxn modelId="{E85AC724-5A1D-4466-A2A1-9F147B3DD814}" type="presOf" srcId="{DA90AC60-56F0-4D93-8F49-64C137F6B60D}" destId="{9A8DF455-41FE-45DA-AA10-732EB0F7FBF0}" srcOrd="0" destOrd="0" presId="urn:microsoft.com/office/officeart/2009/3/layout/PhasedProcess"/>
    <dgm:cxn modelId="{2C263077-B89B-4754-8327-710A3663CED3}" type="presOf" srcId="{02DF07FE-91CD-4362-9513-B0F558A2737F}" destId="{3B47B855-A349-4C13-AD27-BECAA64D5EFC}" srcOrd="0" destOrd="0" presId="urn:microsoft.com/office/officeart/2009/3/layout/PhasedProcess"/>
    <dgm:cxn modelId="{D97CA1E3-8B3D-4B04-B7C0-E3C906414981}" type="presParOf" srcId="{3B47B855-A349-4C13-AD27-BECAA64D5EFC}" destId="{DC161E4E-6E87-4B49-8C21-A00E045AE500}" srcOrd="0" destOrd="0" presId="urn:microsoft.com/office/officeart/2009/3/layout/PhasedProcess"/>
    <dgm:cxn modelId="{7C925AF0-AE12-4ED4-B2BE-174E345AFC30}" type="presParOf" srcId="{3B47B855-A349-4C13-AD27-BECAA64D5EFC}" destId="{3B6D0306-0CD0-4273-9CF3-5EE08AFB7970}" srcOrd="1" destOrd="0" presId="urn:microsoft.com/office/officeart/2009/3/layout/PhasedProcess"/>
    <dgm:cxn modelId="{1B9A8C3D-3D6F-4872-B663-C8F95759C4A6}" type="presParOf" srcId="{3B47B855-A349-4C13-AD27-BECAA64D5EFC}" destId="{C3D642F0-530E-40EA-85A7-E08576056E27}" srcOrd="2" destOrd="0" presId="urn:microsoft.com/office/officeart/2009/3/layout/PhasedProcess"/>
    <dgm:cxn modelId="{1EE043EE-0AEC-4BA6-A6F3-B8FE6FF2F564}" type="presParOf" srcId="{3B47B855-A349-4C13-AD27-BECAA64D5EFC}" destId="{3F828CAE-A4D2-4D30-8050-30FEB91299E4}" srcOrd="3" destOrd="0" presId="urn:microsoft.com/office/officeart/2009/3/layout/PhasedProcess"/>
    <dgm:cxn modelId="{8149723C-9E16-4E55-B50D-F1460A3C4EC9}" type="presParOf" srcId="{3B47B855-A349-4C13-AD27-BECAA64D5EFC}" destId="{C6E85E6D-C67C-4D04-931F-89D29A590ACF}" srcOrd="4" destOrd="0" presId="urn:microsoft.com/office/officeart/2009/3/layout/PhasedProcess"/>
    <dgm:cxn modelId="{AD7D2A97-A2FA-4D5D-8A19-D7BD3FF6D309}" type="presParOf" srcId="{3B47B855-A349-4C13-AD27-BECAA64D5EFC}" destId="{0A589FBB-3008-4CAB-B4A4-8802FFC6FC26}" srcOrd="5" destOrd="0" presId="urn:microsoft.com/office/officeart/2009/3/layout/PhasedProcess"/>
    <dgm:cxn modelId="{35A5BE11-8328-4130-9375-A142CC40E6EA}" type="presParOf" srcId="{3B47B855-A349-4C13-AD27-BECAA64D5EFC}" destId="{7B2CF879-283E-4B31-82A2-A1AA8AC3E91E}" srcOrd="6" destOrd="0" presId="urn:microsoft.com/office/officeart/2009/3/layout/PhasedProcess"/>
    <dgm:cxn modelId="{B33AE713-3CC4-4722-9C27-45E062F85F06}" type="presParOf" srcId="{3B47B855-A349-4C13-AD27-BECAA64D5EFC}" destId="{0127D489-0D69-487A-A7F8-D9FD686450BC}" srcOrd="7" destOrd="0" presId="urn:microsoft.com/office/officeart/2009/3/layout/PhasedProcess"/>
    <dgm:cxn modelId="{4BB0BA42-94F6-4C39-80C2-D1C75DA32AEB}" type="presParOf" srcId="{3B47B855-A349-4C13-AD27-BECAA64D5EFC}" destId="{9A8DF455-41FE-45DA-AA10-732EB0F7FBF0}" srcOrd="8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392071D-6242-4020-B8AC-813EF9FEC9B7}" type="doc">
      <dgm:prSet loTypeId="urn:microsoft.com/office/officeart/2008/layout/IncreasingCircleProcess" loCatId="process" qsTypeId="urn:microsoft.com/office/officeart/2005/8/quickstyle/simple3" qsCatId="simple" csTypeId="urn:microsoft.com/office/officeart/2005/8/colors/colorful1" csCatId="colorful" phldr="1"/>
      <dgm:spPr/>
    </dgm:pt>
    <dgm:pt modelId="{717A8401-5575-4FA7-B7FB-5B28371E9B90}">
      <dgm:prSet custT="1"/>
      <dgm:spPr/>
      <dgm:t>
        <a:bodyPr/>
        <a:lstStyle/>
        <a:p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психологиямен</a:t>
          </a:r>
          <a:r>
            <a:rPr lang="ru-RU" sz="1800" i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дамиды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Психология –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психикалық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құбылыстарды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атап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айтқанда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түйсік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елес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ой,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сезім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тілек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бейімділік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қабілет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ерік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сапалары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белгілерін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зерттейді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004A35-7C57-4D98-9DF1-6617D1D316DE}" type="parTrans" cxnId="{3BA6B2FB-55E3-4E6E-957F-03096192727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707E17-222F-4AAD-9446-4F404E2397EF}" type="sibTrans" cxnId="{3BA6B2FB-55E3-4E6E-957F-03096192727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344D4E-29AE-4F38-A207-6B7AA5277C86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Осы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аталған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психикалық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құбылыстардың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мысалы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түйсік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қабылдаудың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елес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ойдың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процесіне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тікелей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қатысы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бар.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жасау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пікір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алысу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басқаның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сөзін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ұғыну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психологияның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жәрдемін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керек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05AF91-3905-4363-BBE1-5EDA269A792E}" type="parTrans" cxnId="{436949C1-D953-46D2-AFF3-B62CB8A74E0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073B56-EBC2-4A94-99F9-B8874726E9D5}" type="sibTrans" cxnId="{436949C1-D953-46D2-AFF3-B62CB8A74E0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6C3F4A-17ED-4719-818B-BBD998C014FD}">
      <dgm:prSet custT="1"/>
      <dgm:spPr/>
      <dgm:t>
        <a:bodyPr/>
        <a:lstStyle/>
        <a:p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Өйткені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тілдік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жүйе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санасында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сақталады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Заттың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біздің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санамызда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сақталған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атауымен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психологияның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табылады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37CDCB-DD0E-4B5E-AF7D-18F0C716D329}" type="parTrans" cxnId="{F63E796E-67D7-49C7-9F6F-CD2B4B64572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1ACE77-5719-4D1B-9F0A-9F7A3F4FFD1B}" type="sibTrans" cxnId="{F63E796E-67D7-49C7-9F6F-CD2B4B64572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9047CE-B896-4F26-A353-42FF4C1E156A}" type="pres">
      <dgm:prSet presAssocID="{B392071D-6242-4020-B8AC-813EF9FEC9B7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07782E90-5164-4DEC-B070-638D83261FBF}" type="pres">
      <dgm:prSet presAssocID="{717A8401-5575-4FA7-B7FB-5B28371E9B90}" presName="composite" presStyleCnt="0"/>
      <dgm:spPr/>
    </dgm:pt>
    <dgm:pt modelId="{370A604E-271C-41E4-AAD6-6AB79A060900}" type="pres">
      <dgm:prSet presAssocID="{717A8401-5575-4FA7-B7FB-5B28371E9B90}" presName="BackAccent" presStyleLbl="bgShp" presStyleIdx="0" presStyleCnt="3"/>
      <dgm:spPr/>
    </dgm:pt>
    <dgm:pt modelId="{5779496D-7E0E-461A-9725-68CFC45A8044}" type="pres">
      <dgm:prSet presAssocID="{717A8401-5575-4FA7-B7FB-5B28371E9B90}" presName="Accent" presStyleLbl="alignNode1" presStyleIdx="0" presStyleCnt="3"/>
      <dgm:spPr/>
    </dgm:pt>
    <dgm:pt modelId="{750B993A-F086-488C-817F-9F06EBAB2066}" type="pres">
      <dgm:prSet presAssocID="{717A8401-5575-4FA7-B7FB-5B28371E9B90}" presName="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58BF82D-D838-4D83-BEB7-8D370DE3B360}" type="pres">
      <dgm:prSet presAssocID="{717A8401-5575-4FA7-B7FB-5B28371E9B90}" presName="Parent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1D5A75-C5E3-4871-9069-11B1CA82CB22}" type="pres">
      <dgm:prSet presAssocID="{CE707E17-222F-4AAD-9446-4F404E2397EF}" presName="sibTrans" presStyleCnt="0"/>
      <dgm:spPr/>
    </dgm:pt>
    <dgm:pt modelId="{6103CD5D-63DC-4B5A-99B9-C38AF90E0FE5}" type="pres">
      <dgm:prSet presAssocID="{1F344D4E-29AE-4F38-A207-6B7AA5277C86}" presName="composite" presStyleCnt="0"/>
      <dgm:spPr/>
    </dgm:pt>
    <dgm:pt modelId="{7027955B-354A-4411-B2EA-DECDAB224C1A}" type="pres">
      <dgm:prSet presAssocID="{1F344D4E-29AE-4F38-A207-6B7AA5277C86}" presName="BackAccent" presStyleLbl="bgShp" presStyleIdx="1" presStyleCnt="3"/>
      <dgm:spPr/>
    </dgm:pt>
    <dgm:pt modelId="{4B55A26B-5FFD-449D-8443-02BBFA40BAD8}" type="pres">
      <dgm:prSet presAssocID="{1F344D4E-29AE-4F38-A207-6B7AA5277C86}" presName="Accent" presStyleLbl="alignNode1" presStyleIdx="1" presStyleCnt="3"/>
      <dgm:spPr/>
    </dgm:pt>
    <dgm:pt modelId="{29AA25F3-A15D-4C93-BCE2-D2E320E7BE8B}" type="pres">
      <dgm:prSet presAssocID="{1F344D4E-29AE-4F38-A207-6B7AA5277C86}" presName="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143FE31-3EC7-4B30-8519-5939441545EB}" type="pres">
      <dgm:prSet presAssocID="{1F344D4E-29AE-4F38-A207-6B7AA5277C86}" presName="Parent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70752-189D-4591-A0D0-F019235C2126}" type="pres">
      <dgm:prSet presAssocID="{3E073B56-EBC2-4A94-99F9-B8874726E9D5}" presName="sibTrans" presStyleCnt="0"/>
      <dgm:spPr/>
    </dgm:pt>
    <dgm:pt modelId="{D88E2EAE-0580-4864-ADE3-A30D70AA8C75}" type="pres">
      <dgm:prSet presAssocID="{FC6C3F4A-17ED-4719-818B-BBD998C014FD}" presName="composite" presStyleCnt="0"/>
      <dgm:spPr/>
    </dgm:pt>
    <dgm:pt modelId="{4899DEA2-D3B6-4AD0-ACDE-F36643E4A026}" type="pres">
      <dgm:prSet presAssocID="{FC6C3F4A-17ED-4719-818B-BBD998C014FD}" presName="BackAccent" presStyleLbl="bgShp" presStyleIdx="2" presStyleCnt="3"/>
      <dgm:spPr/>
    </dgm:pt>
    <dgm:pt modelId="{E11D296F-4BF6-4BA5-841D-0BAC21D2895A}" type="pres">
      <dgm:prSet presAssocID="{FC6C3F4A-17ED-4719-818B-BBD998C014FD}" presName="Accent" presStyleLbl="alignNode1" presStyleIdx="2" presStyleCnt="3"/>
      <dgm:spPr/>
    </dgm:pt>
    <dgm:pt modelId="{35191714-8D94-44B6-88FD-2BD99CCE4C39}" type="pres">
      <dgm:prSet presAssocID="{FC6C3F4A-17ED-4719-818B-BBD998C014FD}" presName="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B29A2F6A-868E-483B-B224-FCE2DFD8958B}" type="pres">
      <dgm:prSet presAssocID="{FC6C3F4A-17ED-4719-818B-BBD998C014FD}" presName="Parent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A6B2FB-55E3-4E6E-957F-030961927272}" srcId="{B392071D-6242-4020-B8AC-813EF9FEC9B7}" destId="{717A8401-5575-4FA7-B7FB-5B28371E9B90}" srcOrd="0" destOrd="0" parTransId="{A7004A35-7C57-4D98-9DF1-6617D1D316DE}" sibTransId="{CE707E17-222F-4AAD-9446-4F404E2397EF}"/>
    <dgm:cxn modelId="{1C58C63B-20F3-4709-811C-D841D217FECB}" type="presOf" srcId="{B392071D-6242-4020-B8AC-813EF9FEC9B7}" destId="{DF9047CE-B896-4F26-A353-42FF4C1E156A}" srcOrd="0" destOrd="0" presId="urn:microsoft.com/office/officeart/2008/layout/IncreasingCircleProcess"/>
    <dgm:cxn modelId="{107D42F5-579C-46DF-AF40-2953479E49F6}" type="presOf" srcId="{FC6C3F4A-17ED-4719-818B-BBD998C014FD}" destId="{B29A2F6A-868E-483B-B224-FCE2DFD8958B}" srcOrd="0" destOrd="0" presId="urn:microsoft.com/office/officeart/2008/layout/IncreasingCircleProcess"/>
    <dgm:cxn modelId="{CB417E53-BE08-4389-8310-C1796A9EA187}" type="presOf" srcId="{717A8401-5575-4FA7-B7FB-5B28371E9B90}" destId="{958BF82D-D838-4D83-BEB7-8D370DE3B360}" srcOrd="0" destOrd="0" presId="urn:microsoft.com/office/officeart/2008/layout/IncreasingCircleProcess"/>
    <dgm:cxn modelId="{436949C1-D953-46D2-AFF3-B62CB8A74E01}" srcId="{B392071D-6242-4020-B8AC-813EF9FEC9B7}" destId="{1F344D4E-29AE-4F38-A207-6B7AA5277C86}" srcOrd="1" destOrd="0" parTransId="{9405AF91-3905-4363-BBE1-5EDA269A792E}" sibTransId="{3E073B56-EBC2-4A94-99F9-B8874726E9D5}"/>
    <dgm:cxn modelId="{6CB977D7-E642-4E27-B099-C5CD6C227837}" type="presOf" srcId="{1F344D4E-29AE-4F38-A207-6B7AA5277C86}" destId="{4143FE31-3EC7-4B30-8519-5939441545EB}" srcOrd="0" destOrd="0" presId="urn:microsoft.com/office/officeart/2008/layout/IncreasingCircleProcess"/>
    <dgm:cxn modelId="{F63E796E-67D7-49C7-9F6F-CD2B4B645722}" srcId="{B392071D-6242-4020-B8AC-813EF9FEC9B7}" destId="{FC6C3F4A-17ED-4719-818B-BBD998C014FD}" srcOrd="2" destOrd="0" parTransId="{6037CDCB-DD0E-4B5E-AF7D-18F0C716D329}" sibTransId="{AF1ACE77-5719-4D1B-9F0A-9F7A3F4FFD1B}"/>
    <dgm:cxn modelId="{DE1389A5-B419-4404-889F-4B13FA906073}" type="presParOf" srcId="{DF9047CE-B896-4F26-A353-42FF4C1E156A}" destId="{07782E90-5164-4DEC-B070-638D83261FBF}" srcOrd="0" destOrd="0" presId="urn:microsoft.com/office/officeart/2008/layout/IncreasingCircleProcess"/>
    <dgm:cxn modelId="{9D8150ED-7CCF-4196-B9FA-D2CD9EA40235}" type="presParOf" srcId="{07782E90-5164-4DEC-B070-638D83261FBF}" destId="{370A604E-271C-41E4-AAD6-6AB79A060900}" srcOrd="0" destOrd="0" presId="urn:microsoft.com/office/officeart/2008/layout/IncreasingCircleProcess"/>
    <dgm:cxn modelId="{BECF1123-FB36-4253-8185-07C281B3163F}" type="presParOf" srcId="{07782E90-5164-4DEC-B070-638D83261FBF}" destId="{5779496D-7E0E-461A-9725-68CFC45A8044}" srcOrd="1" destOrd="0" presId="urn:microsoft.com/office/officeart/2008/layout/IncreasingCircleProcess"/>
    <dgm:cxn modelId="{C6F11DE6-1BD0-4508-9E19-27A3D5AAAC4A}" type="presParOf" srcId="{07782E90-5164-4DEC-B070-638D83261FBF}" destId="{750B993A-F086-488C-817F-9F06EBAB2066}" srcOrd="2" destOrd="0" presId="urn:microsoft.com/office/officeart/2008/layout/IncreasingCircleProcess"/>
    <dgm:cxn modelId="{EAEE0DFB-EE31-4031-8CAF-42E4B41D90AE}" type="presParOf" srcId="{07782E90-5164-4DEC-B070-638D83261FBF}" destId="{958BF82D-D838-4D83-BEB7-8D370DE3B360}" srcOrd="3" destOrd="0" presId="urn:microsoft.com/office/officeart/2008/layout/IncreasingCircleProcess"/>
    <dgm:cxn modelId="{4AD100E1-DDEF-4512-8F89-439AF02255B9}" type="presParOf" srcId="{DF9047CE-B896-4F26-A353-42FF4C1E156A}" destId="{E01D5A75-C5E3-4871-9069-11B1CA82CB22}" srcOrd="1" destOrd="0" presId="urn:microsoft.com/office/officeart/2008/layout/IncreasingCircleProcess"/>
    <dgm:cxn modelId="{F8B18A71-405B-41B1-8B2D-0BC94E6F65A9}" type="presParOf" srcId="{DF9047CE-B896-4F26-A353-42FF4C1E156A}" destId="{6103CD5D-63DC-4B5A-99B9-C38AF90E0FE5}" srcOrd="2" destOrd="0" presId="urn:microsoft.com/office/officeart/2008/layout/IncreasingCircleProcess"/>
    <dgm:cxn modelId="{D142098C-F2CE-4A5E-A7F6-A6B8F0DE2AAC}" type="presParOf" srcId="{6103CD5D-63DC-4B5A-99B9-C38AF90E0FE5}" destId="{7027955B-354A-4411-B2EA-DECDAB224C1A}" srcOrd="0" destOrd="0" presId="urn:microsoft.com/office/officeart/2008/layout/IncreasingCircleProcess"/>
    <dgm:cxn modelId="{05A5E5CE-7887-41D2-85D9-01CEFD1FFD6E}" type="presParOf" srcId="{6103CD5D-63DC-4B5A-99B9-C38AF90E0FE5}" destId="{4B55A26B-5FFD-449D-8443-02BBFA40BAD8}" srcOrd="1" destOrd="0" presId="urn:microsoft.com/office/officeart/2008/layout/IncreasingCircleProcess"/>
    <dgm:cxn modelId="{B4783DD4-77E7-4208-9780-451C63F19707}" type="presParOf" srcId="{6103CD5D-63DC-4B5A-99B9-C38AF90E0FE5}" destId="{29AA25F3-A15D-4C93-BCE2-D2E320E7BE8B}" srcOrd="2" destOrd="0" presId="urn:microsoft.com/office/officeart/2008/layout/IncreasingCircleProcess"/>
    <dgm:cxn modelId="{C3FB9A02-CBF0-4F3D-982E-30DEE47206A9}" type="presParOf" srcId="{6103CD5D-63DC-4B5A-99B9-C38AF90E0FE5}" destId="{4143FE31-3EC7-4B30-8519-5939441545EB}" srcOrd="3" destOrd="0" presId="urn:microsoft.com/office/officeart/2008/layout/IncreasingCircleProcess"/>
    <dgm:cxn modelId="{DD9C7A49-9ECE-4E86-8E1A-6E3C1980D40F}" type="presParOf" srcId="{DF9047CE-B896-4F26-A353-42FF4C1E156A}" destId="{EB170752-189D-4591-A0D0-F019235C2126}" srcOrd="3" destOrd="0" presId="urn:microsoft.com/office/officeart/2008/layout/IncreasingCircleProcess"/>
    <dgm:cxn modelId="{4E7636A7-67D5-435F-9362-2A51B0ADE32A}" type="presParOf" srcId="{DF9047CE-B896-4F26-A353-42FF4C1E156A}" destId="{D88E2EAE-0580-4864-ADE3-A30D70AA8C75}" srcOrd="4" destOrd="0" presId="urn:microsoft.com/office/officeart/2008/layout/IncreasingCircleProcess"/>
    <dgm:cxn modelId="{0DF145DD-3141-4799-8A74-050EB72652DC}" type="presParOf" srcId="{D88E2EAE-0580-4864-ADE3-A30D70AA8C75}" destId="{4899DEA2-D3B6-4AD0-ACDE-F36643E4A026}" srcOrd="0" destOrd="0" presId="urn:microsoft.com/office/officeart/2008/layout/IncreasingCircleProcess"/>
    <dgm:cxn modelId="{33741A4D-5F00-4B35-802E-F87A1227E0F0}" type="presParOf" srcId="{D88E2EAE-0580-4864-ADE3-A30D70AA8C75}" destId="{E11D296F-4BF6-4BA5-841D-0BAC21D2895A}" srcOrd="1" destOrd="0" presId="urn:microsoft.com/office/officeart/2008/layout/IncreasingCircleProcess"/>
    <dgm:cxn modelId="{9BA89BCF-A753-436B-AC87-026BAD230595}" type="presParOf" srcId="{D88E2EAE-0580-4864-ADE3-A30D70AA8C75}" destId="{35191714-8D94-44B6-88FD-2BD99CCE4C39}" srcOrd="2" destOrd="0" presId="urn:microsoft.com/office/officeart/2008/layout/IncreasingCircleProcess"/>
    <dgm:cxn modelId="{A04D7D00-E45B-4902-86C6-938B7E93DA9E}" type="presParOf" srcId="{D88E2EAE-0580-4864-ADE3-A30D70AA8C75}" destId="{B29A2F6A-868E-483B-B224-FCE2DFD8958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B215B-56BE-4CB9-A824-7FBE55D49C30}">
      <dsp:nvSpPr>
        <dsp:cNvPr id="0" name=""/>
        <dsp:cNvSpPr/>
      </dsp:nvSpPr>
      <dsp:spPr>
        <a:xfrm rot="5400000">
          <a:off x="293381" y="202"/>
          <a:ext cx="5432510" cy="543210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47AC2B7-FF99-438F-A8CD-81332114E06F}">
      <dsp:nvSpPr>
        <dsp:cNvPr id="0" name=""/>
        <dsp:cNvSpPr/>
      </dsp:nvSpPr>
      <dsp:spPr>
        <a:xfrm rot="16200000">
          <a:off x="5884216" y="202"/>
          <a:ext cx="5432510" cy="543210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1">
                <a:shade val="50000"/>
                <a:hueOff val="388449"/>
                <a:satOff val="-10397"/>
                <a:lumOff val="44066"/>
                <a:alphaOff val="0"/>
                <a:tint val="64000"/>
                <a:lumMod val="118000"/>
              </a:schemeClr>
            </a:gs>
            <a:gs pos="100000">
              <a:schemeClr val="accent1">
                <a:shade val="50000"/>
                <a:hueOff val="388449"/>
                <a:satOff val="-10397"/>
                <a:lumOff val="44066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1B8CFBD-A251-4BB4-B7FB-780820EACC68}">
      <dsp:nvSpPr>
        <dsp:cNvPr id="0" name=""/>
        <dsp:cNvSpPr/>
      </dsp:nvSpPr>
      <dsp:spPr>
        <a:xfrm>
          <a:off x="6707186" y="1975774"/>
          <a:ext cx="4124783" cy="1086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жасына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бала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қалыптастыруға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қызметтің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заңдылықтарын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зерттейтін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пән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07186" y="1975774"/>
        <a:ext cx="4124783" cy="1086850"/>
      </dsp:txXfrm>
    </dsp:sp>
    <dsp:sp modelId="{8B18342E-0F7F-493C-BC0B-EDBD3BF45544}">
      <dsp:nvSpPr>
        <dsp:cNvPr id="0" name=""/>
        <dsp:cNvSpPr/>
      </dsp:nvSpPr>
      <dsp:spPr>
        <a:xfrm>
          <a:off x="718566" y="2072754"/>
          <a:ext cx="4124783" cy="1086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4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4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4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4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8566" y="2072754"/>
        <a:ext cx="4124783" cy="108685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CB212-B54E-4D7B-B635-66B7D9165356}">
      <dsp:nvSpPr>
        <dsp:cNvPr id="0" name=""/>
        <dsp:cNvSpPr/>
      </dsp:nvSpPr>
      <dsp:spPr>
        <a:xfrm>
          <a:off x="8375042" y="0"/>
          <a:ext cx="3369706" cy="1991590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905A6A-B92D-49C3-A931-FC62163004A4}">
      <dsp:nvSpPr>
        <dsp:cNvPr id="0" name=""/>
        <dsp:cNvSpPr/>
      </dsp:nvSpPr>
      <dsp:spPr>
        <a:xfrm>
          <a:off x="641217" y="69267"/>
          <a:ext cx="8371137" cy="199159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бастауыш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сыныпта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endParaRPr lang="ru-RU" sz="2800" b="1" i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8438" y="166488"/>
        <a:ext cx="8176695" cy="1797148"/>
      </dsp:txXfrm>
    </dsp:sp>
    <dsp:sp modelId="{C1819C5C-7C36-4ED1-9042-4E1A816D6029}">
      <dsp:nvSpPr>
        <dsp:cNvPr id="0" name=""/>
        <dsp:cNvSpPr/>
      </dsp:nvSpPr>
      <dsp:spPr>
        <a:xfrm>
          <a:off x="8612588" y="2190750"/>
          <a:ext cx="3132209" cy="1991590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26976D-7E67-4552-A532-627F74C7C4B7}">
      <dsp:nvSpPr>
        <dsp:cNvPr id="0" name=""/>
        <dsp:cNvSpPr/>
      </dsp:nvSpPr>
      <dsp:spPr>
        <a:xfrm>
          <a:off x="516473" y="2176888"/>
          <a:ext cx="8608731" cy="199159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Өйткені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балабақшада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сөздік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дамыған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байланыстырып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сөйлеуге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үйренген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дағдыланған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грамматикалық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формаларды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мысал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түрінде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меңгерген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әріптерменен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буындарды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ажыратуға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үйренген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бала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келгеннен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кейін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сол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алған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түсініктерін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ережелер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толықтырып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қарай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кеңейтеді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3694" y="2274109"/>
        <a:ext cx="8414289" cy="1797148"/>
      </dsp:txXfrm>
    </dsp:sp>
    <dsp:sp modelId="{68EFF538-3856-4622-947B-D463A57262A9}">
      <dsp:nvSpPr>
        <dsp:cNvPr id="0" name=""/>
        <dsp:cNvSpPr/>
      </dsp:nvSpPr>
      <dsp:spPr>
        <a:xfrm>
          <a:off x="8778845" y="4381500"/>
          <a:ext cx="2963552" cy="1991590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BFB52-4B7A-4B28-B82D-BE9FC81CCEA6}">
      <dsp:nvSpPr>
        <dsp:cNvPr id="0" name=""/>
        <dsp:cNvSpPr/>
      </dsp:nvSpPr>
      <dsp:spPr>
        <a:xfrm>
          <a:off x="452063" y="4353797"/>
          <a:ext cx="8772588" cy="199159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Сондықтан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бастауыш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сыныпта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балабақшадағы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әдістемесінің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жалғасы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қажет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9284" y="4451018"/>
        <a:ext cx="8578146" cy="17971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E888CE-E181-4990-A485-BE89F62EB7A0}">
      <dsp:nvSpPr>
        <dsp:cNvPr id="0" name=""/>
        <dsp:cNvSpPr/>
      </dsp:nvSpPr>
      <dsp:spPr>
        <a:xfrm>
          <a:off x="0" y="706583"/>
          <a:ext cx="11734799" cy="48767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мектепте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педагогикамен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2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endParaRPr lang="ru-RU" sz="2800" b="1" i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педагогика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жасына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беру,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туралы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заңдылықтарын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зерттейтін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дамытудан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ұйымдастырылған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іс-әрекеттерінде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балаларда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үйретілетін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шығармалардың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әрқайсысының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тәрбиелік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мәні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бар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Сол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туындылар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берілетін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педагогика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қамтитын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тәрбиенің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түрлеріне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болады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e-BY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әр кезеңдегі оқыту, тәрбиелеу әдістерінің ішінен мектеп жасына дейінгі балалардың тілін дамытуға әсер ететіндерін таңдап алып, оқу іс-әрекетінде пайдалану тәрбиешіден үлкен шеберлікті қажет етеді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2837" y="849420"/>
        <a:ext cx="11449125" cy="459112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DB43DD-B34D-461F-BB9F-99270494B28C}">
      <dsp:nvSpPr>
        <dsp:cNvPr id="0" name=""/>
        <dsp:cNvSpPr/>
      </dsp:nvSpPr>
      <dsp:spPr>
        <a:xfrm>
          <a:off x="3830711" y="3144981"/>
          <a:ext cx="1293820" cy="1390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46910" y="0"/>
              </a:lnTo>
              <a:lnTo>
                <a:pt x="646910" y="1390856"/>
              </a:lnTo>
              <a:lnTo>
                <a:pt x="1293820" y="1390856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F2547-9D94-4E25-ABC6-50E425E3152E}">
      <dsp:nvSpPr>
        <dsp:cNvPr id="0" name=""/>
        <dsp:cNvSpPr/>
      </dsp:nvSpPr>
      <dsp:spPr>
        <a:xfrm>
          <a:off x="3830711" y="1754124"/>
          <a:ext cx="1293820" cy="1390856"/>
        </a:xfrm>
        <a:custGeom>
          <a:avLst/>
          <a:gdLst/>
          <a:ahLst/>
          <a:cxnLst/>
          <a:rect l="0" t="0" r="0" b="0"/>
          <a:pathLst>
            <a:path>
              <a:moveTo>
                <a:pt x="0" y="1390856"/>
              </a:moveTo>
              <a:lnTo>
                <a:pt x="646910" y="1390856"/>
              </a:lnTo>
              <a:lnTo>
                <a:pt x="646910" y="0"/>
              </a:lnTo>
              <a:lnTo>
                <a:pt x="1293820" y="0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ACB82-FD82-48B0-94E2-1AD37697A00D}">
      <dsp:nvSpPr>
        <dsp:cNvPr id="0" name=""/>
        <dsp:cNvSpPr/>
      </dsp:nvSpPr>
      <dsp:spPr>
        <a:xfrm>
          <a:off x="2620" y="2158443"/>
          <a:ext cx="3828090" cy="19730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800" b="1" i="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800" b="1" i="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800" b="1" i="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800" b="1" i="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әдебиетпен</a:t>
          </a:r>
          <a:r>
            <a:rPr lang="ru-RU" sz="2800" b="1" i="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2800" b="1" i="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endParaRPr lang="ru-RU" sz="2800" b="1" i="0" kern="1200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20" y="2158443"/>
        <a:ext cx="3828090" cy="1973076"/>
      </dsp:txXfrm>
    </dsp:sp>
    <dsp:sp modelId="{5E089181-DD70-452C-99F9-CA92A7FA5CC1}">
      <dsp:nvSpPr>
        <dsp:cNvPr id="0" name=""/>
        <dsp:cNvSpPr/>
      </dsp:nvSpPr>
      <dsp:spPr>
        <a:xfrm>
          <a:off x="5124531" y="767586"/>
          <a:ext cx="6469101" cy="19730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жасына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балалардың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дамытуда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қолданылатын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әдіс-тәсілдердің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әдебиет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мысалдары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жүргізіледі</a:t>
          </a:r>
          <a:endParaRPr lang="ru-RU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24531" y="767586"/>
        <a:ext cx="6469101" cy="1973076"/>
      </dsp:txXfrm>
    </dsp:sp>
    <dsp:sp modelId="{9C13B2BD-EED6-4D14-A0D6-8BE55923EA0A}">
      <dsp:nvSpPr>
        <dsp:cNvPr id="0" name=""/>
        <dsp:cNvSpPr/>
      </dsp:nvSpPr>
      <dsp:spPr>
        <a:xfrm>
          <a:off x="5124531" y="3549300"/>
          <a:ext cx="6469101" cy="19730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Яғни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тәрбиеші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қай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топта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болмасын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дамытудан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ұйымдастырылған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іс-әрекетін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өткізгенде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құрал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мазмұнына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сай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ертегілерді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әңгімелерді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мақал-мәтелдерді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жаңылтпаштарды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жұмбақтарды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тақпақтарды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кеңінен</a:t>
          </a: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пайдаланылды</a:t>
          </a:r>
          <a:endParaRPr lang="ru-RU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24531" y="3549300"/>
        <a:ext cx="6469101" cy="19730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1115F-E179-4AE4-9C85-94E790E6ED8E}">
      <dsp:nvSpPr>
        <dsp:cNvPr id="0" name=""/>
        <dsp:cNvSpPr/>
      </dsp:nvSpPr>
      <dsp:spPr>
        <a:xfrm rot="4396374">
          <a:off x="2838577" y="1185486"/>
          <a:ext cx="5142827" cy="3586480"/>
        </a:xfrm>
        <a:prstGeom prst="swooshArrow">
          <a:avLst>
            <a:gd name="adj1" fmla="val 16310"/>
            <a:gd name="adj2" fmla="val 313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D085C1-FEF0-404E-AFDB-9EA2058CB705}">
      <dsp:nvSpPr>
        <dsp:cNvPr id="0" name=""/>
        <dsp:cNvSpPr/>
      </dsp:nvSpPr>
      <dsp:spPr>
        <a:xfrm>
          <a:off x="5562621" y="2313279"/>
          <a:ext cx="129872" cy="129872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D2B2C8-DE76-4855-8B89-7FCD0F3F50D3}">
      <dsp:nvSpPr>
        <dsp:cNvPr id="0" name=""/>
        <dsp:cNvSpPr/>
      </dsp:nvSpPr>
      <dsp:spPr>
        <a:xfrm>
          <a:off x="2493817" y="0"/>
          <a:ext cx="2424683" cy="953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Тіл дамыту әдістемесі </a:t>
          </a:r>
          <a:endParaRPr lang="ru-RU" sz="3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93817" y="0"/>
        <a:ext cx="2424683" cy="953192"/>
      </dsp:txXfrm>
    </dsp:sp>
    <dsp:sp modelId="{6C988650-47D9-4D83-96FF-BD0CEECB54D2}">
      <dsp:nvSpPr>
        <dsp:cNvPr id="0" name=""/>
        <dsp:cNvSpPr/>
      </dsp:nvSpPr>
      <dsp:spPr>
        <a:xfrm>
          <a:off x="6163609" y="1901619"/>
          <a:ext cx="2883407" cy="953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e-BY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 ғылымдар </a:t>
          </a:r>
          <a:r>
            <a:rPr lang="be-BY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секілді</a:t>
          </a:r>
          <a:r>
            <a:rPr lang="be-BY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қоғамдық ғылымдарға жатады</a:t>
          </a:r>
          <a:endParaRPr lang="ru-RU" sz="1800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63609" y="1901619"/>
        <a:ext cx="2883407" cy="953192"/>
      </dsp:txXfrm>
    </dsp:sp>
    <dsp:sp modelId="{1B1EB041-8F03-4E07-9BF6-03E7D92D5931}">
      <dsp:nvSpPr>
        <dsp:cNvPr id="0" name=""/>
        <dsp:cNvSpPr/>
      </dsp:nvSpPr>
      <dsp:spPr>
        <a:xfrm>
          <a:off x="5770417" y="5004261"/>
          <a:ext cx="3276599" cy="953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түсінісудің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алысудың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құралы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бола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қоғамның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мүшелеріне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түсінікті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керек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70417" y="5004261"/>
        <a:ext cx="3276599" cy="9531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1D85A-3952-4FE5-93EB-DAF20B3F46D1}">
      <dsp:nvSpPr>
        <dsp:cNvPr id="0" name=""/>
        <dsp:cNvSpPr/>
      </dsp:nvSpPr>
      <dsp:spPr>
        <a:xfrm>
          <a:off x="2670720" y="4105"/>
          <a:ext cx="5936158" cy="5936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600" b="1" kern="1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Әдістеменің басты міндеті </a:t>
          </a:r>
          <a:endParaRPr lang="ru-RU" sz="3600" b="1" kern="1200" dirty="0">
            <a:solidFill>
              <a:srgbClr val="00B05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e-BY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балалардың ауызша сөйлеу тілін өзінің жолдастарымен, үлкендермен сөйлесе білу дағдыларын қалыптастыру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ғылыми-педагогикалық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негізде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бала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дамытудың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әдістері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тәсілдерін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таңдай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білу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70720" y="4105"/>
        <a:ext cx="5936158" cy="59361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633CF-7A1E-420B-87AB-9DCADB4AB2F4}">
      <dsp:nvSpPr>
        <dsp:cNvPr id="0" name=""/>
        <dsp:cNvSpPr/>
      </dsp:nvSpPr>
      <dsp:spPr>
        <a:xfrm rot="5400000">
          <a:off x="442537" y="2515302"/>
          <a:ext cx="1314462" cy="2187235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3DB54EC-85A5-4A70-A12A-0E6182A1BB16}">
      <dsp:nvSpPr>
        <dsp:cNvPr id="0" name=""/>
        <dsp:cNvSpPr/>
      </dsp:nvSpPr>
      <dsp:spPr>
        <a:xfrm>
          <a:off x="223121" y="3168814"/>
          <a:ext cx="1974648" cy="1730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60" tIns="251460" rIns="251460" bIns="251460" numCol="1" spcCol="1270" anchor="t" anchorCtr="0">
          <a:noAutofit/>
        </a:bodyPr>
        <a:lstStyle/>
        <a:p>
          <a:pPr lvl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6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endParaRPr lang="ru-RU" sz="6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3121" y="3168814"/>
        <a:ext cx="1974648" cy="1730895"/>
      </dsp:txXfrm>
    </dsp:sp>
    <dsp:sp modelId="{BE7C7975-5C2E-4E3A-BBE3-1FA5A7EF0641}">
      <dsp:nvSpPr>
        <dsp:cNvPr id="0" name=""/>
        <dsp:cNvSpPr/>
      </dsp:nvSpPr>
      <dsp:spPr>
        <a:xfrm>
          <a:off x="1825195" y="2354275"/>
          <a:ext cx="372575" cy="37257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5BAA8EE-BC00-4DDC-B156-4AF1869FA6B7}">
      <dsp:nvSpPr>
        <dsp:cNvPr id="0" name=""/>
        <dsp:cNvSpPr/>
      </dsp:nvSpPr>
      <dsp:spPr>
        <a:xfrm rot="5400000">
          <a:off x="2859893" y="1917125"/>
          <a:ext cx="1314462" cy="2187235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CE68083-DD89-46DF-B559-21422548D8A7}">
      <dsp:nvSpPr>
        <dsp:cNvPr id="0" name=""/>
        <dsp:cNvSpPr/>
      </dsp:nvSpPr>
      <dsp:spPr>
        <a:xfrm>
          <a:off x="2640477" y="2570637"/>
          <a:ext cx="1974648" cy="1730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«Білім беру Заңының» 5 бабына сәйкес балабақшада тәрбиеленушілердің тіліміздегі сөздердің айтылу нормаларын дұрыс меңгерулеріне, өз ойын жүйелі түрде байланыстырып айта білуіне тіліміздегі дыбыстарды қатесіз, анық меңгеру мәселелеріне ерекше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көңіл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бөлінді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40477" y="2570637"/>
        <a:ext cx="1974648" cy="1730895"/>
      </dsp:txXfrm>
    </dsp:sp>
    <dsp:sp modelId="{B7E00F0C-C897-4015-AC80-F23735CB2519}">
      <dsp:nvSpPr>
        <dsp:cNvPr id="0" name=""/>
        <dsp:cNvSpPr/>
      </dsp:nvSpPr>
      <dsp:spPr>
        <a:xfrm>
          <a:off x="4242550" y="1756098"/>
          <a:ext cx="372575" cy="37257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7676B64-39EA-4253-8755-B01A9D92232C}">
      <dsp:nvSpPr>
        <dsp:cNvPr id="0" name=""/>
        <dsp:cNvSpPr/>
      </dsp:nvSpPr>
      <dsp:spPr>
        <a:xfrm rot="5400000">
          <a:off x="5277249" y="1318948"/>
          <a:ext cx="1314462" cy="2187235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5D1A1E0-2D72-41B8-AE1A-C0102750542D}">
      <dsp:nvSpPr>
        <dsp:cNvPr id="0" name=""/>
        <dsp:cNvSpPr/>
      </dsp:nvSpPr>
      <dsp:spPr>
        <a:xfrm>
          <a:off x="5057833" y="1972460"/>
          <a:ext cx="1974648" cy="1730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Бақшада бала әрбір тіл дамыту оқу іс-әрекетінде үйренген жаңа сөздердің мағынасын толық түсінетіндей, ол сөздерді тәуелдеп, жіктеп, септеп айта білетіндей қарама-қарсы мағыналы, мағыналас, теңеу сөздер арқылы түсіндіретіндей дәрежеде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жеткізілуі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қажет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7833" y="1972460"/>
        <a:ext cx="1974648" cy="1730895"/>
      </dsp:txXfrm>
    </dsp:sp>
    <dsp:sp modelId="{D84DAF93-2258-40E4-868F-6805FD694F70}">
      <dsp:nvSpPr>
        <dsp:cNvPr id="0" name=""/>
        <dsp:cNvSpPr/>
      </dsp:nvSpPr>
      <dsp:spPr>
        <a:xfrm>
          <a:off x="6659906" y="1157921"/>
          <a:ext cx="372575" cy="37257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E314269-2BBC-48D2-9D31-AEEBCDA823CC}">
      <dsp:nvSpPr>
        <dsp:cNvPr id="0" name=""/>
        <dsp:cNvSpPr/>
      </dsp:nvSpPr>
      <dsp:spPr>
        <a:xfrm rot="5400000">
          <a:off x="7694605" y="720771"/>
          <a:ext cx="1314462" cy="2187235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751F928-FF54-4781-A265-132F5DBC4B59}">
      <dsp:nvSpPr>
        <dsp:cNvPr id="0" name=""/>
        <dsp:cNvSpPr/>
      </dsp:nvSpPr>
      <dsp:spPr>
        <a:xfrm>
          <a:off x="7475189" y="1374283"/>
          <a:ext cx="1974648" cy="1730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Бұл аталған бағдарламалық талаптар балабақшада әр топта өткізілетін тіл дамытудан ұйымдастырылған оқу іс-әрекеті мен одан тыс кездегі ойын, еңбек жұмыстары арқылы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іске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асырылады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75189" y="1374283"/>
        <a:ext cx="1974648" cy="1730895"/>
      </dsp:txXfrm>
    </dsp:sp>
    <dsp:sp modelId="{14E96418-1F31-417F-B0CF-77F9454A0863}">
      <dsp:nvSpPr>
        <dsp:cNvPr id="0" name=""/>
        <dsp:cNvSpPr/>
      </dsp:nvSpPr>
      <dsp:spPr>
        <a:xfrm>
          <a:off x="9077262" y="559744"/>
          <a:ext cx="372575" cy="37257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78FF87B-5A92-48E8-A65E-CC3F0F13D5CC}">
      <dsp:nvSpPr>
        <dsp:cNvPr id="0" name=""/>
        <dsp:cNvSpPr/>
      </dsp:nvSpPr>
      <dsp:spPr>
        <a:xfrm rot="5400000">
          <a:off x="10111961" y="122594"/>
          <a:ext cx="1314462" cy="2187235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BF830B2-F892-4C29-89F0-357A0388759E}">
      <dsp:nvSpPr>
        <dsp:cNvPr id="0" name=""/>
        <dsp:cNvSpPr/>
      </dsp:nvSpPr>
      <dsp:spPr>
        <a:xfrm>
          <a:off x="9892545" y="776106"/>
          <a:ext cx="1974648" cy="1730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 дамыту оқу іс-әрекеттерінде тәрбиешінің тағы бір ескеретін жағдайы әр топтағы балалардың өздерінің жас ерекшеліктеріне сай сөздік қорларын молайту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табылады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892545" y="776106"/>
        <a:ext cx="1974648" cy="17308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69731-D778-41BF-99BB-FD251533C895}">
      <dsp:nvSpPr>
        <dsp:cNvPr id="0" name=""/>
        <dsp:cNvSpPr/>
      </dsp:nvSpPr>
      <dsp:spPr>
        <a:xfrm>
          <a:off x="4824361" y="2211185"/>
          <a:ext cx="1895301" cy="189530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Баланың сөздік қорының дамуы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16882" y="2303706"/>
        <a:ext cx="1710259" cy="1710259"/>
      </dsp:txXfrm>
    </dsp:sp>
    <dsp:sp modelId="{E1119992-4E4B-4866-BB71-C4661CC7B035}">
      <dsp:nvSpPr>
        <dsp:cNvPr id="0" name=""/>
        <dsp:cNvSpPr/>
      </dsp:nvSpPr>
      <dsp:spPr>
        <a:xfrm rot="16200000">
          <a:off x="5301617" y="1740790"/>
          <a:ext cx="94079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40790" y="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CE2E2-079B-466D-AE82-7F87CB3EFE64}">
      <dsp:nvSpPr>
        <dsp:cNvPr id="0" name=""/>
        <dsp:cNvSpPr/>
      </dsp:nvSpPr>
      <dsp:spPr>
        <a:xfrm>
          <a:off x="3648527" y="542"/>
          <a:ext cx="4246970" cy="1269852"/>
        </a:xfrm>
        <a:prstGeom prst="roundRect">
          <a:avLst/>
        </a:prstGeom>
        <a:gradFill rotWithShape="0">
          <a:gsLst>
            <a:gs pos="0">
              <a:schemeClr val="accent5">
                <a:hueOff val="-656984"/>
                <a:satOff val="-4462"/>
                <a:lumOff val="-1863"/>
                <a:alphaOff val="0"/>
                <a:tint val="64000"/>
                <a:lumMod val="118000"/>
              </a:schemeClr>
            </a:gs>
            <a:gs pos="100000">
              <a:schemeClr val="accent5">
                <a:hueOff val="-656984"/>
                <a:satOff val="-4462"/>
                <a:lumOff val="-1863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ортадан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алған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әсерімен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516" y="62531"/>
        <a:ext cx="4122992" cy="1145874"/>
      </dsp:txXfrm>
    </dsp:sp>
    <dsp:sp modelId="{819C1233-C547-4FCF-9061-78A6C59B4D38}">
      <dsp:nvSpPr>
        <dsp:cNvPr id="0" name=""/>
        <dsp:cNvSpPr/>
      </dsp:nvSpPr>
      <dsp:spPr>
        <a:xfrm rot="21588363">
          <a:off x="6719658" y="3152782"/>
          <a:ext cx="16814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81484" y="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A3C5D-CD99-4BDB-880D-58C42CDE4B27}">
      <dsp:nvSpPr>
        <dsp:cNvPr id="0" name=""/>
        <dsp:cNvSpPr/>
      </dsp:nvSpPr>
      <dsp:spPr>
        <a:xfrm>
          <a:off x="8401138" y="2050484"/>
          <a:ext cx="2919631" cy="2189022"/>
        </a:xfrm>
        <a:prstGeom prst="roundRect">
          <a:avLst/>
        </a:prstGeom>
        <a:gradFill rotWithShape="0">
          <a:gsLst>
            <a:gs pos="0">
              <a:schemeClr val="accent5">
                <a:hueOff val="-1313969"/>
                <a:satOff val="-8924"/>
                <a:lumOff val="-3726"/>
                <a:alphaOff val="0"/>
                <a:tint val="64000"/>
                <a:lumMod val="118000"/>
              </a:schemeClr>
            </a:gs>
            <a:gs pos="100000">
              <a:schemeClr val="accent5">
                <a:hueOff val="-1313969"/>
                <a:satOff val="-8924"/>
                <a:lumOff val="-3726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баланың тілін дамытуда адамдардың еңбек процесі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07997" y="2157343"/>
        <a:ext cx="2705913" cy="1975304"/>
      </dsp:txXfrm>
    </dsp:sp>
    <dsp:sp modelId="{259D7768-2003-4BD7-AC1F-F5E2578A80F2}">
      <dsp:nvSpPr>
        <dsp:cNvPr id="0" name=""/>
        <dsp:cNvSpPr/>
      </dsp:nvSpPr>
      <dsp:spPr>
        <a:xfrm rot="5400000">
          <a:off x="5301617" y="4576882"/>
          <a:ext cx="94079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40790" y="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634F4-E771-4A2F-8449-193BBB92989B}">
      <dsp:nvSpPr>
        <dsp:cNvPr id="0" name=""/>
        <dsp:cNvSpPr/>
      </dsp:nvSpPr>
      <dsp:spPr>
        <a:xfrm>
          <a:off x="3219037" y="5047277"/>
          <a:ext cx="5105949" cy="1269852"/>
        </a:xfrm>
        <a:prstGeom prst="roundRect">
          <a:avLst/>
        </a:prstGeom>
        <a:gradFill rotWithShape="0">
          <a:gsLst>
            <a:gs pos="0">
              <a:schemeClr val="accent5">
                <a:hueOff val="-1970953"/>
                <a:satOff val="-13386"/>
                <a:lumOff val="-5588"/>
                <a:alphaOff val="0"/>
                <a:tint val="64000"/>
                <a:lumMod val="118000"/>
              </a:schemeClr>
            </a:gs>
            <a:gs pos="100000">
              <a:schemeClr val="accent5">
                <a:hueOff val="-1970953"/>
                <a:satOff val="-13386"/>
                <a:lumOff val="-5588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табиғат құбылыстарын бақылату 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1026" y="5109266"/>
        <a:ext cx="4981971" cy="1145874"/>
      </dsp:txXfrm>
    </dsp:sp>
    <dsp:sp modelId="{1387974A-7F89-40FB-B8D0-506A37105592}">
      <dsp:nvSpPr>
        <dsp:cNvPr id="0" name=""/>
        <dsp:cNvSpPr/>
      </dsp:nvSpPr>
      <dsp:spPr>
        <a:xfrm rot="10881810">
          <a:off x="3104287" y="3115812"/>
          <a:ext cx="17203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0317" y="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FF00DD-5206-4BC3-8159-619697ED036A}">
      <dsp:nvSpPr>
        <dsp:cNvPr id="0" name=""/>
        <dsp:cNvSpPr/>
      </dsp:nvSpPr>
      <dsp:spPr>
        <a:xfrm>
          <a:off x="289357" y="1759525"/>
          <a:ext cx="2815173" cy="2604632"/>
        </a:xfrm>
        <a:prstGeom prst="roundRect">
          <a:avLst/>
        </a:prstGeom>
        <a:gradFill rotWithShape="0">
          <a:gsLst>
            <a:gs pos="0">
              <a:schemeClr val="accent5">
                <a:hueOff val="-2627937"/>
                <a:satOff val="-17848"/>
                <a:lumOff val="-7451"/>
                <a:alphaOff val="0"/>
                <a:tint val="64000"/>
                <a:lumMod val="118000"/>
              </a:schemeClr>
            </a:gs>
            <a:gs pos="100000">
              <a:schemeClr val="accent5">
                <a:hueOff val="-2627937"/>
                <a:satOff val="-17848"/>
                <a:lumOff val="-7451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белгілі бір объектілерде топсаяхатқа апаруда басты роль атқарады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6505" y="1886673"/>
        <a:ext cx="2560877" cy="23503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3AFFD7-C613-4E67-A4FF-7E8526E90F92}">
      <dsp:nvSpPr>
        <dsp:cNvPr id="0" name=""/>
        <dsp:cNvSpPr/>
      </dsp:nvSpPr>
      <dsp:spPr>
        <a:xfrm>
          <a:off x="1682975" y="0"/>
          <a:ext cx="6289963" cy="6289963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42464E-268F-4C5F-B505-0C90C61CF1C4}">
      <dsp:nvSpPr>
        <dsp:cNvPr id="0" name=""/>
        <dsp:cNvSpPr/>
      </dsp:nvSpPr>
      <dsp:spPr>
        <a:xfrm>
          <a:off x="3844964" y="629610"/>
          <a:ext cx="6054460" cy="11179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800" b="1" i="1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800" b="1" i="1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әдістемесінің</a:t>
          </a:r>
          <a:r>
            <a:rPr lang="ru-RU" sz="2800" b="1" i="1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800" b="1" i="1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ғылымдармен</a:t>
          </a:r>
          <a:r>
            <a:rPr lang="ru-RU" sz="2800" b="1" i="1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1" kern="1200" dirty="0" err="1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байланысы</a:t>
          </a:r>
          <a:endParaRPr lang="ru-RU" sz="2800" b="1" i="1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99537" y="684183"/>
        <a:ext cx="5945314" cy="1008796"/>
      </dsp:txXfrm>
    </dsp:sp>
    <dsp:sp modelId="{C5C3115E-5458-48CE-B967-10DAEA4F83C1}">
      <dsp:nvSpPr>
        <dsp:cNvPr id="0" name=""/>
        <dsp:cNvSpPr/>
      </dsp:nvSpPr>
      <dsp:spPr>
        <a:xfrm>
          <a:off x="4827956" y="1887296"/>
          <a:ext cx="4088475" cy="11179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443578"/>
              <a:satOff val="2739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 дамыту әдістемесі қазақ тілімен тығыз байланысты мектеп жасына дейінгі балалардың сөздік қорын дамыту қазақ тілінің лексика тарауының ережелеріне сүйенеді.</a:t>
          </a:r>
          <a:endParaRPr lang="ru-RU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82529" y="1941869"/>
        <a:ext cx="3979329" cy="1008796"/>
      </dsp:txXfrm>
    </dsp:sp>
    <dsp:sp modelId="{CB7A8BB4-0480-4706-BFDB-D232870C8611}">
      <dsp:nvSpPr>
        <dsp:cNvPr id="0" name=""/>
        <dsp:cNvSpPr/>
      </dsp:nvSpPr>
      <dsp:spPr>
        <a:xfrm>
          <a:off x="4827956" y="3144981"/>
          <a:ext cx="4088475" cy="11179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887157"/>
              <a:satOff val="5477"/>
              <a:lumOff val="-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Сонымен қатар, балабақшада мектепке барғанға дейін бала ана тіліміздің барлық грамматикалық формаларын мысал түрінде меңгеріп баруы қажет. </a:t>
          </a:r>
          <a:endParaRPr lang="ru-RU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82529" y="3199554"/>
        <a:ext cx="3979329" cy="1008796"/>
      </dsp:txXfrm>
    </dsp:sp>
    <dsp:sp modelId="{239B98FC-BD97-4204-B7F8-AD4D09B0ED5A}">
      <dsp:nvSpPr>
        <dsp:cNvPr id="0" name=""/>
        <dsp:cNvSpPr/>
      </dsp:nvSpPr>
      <dsp:spPr>
        <a:xfrm>
          <a:off x="4827956" y="4402666"/>
          <a:ext cx="4088475" cy="11179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Сондықтан тіл дамыту әдістемесі қазақ тілінің грамматика тарауыменен тығыз байланыста дамиды.</a:t>
          </a:r>
          <a:endParaRPr lang="ru-RU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82529" y="4457239"/>
        <a:ext cx="3979329" cy="10087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E54B1-7BBF-4511-A19E-6BBF68B4E3E7}">
      <dsp:nvSpPr>
        <dsp:cNvPr id="0" name=""/>
        <dsp:cNvSpPr/>
      </dsp:nvSpPr>
      <dsp:spPr>
        <a:xfrm rot="5400000">
          <a:off x="429246" y="2962178"/>
          <a:ext cx="1292782" cy="2151160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DDF9BC1-D593-4460-846E-B14D95BC7152}">
      <dsp:nvSpPr>
        <dsp:cNvPr id="0" name=""/>
        <dsp:cNvSpPr/>
      </dsp:nvSpPr>
      <dsp:spPr>
        <a:xfrm>
          <a:off x="213448" y="3604911"/>
          <a:ext cx="1942080" cy="1702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Бақшада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бала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тілінің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дыбыстық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мәдениетін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тіліміздегі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дыбыстарды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толық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айтуға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үйрету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3448" y="3604911"/>
        <a:ext cx="1942080" cy="1702347"/>
      </dsp:txXfrm>
    </dsp:sp>
    <dsp:sp modelId="{D4E8691C-F00C-4200-9B9E-D21D86E54F1D}">
      <dsp:nvSpPr>
        <dsp:cNvPr id="0" name=""/>
        <dsp:cNvSpPr/>
      </dsp:nvSpPr>
      <dsp:spPr>
        <a:xfrm>
          <a:off x="1789098" y="2803807"/>
          <a:ext cx="366430" cy="366430"/>
        </a:xfrm>
        <a:prstGeom prst="triangle">
          <a:avLst>
            <a:gd name="adj" fmla="val 100000"/>
          </a:avLst>
        </a:prstGeom>
        <a:solidFill>
          <a:schemeClr val="accent2">
            <a:shade val="50000"/>
            <a:hueOff val="-83261"/>
            <a:satOff val="477"/>
            <a:lumOff val="10402"/>
            <a:alphaOff val="0"/>
          </a:schemeClr>
        </a:solidFill>
        <a:ln w="19050" cap="rnd" cmpd="sng" algn="ctr">
          <a:solidFill>
            <a:schemeClr val="accent2">
              <a:shade val="50000"/>
              <a:hueOff val="-83261"/>
              <a:satOff val="477"/>
              <a:lumOff val="104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0BBD403-4B77-4BA9-B3E9-7B639E228E92}">
      <dsp:nvSpPr>
        <dsp:cNvPr id="0" name=""/>
        <dsp:cNvSpPr/>
      </dsp:nvSpPr>
      <dsp:spPr>
        <a:xfrm rot="5400000">
          <a:off x="2806731" y="2373867"/>
          <a:ext cx="1292782" cy="2151160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shade val="50000"/>
            <a:hueOff val="-166522"/>
            <a:satOff val="954"/>
            <a:lumOff val="20804"/>
            <a:alphaOff val="0"/>
          </a:schemeClr>
        </a:solidFill>
        <a:ln w="19050" cap="rnd" cmpd="sng" algn="ctr">
          <a:solidFill>
            <a:schemeClr val="accent2">
              <a:shade val="50000"/>
              <a:hueOff val="-166522"/>
              <a:satOff val="954"/>
              <a:lumOff val="20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DDC2E82-65F0-4CCB-B274-9FF2B9BE0257}">
      <dsp:nvSpPr>
        <dsp:cNvPr id="0" name=""/>
        <dsp:cNvSpPr/>
      </dsp:nvSpPr>
      <dsp:spPr>
        <a:xfrm>
          <a:off x="2590934" y="3016600"/>
          <a:ext cx="1942080" cy="1702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Жеке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сөздерді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буындарға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бөліп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үйрету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жұмыстары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сабақтарының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бөлігі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саналады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90934" y="3016600"/>
        <a:ext cx="1942080" cy="1702347"/>
      </dsp:txXfrm>
    </dsp:sp>
    <dsp:sp modelId="{7F5A840D-EE66-4D64-829D-FFE554F989DD}">
      <dsp:nvSpPr>
        <dsp:cNvPr id="0" name=""/>
        <dsp:cNvSpPr/>
      </dsp:nvSpPr>
      <dsp:spPr>
        <a:xfrm>
          <a:off x="4166583" y="2215496"/>
          <a:ext cx="366430" cy="366430"/>
        </a:xfrm>
        <a:prstGeom prst="triangle">
          <a:avLst>
            <a:gd name="adj" fmla="val 100000"/>
          </a:avLst>
        </a:prstGeom>
        <a:solidFill>
          <a:schemeClr val="accent2">
            <a:shade val="50000"/>
            <a:hueOff val="-249783"/>
            <a:satOff val="1431"/>
            <a:lumOff val="31206"/>
            <a:alphaOff val="0"/>
          </a:schemeClr>
        </a:solidFill>
        <a:ln w="19050" cap="rnd" cmpd="sng" algn="ctr">
          <a:solidFill>
            <a:schemeClr val="accent2">
              <a:shade val="50000"/>
              <a:hueOff val="-249783"/>
              <a:satOff val="1431"/>
              <a:lumOff val="312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BA0FC0-98FD-408D-B6F5-5A6B24AA84FC}">
      <dsp:nvSpPr>
        <dsp:cNvPr id="0" name=""/>
        <dsp:cNvSpPr/>
      </dsp:nvSpPr>
      <dsp:spPr>
        <a:xfrm rot="5400000">
          <a:off x="5184216" y="1785556"/>
          <a:ext cx="1292782" cy="2151160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shade val="50000"/>
            <a:hueOff val="-333044"/>
            <a:satOff val="1908"/>
            <a:lumOff val="41608"/>
            <a:alphaOff val="0"/>
          </a:schemeClr>
        </a:solidFill>
        <a:ln w="19050" cap="rnd" cmpd="sng" algn="ctr">
          <a:solidFill>
            <a:schemeClr val="accent2">
              <a:shade val="50000"/>
              <a:hueOff val="-333044"/>
              <a:satOff val="1908"/>
              <a:lumOff val="416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487D-02EE-412C-9786-B58C2D756033}">
      <dsp:nvSpPr>
        <dsp:cNvPr id="0" name=""/>
        <dsp:cNvSpPr/>
      </dsp:nvSpPr>
      <dsp:spPr>
        <a:xfrm>
          <a:off x="4968419" y="2428289"/>
          <a:ext cx="1942080" cy="1702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 дамыту әдістемесі қазақ тілінің </a:t>
          </a:r>
          <a:r>
            <a:rPr lang="ru-RU" sz="20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фонетика 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тарауының ережелерімен тығыз байланысты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68419" y="2428289"/>
        <a:ext cx="1942080" cy="1702347"/>
      </dsp:txXfrm>
    </dsp:sp>
    <dsp:sp modelId="{E84B27A6-97F5-4CBE-B738-78101B73C93E}">
      <dsp:nvSpPr>
        <dsp:cNvPr id="0" name=""/>
        <dsp:cNvSpPr/>
      </dsp:nvSpPr>
      <dsp:spPr>
        <a:xfrm>
          <a:off x="6544069" y="1627185"/>
          <a:ext cx="366430" cy="366430"/>
        </a:xfrm>
        <a:prstGeom prst="triangle">
          <a:avLst>
            <a:gd name="adj" fmla="val 100000"/>
          </a:avLst>
        </a:prstGeom>
        <a:solidFill>
          <a:schemeClr val="accent2">
            <a:shade val="50000"/>
            <a:hueOff val="-333044"/>
            <a:satOff val="1908"/>
            <a:lumOff val="41608"/>
            <a:alphaOff val="0"/>
          </a:schemeClr>
        </a:solidFill>
        <a:ln w="19050" cap="rnd" cmpd="sng" algn="ctr">
          <a:solidFill>
            <a:schemeClr val="accent2">
              <a:shade val="50000"/>
              <a:hueOff val="-333044"/>
              <a:satOff val="1908"/>
              <a:lumOff val="416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327007-65F9-4BAC-A066-0BF67E97CB4B}">
      <dsp:nvSpPr>
        <dsp:cNvPr id="0" name=""/>
        <dsp:cNvSpPr/>
      </dsp:nvSpPr>
      <dsp:spPr>
        <a:xfrm rot="5400000">
          <a:off x="7561702" y="1197244"/>
          <a:ext cx="1292782" cy="2151160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shade val="50000"/>
            <a:hueOff val="-249783"/>
            <a:satOff val="1431"/>
            <a:lumOff val="31206"/>
            <a:alphaOff val="0"/>
          </a:schemeClr>
        </a:solidFill>
        <a:ln w="19050" cap="rnd" cmpd="sng" algn="ctr">
          <a:solidFill>
            <a:schemeClr val="accent2">
              <a:shade val="50000"/>
              <a:hueOff val="-249783"/>
              <a:satOff val="1431"/>
              <a:lumOff val="312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D6BAF34-2007-487E-8803-B1880DA54759}">
      <dsp:nvSpPr>
        <dsp:cNvPr id="0" name=""/>
        <dsp:cNvSpPr/>
      </dsp:nvSpPr>
      <dsp:spPr>
        <a:xfrm>
          <a:off x="7345904" y="1839978"/>
          <a:ext cx="1942080" cy="1702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Әрбір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топты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балаларға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сөздердің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дұрыс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айтылуын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меңгерту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тәрбиеші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алдына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қойылатын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басты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міндеттердің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45904" y="1839978"/>
        <a:ext cx="1942080" cy="1702347"/>
      </dsp:txXfrm>
    </dsp:sp>
    <dsp:sp modelId="{3DBB60CF-E121-49F1-9F88-5E8E42B3D96E}">
      <dsp:nvSpPr>
        <dsp:cNvPr id="0" name=""/>
        <dsp:cNvSpPr/>
      </dsp:nvSpPr>
      <dsp:spPr>
        <a:xfrm>
          <a:off x="8921554" y="1038874"/>
          <a:ext cx="366430" cy="366430"/>
        </a:xfrm>
        <a:prstGeom prst="triangle">
          <a:avLst>
            <a:gd name="adj" fmla="val 100000"/>
          </a:avLst>
        </a:prstGeom>
        <a:solidFill>
          <a:schemeClr val="accent2">
            <a:shade val="50000"/>
            <a:hueOff val="-166522"/>
            <a:satOff val="954"/>
            <a:lumOff val="20804"/>
            <a:alphaOff val="0"/>
          </a:schemeClr>
        </a:solidFill>
        <a:ln w="19050" cap="rnd" cmpd="sng" algn="ctr">
          <a:solidFill>
            <a:schemeClr val="accent2">
              <a:shade val="50000"/>
              <a:hueOff val="-166522"/>
              <a:satOff val="954"/>
              <a:lumOff val="20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0CAA561-A35B-4D8A-B512-B1258ABC1349}">
      <dsp:nvSpPr>
        <dsp:cNvPr id="0" name=""/>
        <dsp:cNvSpPr/>
      </dsp:nvSpPr>
      <dsp:spPr>
        <a:xfrm rot="5400000">
          <a:off x="9939187" y="608933"/>
          <a:ext cx="1292782" cy="2151160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shade val="50000"/>
            <a:hueOff val="-83261"/>
            <a:satOff val="477"/>
            <a:lumOff val="10402"/>
            <a:alphaOff val="0"/>
          </a:schemeClr>
        </a:solidFill>
        <a:ln w="19050" cap="rnd" cmpd="sng" algn="ctr">
          <a:solidFill>
            <a:schemeClr val="accent2">
              <a:shade val="50000"/>
              <a:hueOff val="-83261"/>
              <a:satOff val="477"/>
              <a:lumOff val="104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366974-622C-41A8-905D-6277C0228322}">
      <dsp:nvSpPr>
        <dsp:cNvPr id="0" name=""/>
        <dsp:cNvSpPr/>
      </dsp:nvSpPr>
      <dsp:spPr>
        <a:xfrm>
          <a:off x="9723389" y="1251667"/>
          <a:ext cx="1942080" cy="1702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Олай болса, тіл дамыту әдістемесі қазақ тілінің </a:t>
          </a:r>
          <a:r>
            <a:rPr lang="ru-RU" sz="20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орфоэпия</a:t>
          </a:r>
          <a:r>
            <a:rPr lang="ru-RU" sz="2000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тарауының заңдылықтарына да сүйенеді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723389" y="1251667"/>
        <a:ext cx="1942080" cy="17023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161E4E-6E87-4B49-8C21-A00E045AE500}">
      <dsp:nvSpPr>
        <dsp:cNvPr id="0" name=""/>
        <dsp:cNvSpPr/>
      </dsp:nvSpPr>
      <dsp:spPr>
        <a:xfrm rot="5400000">
          <a:off x="296" y="867003"/>
          <a:ext cx="3864020" cy="386461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B6D0306-0CD0-4273-9CF3-5EE08AFB7970}">
      <dsp:nvSpPr>
        <dsp:cNvPr id="0" name=""/>
        <dsp:cNvSpPr/>
      </dsp:nvSpPr>
      <dsp:spPr>
        <a:xfrm rot="16200000">
          <a:off x="3977166" y="867003"/>
          <a:ext cx="3864020" cy="386461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5">
                <a:hueOff val="-875979"/>
                <a:satOff val="-5949"/>
                <a:lumOff val="-2484"/>
                <a:alphaOff val="0"/>
                <a:tint val="64000"/>
                <a:lumMod val="118000"/>
              </a:schemeClr>
            </a:gs>
            <a:gs pos="100000">
              <a:schemeClr val="accent5">
                <a:hueOff val="-875979"/>
                <a:satOff val="-5949"/>
                <a:lumOff val="-2484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3D642F0-530E-40EA-85A7-E08576056E27}">
      <dsp:nvSpPr>
        <dsp:cNvPr id="0" name=""/>
        <dsp:cNvSpPr/>
      </dsp:nvSpPr>
      <dsp:spPr>
        <a:xfrm>
          <a:off x="4420227" y="2339577"/>
          <a:ext cx="2933832" cy="773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Процестерді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аппаратында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дыбыстарының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жасалу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жағынан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сөйлеген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сөздерді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есту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мүшелері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жағынан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анатомиямен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физиология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зерттейді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20227" y="2339577"/>
        <a:ext cx="2933832" cy="773051"/>
      </dsp:txXfrm>
    </dsp:sp>
    <dsp:sp modelId="{3F828CAE-A4D2-4D30-8050-30FEB91299E4}">
      <dsp:nvSpPr>
        <dsp:cNvPr id="0" name=""/>
        <dsp:cNvSpPr/>
      </dsp:nvSpPr>
      <dsp:spPr>
        <a:xfrm rot="5400000">
          <a:off x="3853217" y="867003"/>
          <a:ext cx="3864020" cy="386461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5">
                <a:hueOff val="-1751958"/>
                <a:satOff val="-11899"/>
                <a:lumOff val="-4967"/>
                <a:alphaOff val="0"/>
                <a:tint val="64000"/>
                <a:lumMod val="118000"/>
              </a:schemeClr>
            </a:gs>
            <a:gs pos="100000">
              <a:schemeClr val="accent5">
                <a:hueOff val="-1751958"/>
                <a:satOff val="-11899"/>
                <a:lumOff val="-4967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6E85E6D-C67C-4D04-931F-89D29A590ACF}">
      <dsp:nvSpPr>
        <dsp:cNvPr id="0" name=""/>
        <dsp:cNvSpPr/>
      </dsp:nvSpPr>
      <dsp:spPr>
        <a:xfrm rot="16200000">
          <a:off x="7828917" y="867003"/>
          <a:ext cx="3864020" cy="386461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5">
                <a:hueOff val="-2627937"/>
                <a:satOff val="-17848"/>
                <a:lumOff val="-7451"/>
                <a:alphaOff val="0"/>
                <a:tint val="64000"/>
                <a:lumMod val="118000"/>
              </a:schemeClr>
            </a:gs>
            <a:gs pos="100000">
              <a:schemeClr val="accent5">
                <a:hueOff val="-2627937"/>
                <a:satOff val="-17848"/>
                <a:lumOff val="-7451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A589FBB-3008-4CAB-B4A4-8802FFC6FC26}">
      <dsp:nvSpPr>
        <dsp:cNvPr id="0" name=""/>
        <dsp:cNvSpPr/>
      </dsp:nvSpPr>
      <dsp:spPr>
        <a:xfrm>
          <a:off x="8378083" y="1858353"/>
          <a:ext cx="2933832" cy="1929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адам</a:t>
          </a:r>
          <a:r>
            <a:rPr lang="ru-RU" sz="2400" b="1" i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анатомиясы</a:t>
          </a:r>
          <a:r>
            <a:rPr lang="ru-RU" sz="2400" b="1" i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400" b="1" i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физиологиямен</a:t>
          </a:r>
          <a:r>
            <a:rPr lang="ru-RU" sz="2400" b="1" i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78083" y="1858353"/>
        <a:ext cx="2933832" cy="1929475"/>
      </dsp:txXfrm>
    </dsp:sp>
    <dsp:sp modelId="{9A8DF455-41FE-45DA-AA10-732EB0F7FBF0}">
      <dsp:nvSpPr>
        <dsp:cNvPr id="0" name=""/>
        <dsp:cNvSpPr/>
      </dsp:nvSpPr>
      <dsp:spPr>
        <a:xfrm>
          <a:off x="407506" y="2214892"/>
          <a:ext cx="2933832" cy="773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әдетте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дыбыстарынсыз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олардың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айтылу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процестерінен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тыс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мүмкін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7506" y="2214892"/>
        <a:ext cx="2933832" cy="77305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A604E-271C-41E4-AAD6-6AB79A060900}">
      <dsp:nvSpPr>
        <dsp:cNvPr id="0" name=""/>
        <dsp:cNvSpPr/>
      </dsp:nvSpPr>
      <dsp:spPr>
        <a:xfrm>
          <a:off x="1054561" y="0"/>
          <a:ext cx="738777" cy="738777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779496D-7E0E-461A-9725-68CFC45A8044}">
      <dsp:nvSpPr>
        <dsp:cNvPr id="0" name=""/>
        <dsp:cNvSpPr/>
      </dsp:nvSpPr>
      <dsp:spPr>
        <a:xfrm>
          <a:off x="1128439" y="73877"/>
          <a:ext cx="591022" cy="591022"/>
        </a:xfrm>
        <a:prstGeom prst="chord">
          <a:avLst>
            <a:gd name="adj1" fmla="val 1168272"/>
            <a:gd name="adj2" fmla="val 9631728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58BF82D-D838-4D83-BEB7-8D370DE3B360}">
      <dsp:nvSpPr>
        <dsp:cNvPr id="0" name=""/>
        <dsp:cNvSpPr/>
      </dsp:nvSpPr>
      <dsp:spPr>
        <a:xfrm>
          <a:off x="1947251" y="0"/>
          <a:ext cx="2185551" cy="738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психологиямен</a:t>
          </a:r>
          <a:r>
            <a:rPr lang="ru-RU" sz="1800" i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тығыз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дамиды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Психология –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психикалық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құбылыстарды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атап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айтқанда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түйсік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елес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ой,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сезім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тілек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бейімділік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қабілет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ерік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сапалары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мінез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белгілерін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зерттейді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7251" y="0"/>
        <a:ext cx="2185551" cy="738777"/>
      </dsp:txXfrm>
    </dsp:sp>
    <dsp:sp modelId="{7027955B-354A-4411-B2EA-DECDAB224C1A}">
      <dsp:nvSpPr>
        <dsp:cNvPr id="0" name=""/>
        <dsp:cNvSpPr/>
      </dsp:nvSpPr>
      <dsp:spPr>
        <a:xfrm>
          <a:off x="4286715" y="0"/>
          <a:ext cx="738777" cy="738777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B55A26B-5FFD-449D-8443-02BBFA40BAD8}">
      <dsp:nvSpPr>
        <dsp:cNvPr id="0" name=""/>
        <dsp:cNvSpPr/>
      </dsp:nvSpPr>
      <dsp:spPr>
        <a:xfrm>
          <a:off x="4360593" y="73877"/>
          <a:ext cx="591022" cy="591022"/>
        </a:xfrm>
        <a:prstGeom prst="chord">
          <a:avLst>
            <a:gd name="adj1" fmla="val 20431728"/>
            <a:gd name="adj2" fmla="val 1196827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143FE31-3EC7-4B30-8519-5939441545EB}">
      <dsp:nvSpPr>
        <dsp:cNvPr id="0" name=""/>
        <dsp:cNvSpPr/>
      </dsp:nvSpPr>
      <dsp:spPr>
        <a:xfrm>
          <a:off x="5179405" y="0"/>
          <a:ext cx="2185551" cy="738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Осы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аталған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психикалық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құбылыстардың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мысалы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түйсік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қабылдаудың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елес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ойдың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процесіне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тікелей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қатысы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бар.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Сөйлеу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жасау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пікір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алысу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басқаның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сөзін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ұғыну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психологияның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жәрдемін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керек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79405" y="0"/>
        <a:ext cx="2185551" cy="738777"/>
      </dsp:txXfrm>
    </dsp:sp>
    <dsp:sp modelId="{4899DEA2-D3B6-4AD0-ACDE-F36643E4A026}">
      <dsp:nvSpPr>
        <dsp:cNvPr id="0" name=""/>
        <dsp:cNvSpPr/>
      </dsp:nvSpPr>
      <dsp:spPr>
        <a:xfrm>
          <a:off x="7518868" y="0"/>
          <a:ext cx="738777" cy="738777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11D296F-4BF6-4BA5-841D-0BAC21D2895A}">
      <dsp:nvSpPr>
        <dsp:cNvPr id="0" name=""/>
        <dsp:cNvSpPr/>
      </dsp:nvSpPr>
      <dsp:spPr>
        <a:xfrm>
          <a:off x="7592746" y="73877"/>
          <a:ext cx="591022" cy="591022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29A2F6A-868E-483B-B224-FCE2DFD8958B}">
      <dsp:nvSpPr>
        <dsp:cNvPr id="0" name=""/>
        <dsp:cNvSpPr/>
      </dsp:nvSpPr>
      <dsp:spPr>
        <a:xfrm>
          <a:off x="8411558" y="0"/>
          <a:ext cx="2185551" cy="738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Өйткені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тілдік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жүйе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санасында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сақталады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Заттың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біздің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санамызда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сақталған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атауымен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психологияның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табылады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11558" y="0"/>
        <a:ext cx="2185551" cy="738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75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012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233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8332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638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14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062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90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15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59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60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69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95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91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909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25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35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FF3E11E-19C1-4A0F-9D00-A4CA18C8A4E6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B3CC6-94BA-47D1-8C32-6037C03B1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7883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5965" y="1357744"/>
            <a:ext cx="104878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әдістемесі</a:t>
            </a:r>
            <a:r>
              <a:rPr lang="ru-RU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 </a:t>
            </a:r>
            <a:r>
              <a:rPr lang="ru-RU" sz="8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endParaRPr lang="ru-RU" sz="8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120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848065938"/>
              </p:ext>
            </p:extLst>
          </p:nvPr>
        </p:nvGraphicFramePr>
        <p:xfrm>
          <a:off x="-651162" y="4419600"/>
          <a:ext cx="11651672" cy="3851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3135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09109741"/>
              </p:ext>
            </p:extLst>
          </p:nvPr>
        </p:nvGraphicFramePr>
        <p:xfrm>
          <a:off x="263237" y="193964"/>
          <a:ext cx="11748654" cy="6373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2785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524850277"/>
              </p:ext>
            </p:extLst>
          </p:nvPr>
        </p:nvGraphicFramePr>
        <p:xfrm>
          <a:off x="221673" y="235528"/>
          <a:ext cx="11734800" cy="6289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1272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562270629"/>
              </p:ext>
            </p:extLst>
          </p:nvPr>
        </p:nvGraphicFramePr>
        <p:xfrm>
          <a:off x="207819" y="221673"/>
          <a:ext cx="11596254" cy="628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392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86519289"/>
              </p:ext>
            </p:extLst>
          </p:nvPr>
        </p:nvGraphicFramePr>
        <p:xfrm>
          <a:off x="277091" y="332509"/>
          <a:ext cx="11610109" cy="5805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6778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67637928"/>
              </p:ext>
            </p:extLst>
          </p:nvPr>
        </p:nvGraphicFramePr>
        <p:xfrm>
          <a:off x="318654" y="415637"/>
          <a:ext cx="11540835" cy="5957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3820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95015323"/>
              </p:ext>
            </p:extLst>
          </p:nvPr>
        </p:nvGraphicFramePr>
        <p:xfrm>
          <a:off x="568036" y="193964"/>
          <a:ext cx="11277600" cy="5944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7888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68356912"/>
              </p:ext>
            </p:extLst>
          </p:nvPr>
        </p:nvGraphicFramePr>
        <p:xfrm>
          <a:off x="180109" y="0"/>
          <a:ext cx="11873345" cy="5458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3182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44075611"/>
              </p:ext>
            </p:extLst>
          </p:nvPr>
        </p:nvGraphicFramePr>
        <p:xfrm>
          <a:off x="277091" y="207818"/>
          <a:ext cx="11596254" cy="6317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3158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9714591"/>
              </p:ext>
            </p:extLst>
          </p:nvPr>
        </p:nvGraphicFramePr>
        <p:xfrm>
          <a:off x="304800" y="193963"/>
          <a:ext cx="11582400" cy="628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9679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443229451"/>
              </p:ext>
            </p:extLst>
          </p:nvPr>
        </p:nvGraphicFramePr>
        <p:xfrm>
          <a:off x="277091" y="207818"/>
          <a:ext cx="11665527" cy="634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9657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20167644"/>
              </p:ext>
            </p:extLst>
          </p:nvPr>
        </p:nvGraphicFramePr>
        <p:xfrm>
          <a:off x="124691" y="277091"/>
          <a:ext cx="11693235" cy="644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0326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77</TotalTime>
  <Words>660</Words>
  <Application>Microsoft Office PowerPoint</Application>
  <PresentationFormat>Широкоэкранный</PresentationFormat>
  <Paragraphs>45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Times New Roman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Tazag</dc:creator>
  <cp:lastModifiedBy>Tazag</cp:lastModifiedBy>
  <cp:revision>11</cp:revision>
  <dcterms:created xsi:type="dcterms:W3CDTF">2020-09-05T07:59:15Z</dcterms:created>
  <dcterms:modified xsi:type="dcterms:W3CDTF">2020-10-11T11:17:52Z</dcterms:modified>
</cp:coreProperties>
</file>