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93" r:id="rId3"/>
    <p:sldId id="315" r:id="rId4"/>
    <p:sldId id="313" r:id="rId5"/>
    <p:sldId id="314" r:id="rId6"/>
    <p:sldId id="295" r:id="rId7"/>
    <p:sldId id="312" r:id="rId8"/>
    <p:sldId id="296" r:id="rId9"/>
    <p:sldId id="297" r:id="rId10"/>
    <p:sldId id="299" r:id="rId11"/>
    <p:sldId id="301" r:id="rId12"/>
    <p:sldId id="270" r:id="rId13"/>
    <p:sldId id="302" r:id="rId14"/>
    <p:sldId id="309" r:id="rId15"/>
    <p:sldId id="276" r:id="rId16"/>
    <p:sldId id="264" r:id="rId17"/>
    <p:sldId id="265" r:id="rId18"/>
    <p:sldId id="267" r:id="rId19"/>
    <p:sldId id="30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24" autoAdjust="0"/>
  </p:normalViewPr>
  <p:slideViewPr>
    <p:cSldViewPr>
      <p:cViewPr>
        <p:scale>
          <a:sx n="77" d="100"/>
          <a:sy n="77" d="100"/>
        </p:scale>
        <p:origin x="-115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C325F-D352-40C3-A688-CEBD65DF5CC2}" type="doc">
      <dgm:prSet loTypeId="urn:microsoft.com/office/officeart/2005/8/layout/hierarchy1" loCatId="hierarchy" qsTypeId="urn:microsoft.com/office/officeart/2005/8/quickstyle/3d2" qsCatId="3D" csTypeId="urn:microsoft.com/office/officeart/2005/8/colors/accent3_2" csCatId="accent3" phldr="1"/>
      <dgm:spPr/>
      <dgm:t>
        <a:bodyPr/>
        <a:lstStyle/>
        <a:p>
          <a:endParaRPr lang="ru-RU"/>
        </a:p>
      </dgm:t>
    </dgm:pt>
    <dgm:pt modelId="{89099D0F-1B98-4DF4-A21B-5A2F3218EA78}">
      <dgm:prSet phldrT="[Текст]"/>
      <dgm:spPr/>
      <dgm:t>
        <a:bodyPr/>
        <a:lstStyle/>
        <a:p>
          <a:r>
            <a:rPr lang="kk-KZ" dirty="0" smtClean="0">
              <a:latin typeface="Times New Roman" pitchFamily="18" charset="0"/>
              <a:cs typeface="Times New Roman" pitchFamily="18" charset="0"/>
            </a:rPr>
            <a:t>Атом</a:t>
          </a:r>
          <a:endParaRPr lang="ru-RU" dirty="0">
            <a:latin typeface="Times New Roman" pitchFamily="18" charset="0"/>
            <a:cs typeface="Times New Roman" pitchFamily="18" charset="0"/>
          </a:endParaRPr>
        </a:p>
      </dgm:t>
    </dgm:pt>
    <dgm:pt modelId="{2D50A003-9257-46E6-9AEB-F7BA259EAE2B}" type="parTrans" cxnId="{D245AB15-A42B-4D46-9692-F7F656570157}">
      <dgm:prSet/>
      <dgm:spPr/>
      <dgm:t>
        <a:bodyPr/>
        <a:lstStyle/>
        <a:p>
          <a:endParaRPr lang="ru-RU">
            <a:latin typeface="Times New Roman" pitchFamily="18" charset="0"/>
            <a:cs typeface="Times New Roman" pitchFamily="18" charset="0"/>
          </a:endParaRPr>
        </a:p>
      </dgm:t>
    </dgm:pt>
    <dgm:pt modelId="{C8C5A8B0-DC63-4F6E-B764-85FA3458BA92}" type="sibTrans" cxnId="{D245AB15-A42B-4D46-9692-F7F656570157}">
      <dgm:prSet/>
      <dgm:spPr/>
      <dgm:t>
        <a:bodyPr/>
        <a:lstStyle/>
        <a:p>
          <a:endParaRPr lang="ru-RU">
            <a:latin typeface="Times New Roman" pitchFamily="18" charset="0"/>
            <a:cs typeface="Times New Roman" pitchFamily="18" charset="0"/>
          </a:endParaRPr>
        </a:p>
      </dgm:t>
    </dgm:pt>
    <dgm:pt modelId="{7D9015B0-D929-42A2-9060-4F5048B95BF1}">
      <dgm:prSet phldrT="[Текст]"/>
      <dgm:spPr/>
      <dgm:t>
        <a:bodyPr/>
        <a:lstStyle/>
        <a:p>
          <a:r>
            <a:rPr lang="kk-KZ" dirty="0" smtClean="0">
              <a:latin typeface="Times New Roman" pitchFamily="18" charset="0"/>
              <a:cs typeface="Times New Roman" pitchFamily="18" charset="0"/>
            </a:rPr>
            <a:t>Ядро </a:t>
          </a:r>
          <a:endParaRPr lang="ru-RU" dirty="0">
            <a:latin typeface="Times New Roman" pitchFamily="18" charset="0"/>
            <a:cs typeface="Times New Roman" pitchFamily="18" charset="0"/>
          </a:endParaRPr>
        </a:p>
      </dgm:t>
    </dgm:pt>
    <dgm:pt modelId="{8F467806-66D6-4C84-855D-5C40E884895B}" type="parTrans" cxnId="{5584CA44-2799-411E-9934-88A03E30B969}">
      <dgm:prSet/>
      <dgm:spPr/>
      <dgm:t>
        <a:bodyPr/>
        <a:lstStyle/>
        <a:p>
          <a:endParaRPr lang="ru-RU">
            <a:latin typeface="Times New Roman" pitchFamily="18" charset="0"/>
            <a:cs typeface="Times New Roman" pitchFamily="18" charset="0"/>
          </a:endParaRPr>
        </a:p>
      </dgm:t>
    </dgm:pt>
    <dgm:pt modelId="{F5F6E5E5-5843-4716-B6A1-FD7B6717C154}" type="sibTrans" cxnId="{5584CA44-2799-411E-9934-88A03E30B969}">
      <dgm:prSet/>
      <dgm:spPr/>
      <dgm:t>
        <a:bodyPr/>
        <a:lstStyle/>
        <a:p>
          <a:endParaRPr lang="ru-RU">
            <a:latin typeface="Times New Roman" pitchFamily="18" charset="0"/>
            <a:cs typeface="Times New Roman" pitchFamily="18" charset="0"/>
          </a:endParaRPr>
        </a:p>
      </dgm:t>
    </dgm:pt>
    <dgm:pt modelId="{8428F40A-055C-4B14-BD30-02EC5012A5CA}">
      <dgm:prSet phldrT="[Текст]"/>
      <dgm:spPr/>
      <dgm:t>
        <a:bodyPr/>
        <a:lstStyle/>
        <a:p>
          <a:r>
            <a:rPr lang="kk-KZ" dirty="0" smtClean="0">
              <a:latin typeface="Times New Roman" pitchFamily="18" charset="0"/>
              <a:cs typeface="Times New Roman" pitchFamily="18" charset="0"/>
            </a:rPr>
            <a:t>Протон</a:t>
          </a:r>
          <a:endParaRPr lang="ru-RU" dirty="0">
            <a:latin typeface="Times New Roman" pitchFamily="18" charset="0"/>
            <a:cs typeface="Times New Roman" pitchFamily="18" charset="0"/>
          </a:endParaRPr>
        </a:p>
      </dgm:t>
    </dgm:pt>
    <dgm:pt modelId="{64096EB1-AB2E-4EE4-BF7F-57C1B4AD5BF5}" type="parTrans" cxnId="{3A9AD047-0778-41C8-A654-155C06C2F0BC}">
      <dgm:prSet/>
      <dgm:spPr/>
      <dgm:t>
        <a:bodyPr/>
        <a:lstStyle/>
        <a:p>
          <a:endParaRPr lang="ru-RU">
            <a:latin typeface="Times New Roman" pitchFamily="18" charset="0"/>
            <a:cs typeface="Times New Roman" pitchFamily="18" charset="0"/>
          </a:endParaRPr>
        </a:p>
      </dgm:t>
    </dgm:pt>
    <dgm:pt modelId="{71C9FCCA-0119-4C12-B3EE-72A8903F6C51}" type="sibTrans" cxnId="{3A9AD047-0778-41C8-A654-155C06C2F0BC}">
      <dgm:prSet/>
      <dgm:spPr/>
      <dgm:t>
        <a:bodyPr/>
        <a:lstStyle/>
        <a:p>
          <a:endParaRPr lang="ru-RU">
            <a:latin typeface="Times New Roman" pitchFamily="18" charset="0"/>
            <a:cs typeface="Times New Roman" pitchFamily="18" charset="0"/>
          </a:endParaRPr>
        </a:p>
      </dgm:t>
    </dgm:pt>
    <dgm:pt modelId="{29257AFB-DB44-452D-B046-6DB9EA4E67E4}">
      <dgm:prSet phldrT="[Текст]"/>
      <dgm:spPr/>
      <dgm:t>
        <a:bodyPr/>
        <a:lstStyle/>
        <a:p>
          <a:r>
            <a:rPr lang="kk-KZ" dirty="0" smtClean="0">
              <a:latin typeface="Times New Roman" pitchFamily="18" charset="0"/>
              <a:cs typeface="Times New Roman" pitchFamily="18" charset="0"/>
            </a:rPr>
            <a:t>Нейтрон </a:t>
          </a:r>
          <a:endParaRPr lang="ru-RU" dirty="0">
            <a:latin typeface="Times New Roman" pitchFamily="18" charset="0"/>
            <a:cs typeface="Times New Roman" pitchFamily="18" charset="0"/>
          </a:endParaRPr>
        </a:p>
      </dgm:t>
    </dgm:pt>
    <dgm:pt modelId="{7C97C235-AED0-41C6-8E13-916269882928}" type="parTrans" cxnId="{33EB1C4C-2F55-4EF8-AB2F-588E16F82787}">
      <dgm:prSet/>
      <dgm:spPr/>
      <dgm:t>
        <a:bodyPr/>
        <a:lstStyle/>
        <a:p>
          <a:endParaRPr lang="ru-RU">
            <a:latin typeface="Times New Roman" pitchFamily="18" charset="0"/>
            <a:cs typeface="Times New Roman" pitchFamily="18" charset="0"/>
          </a:endParaRPr>
        </a:p>
      </dgm:t>
    </dgm:pt>
    <dgm:pt modelId="{4A9760CC-F4D0-4B78-B23B-92D3C8008A99}" type="sibTrans" cxnId="{33EB1C4C-2F55-4EF8-AB2F-588E16F82787}">
      <dgm:prSet/>
      <dgm:spPr/>
      <dgm:t>
        <a:bodyPr/>
        <a:lstStyle/>
        <a:p>
          <a:endParaRPr lang="ru-RU">
            <a:latin typeface="Times New Roman" pitchFamily="18" charset="0"/>
            <a:cs typeface="Times New Roman" pitchFamily="18" charset="0"/>
          </a:endParaRPr>
        </a:p>
      </dgm:t>
    </dgm:pt>
    <dgm:pt modelId="{95976895-3D55-4395-BBDD-008E636E8FEC}">
      <dgm:prSet phldrT="[Текст]"/>
      <dgm:spPr/>
      <dgm:t>
        <a:bodyPr/>
        <a:lstStyle/>
        <a:p>
          <a:r>
            <a:rPr lang="kk-KZ" dirty="0" smtClean="0">
              <a:latin typeface="Times New Roman" pitchFamily="18" charset="0"/>
              <a:cs typeface="Times New Roman" pitchFamily="18" charset="0"/>
            </a:rPr>
            <a:t>Электрон</a:t>
          </a:r>
          <a:endParaRPr lang="ru-RU" dirty="0">
            <a:latin typeface="Times New Roman" pitchFamily="18" charset="0"/>
            <a:cs typeface="Times New Roman" pitchFamily="18" charset="0"/>
          </a:endParaRPr>
        </a:p>
      </dgm:t>
    </dgm:pt>
    <dgm:pt modelId="{FB0FF34F-6483-424E-8113-4F0DBAB63E53}" type="parTrans" cxnId="{DA99AD95-823D-460F-9E63-DB114359A97A}">
      <dgm:prSet/>
      <dgm:spPr/>
      <dgm:t>
        <a:bodyPr/>
        <a:lstStyle/>
        <a:p>
          <a:endParaRPr lang="ru-RU">
            <a:latin typeface="Times New Roman" pitchFamily="18" charset="0"/>
            <a:cs typeface="Times New Roman" pitchFamily="18" charset="0"/>
          </a:endParaRPr>
        </a:p>
      </dgm:t>
    </dgm:pt>
    <dgm:pt modelId="{AEC39DEC-4B49-42AB-BC1E-3A3F26F36A30}" type="sibTrans" cxnId="{DA99AD95-823D-460F-9E63-DB114359A97A}">
      <dgm:prSet/>
      <dgm:spPr/>
      <dgm:t>
        <a:bodyPr/>
        <a:lstStyle/>
        <a:p>
          <a:endParaRPr lang="ru-RU">
            <a:latin typeface="Times New Roman" pitchFamily="18" charset="0"/>
            <a:cs typeface="Times New Roman" pitchFamily="18" charset="0"/>
          </a:endParaRPr>
        </a:p>
      </dgm:t>
    </dgm:pt>
    <dgm:pt modelId="{F5CC560C-CC66-4C87-8206-C67490DD2201}" type="pres">
      <dgm:prSet presAssocID="{356C325F-D352-40C3-A688-CEBD65DF5CC2}" presName="hierChild1" presStyleCnt="0">
        <dgm:presLayoutVars>
          <dgm:chPref val="1"/>
          <dgm:dir/>
          <dgm:animOne val="branch"/>
          <dgm:animLvl val="lvl"/>
          <dgm:resizeHandles/>
        </dgm:presLayoutVars>
      </dgm:prSet>
      <dgm:spPr/>
      <dgm:t>
        <a:bodyPr/>
        <a:lstStyle/>
        <a:p>
          <a:endParaRPr lang="ru-RU"/>
        </a:p>
      </dgm:t>
    </dgm:pt>
    <dgm:pt modelId="{BB4626E7-2B62-4F33-B71C-67048D45F221}" type="pres">
      <dgm:prSet presAssocID="{89099D0F-1B98-4DF4-A21B-5A2F3218EA78}" presName="hierRoot1" presStyleCnt="0"/>
      <dgm:spPr/>
    </dgm:pt>
    <dgm:pt modelId="{5D39448E-CBE1-4B1B-A00F-B660B02D271B}" type="pres">
      <dgm:prSet presAssocID="{89099D0F-1B98-4DF4-A21B-5A2F3218EA78}" presName="composite" presStyleCnt="0"/>
      <dgm:spPr/>
    </dgm:pt>
    <dgm:pt modelId="{DE8D4686-E786-41A8-83C6-82C3892CF563}" type="pres">
      <dgm:prSet presAssocID="{89099D0F-1B98-4DF4-A21B-5A2F3218EA78}" presName="background" presStyleLbl="node0" presStyleIdx="0" presStyleCnt="1"/>
      <dgm:spPr/>
    </dgm:pt>
    <dgm:pt modelId="{7BB43F2E-4774-4A68-840F-16B286DC8827}" type="pres">
      <dgm:prSet presAssocID="{89099D0F-1B98-4DF4-A21B-5A2F3218EA78}" presName="text" presStyleLbl="fgAcc0" presStyleIdx="0" presStyleCnt="1">
        <dgm:presLayoutVars>
          <dgm:chPref val="3"/>
        </dgm:presLayoutVars>
      </dgm:prSet>
      <dgm:spPr/>
      <dgm:t>
        <a:bodyPr/>
        <a:lstStyle/>
        <a:p>
          <a:endParaRPr lang="ru-RU"/>
        </a:p>
      </dgm:t>
    </dgm:pt>
    <dgm:pt modelId="{DD0BB709-91B1-451C-9294-CA527E266AB5}" type="pres">
      <dgm:prSet presAssocID="{89099D0F-1B98-4DF4-A21B-5A2F3218EA78}" presName="hierChild2" presStyleCnt="0"/>
      <dgm:spPr/>
    </dgm:pt>
    <dgm:pt modelId="{2F22A10F-9A23-44DC-9D82-DFFA54296594}" type="pres">
      <dgm:prSet presAssocID="{8F467806-66D6-4C84-855D-5C40E884895B}" presName="Name10" presStyleLbl="parChTrans1D2" presStyleIdx="0" presStyleCnt="2"/>
      <dgm:spPr/>
      <dgm:t>
        <a:bodyPr/>
        <a:lstStyle/>
        <a:p>
          <a:endParaRPr lang="ru-RU"/>
        </a:p>
      </dgm:t>
    </dgm:pt>
    <dgm:pt modelId="{68FFA742-7642-4F7B-B63C-83347455946B}" type="pres">
      <dgm:prSet presAssocID="{7D9015B0-D929-42A2-9060-4F5048B95BF1}" presName="hierRoot2" presStyleCnt="0"/>
      <dgm:spPr/>
    </dgm:pt>
    <dgm:pt modelId="{A67A84A6-097C-46C4-800C-44B1B359EF14}" type="pres">
      <dgm:prSet presAssocID="{7D9015B0-D929-42A2-9060-4F5048B95BF1}" presName="composite2" presStyleCnt="0"/>
      <dgm:spPr/>
    </dgm:pt>
    <dgm:pt modelId="{C34C2B66-BF47-47B3-872C-0CDB06DC9550}" type="pres">
      <dgm:prSet presAssocID="{7D9015B0-D929-42A2-9060-4F5048B95BF1}" presName="background2" presStyleLbl="node2" presStyleIdx="0" presStyleCnt="2"/>
      <dgm:spPr/>
    </dgm:pt>
    <dgm:pt modelId="{D29DBD30-6539-437E-AD3C-BDFF59A9A78B}" type="pres">
      <dgm:prSet presAssocID="{7D9015B0-D929-42A2-9060-4F5048B95BF1}" presName="text2" presStyleLbl="fgAcc2" presStyleIdx="0" presStyleCnt="2">
        <dgm:presLayoutVars>
          <dgm:chPref val="3"/>
        </dgm:presLayoutVars>
      </dgm:prSet>
      <dgm:spPr/>
      <dgm:t>
        <a:bodyPr/>
        <a:lstStyle/>
        <a:p>
          <a:endParaRPr lang="ru-RU"/>
        </a:p>
      </dgm:t>
    </dgm:pt>
    <dgm:pt modelId="{B10B3173-A863-4B45-8001-19CFA54EBF43}" type="pres">
      <dgm:prSet presAssocID="{7D9015B0-D929-42A2-9060-4F5048B95BF1}" presName="hierChild3" presStyleCnt="0"/>
      <dgm:spPr/>
    </dgm:pt>
    <dgm:pt modelId="{23C66723-5E4B-43E2-B5A2-011E8BB7CD77}" type="pres">
      <dgm:prSet presAssocID="{64096EB1-AB2E-4EE4-BF7F-57C1B4AD5BF5}" presName="Name17" presStyleLbl="parChTrans1D3" presStyleIdx="0" presStyleCnt="2"/>
      <dgm:spPr/>
      <dgm:t>
        <a:bodyPr/>
        <a:lstStyle/>
        <a:p>
          <a:endParaRPr lang="ru-RU"/>
        </a:p>
      </dgm:t>
    </dgm:pt>
    <dgm:pt modelId="{FC181E67-38E8-431C-AABA-37158A9B96E1}" type="pres">
      <dgm:prSet presAssocID="{8428F40A-055C-4B14-BD30-02EC5012A5CA}" presName="hierRoot3" presStyleCnt="0"/>
      <dgm:spPr/>
    </dgm:pt>
    <dgm:pt modelId="{E1CF6C9E-1D07-4F45-9FEB-E97D10241C50}" type="pres">
      <dgm:prSet presAssocID="{8428F40A-055C-4B14-BD30-02EC5012A5CA}" presName="composite3" presStyleCnt="0"/>
      <dgm:spPr/>
    </dgm:pt>
    <dgm:pt modelId="{37610659-AAA8-498D-8ECD-47D835C94991}" type="pres">
      <dgm:prSet presAssocID="{8428F40A-055C-4B14-BD30-02EC5012A5CA}" presName="background3" presStyleLbl="node3" presStyleIdx="0" presStyleCnt="2"/>
      <dgm:spPr/>
    </dgm:pt>
    <dgm:pt modelId="{E353DF55-0A5F-422E-AC14-DDC6AA8DD363}" type="pres">
      <dgm:prSet presAssocID="{8428F40A-055C-4B14-BD30-02EC5012A5CA}" presName="text3" presStyleLbl="fgAcc3" presStyleIdx="0" presStyleCnt="2">
        <dgm:presLayoutVars>
          <dgm:chPref val="3"/>
        </dgm:presLayoutVars>
      </dgm:prSet>
      <dgm:spPr/>
      <dgm:t>
        <a:bodyPr/>
        <a:lstStyle/>
        <a:p>
          <a:endParaRPr lang="ru-RU"/>
        </a:p>
      </dgm:t>
    </dgm:pt>
    <dgm:pt modelId="{484462C3-2B7B-4542-9F50-6FA0F83877A8}" type="pres">
      <dgm:prSet presAssocID="{8428F40A-055C-4B14-BD30-02EC5012A5CA}" presName="hierChild4" presStyleCnt="0"/>
      <dgm:spPr/>
    </dgm:pt>
    <dgm:pt modelId="{A4A90C54-033D-4454-AD08-63EF55A2851D}" type="pres">
      <dgm:prSet presAssocID="{7C97C235-AED0-41C6-8E13-916269882928}" presName="Name17" presStyleLbl="parChTrans1D3" presStyleIdx="1" presStyleCnt="2"/>
      <dgm:spPr/>
      <dgm:t>
        <a:bodyPr/>
        <a:lstStyle/>
        <a:p>
          <a:endParaRPr lang="ru-RU"/>
        </a:p>
      </dgm:t>
    </dgm:pt>
    <dgm:pt modelId="{04A59AFC-CF9C-4F7D-B020-03AD50F2D5F8}" type="pres">
      <dgm:prSet presAssocID="{29257AFB-DB44-452D-B046-6DB9EA4E67E4}" presName="hierRoot3" presStyleCnt="0"/>
      <dgm:spPr/>
    </dgm:pt>
    <dgm:pt modelId="{296013AE-5E54-43A5-A14D-A10086F5796D}" type="pres">
      <dgm:prSet presAssocID="{29257AFB-DB44-452D-B046-6DB9EA4E67E4}" presName="composite3" presStyleCnt="0"/>
      <dgm:spPr/>
    </dgm:pt>
    <dgm:pt modelId="{C74C78DB-D10D-40BA-8679-9638EFA88808}" type="pres">
      <dgm:prSet presAssocID="{29257AFB-DB44-452D-B046-6DB9EA4E67E4}" presName="background3" presStyleLbl="node3" presStyleIdx="1" presStyleCnt="2"/>
      <dgm:spPr/>
    </dgm:pt>
    <dgm:pt modelId="{5BED18D5-6C27-46DD-A09C-D839C9F830C2}" type="pres">
      <dgm:prSet presAssocID="{29257AFB-DB44-452D-B046-6DB9EA4E67E4}" presName="text3" presStyleLbl="fgAcc3" presStyleIdx="1" presStyleCnt="2">
        <dgm:presLayoutVars>
          <dgm:chPref val="3"/>
        </dgm:presLayoutVars>
      </dgm:prSet>
      <dgm:spPr/>
      <dgm:t>
        <a:bodyPr/>
        <a:lstStyle/>
        <a:p>
          <a:endParaRPr lang="ru-RU"/>
        </a:p>
      </dgm:t>
    </dgm:pt>
    <dgm:pt modelId="{5165733E-60F8-41F9-8D3C-4CEBA4AB1E06}" type="pres">
      <dgm:prSet presAssocID="{29257AFB-DB44-452D-B046-6DB9EA4E67E4}" presName="hierChild4" presStyleCnt="0"/>
      <dgm:spPr/>
    </dgm:pt>
    <dgm:pt modelId="{39D2D872-6120-4A9D-814A-3355C1712113}" type="pres">
      <dgm:prSet presAssocID="{FB0FF34F-6483-424E-8113-4F0DBAB63E53}" presName="Name10" presStyleLbl="parChTrans1D2" presStyleIdx="1" presStyleCnt="2"/>
      <dgm:spPr/>
      <dgm:t>
        <a:bodyPr/>
        <a:lstStyle/>
        <a:p>
          <a:endParaRPr lang="ru-RU"/>
        </a:p>
      </dgm:t>
    </dgm:pt>
    <dgm:pt modelId="{C631E9FE-A247-464C-8FC2-44CACBD1DDCB}" type="pres">
      <dgm:prSet presAssocID="{95976895-3D55-4395-BBDD-008E636E8FEC}" presName="hierRoot2" presStyleCnt="0"/>
      <dgm:spPr/>
    </dgm:pt>
    <dgm:pt modelId="{26165DAB-7B9F-493A-8173-8C69C296B7E8}" type="pres">
      <dgm:prSet presAssocID="{95976895-3D55-4395-BBDD-008E636E8FEC}" presName="composite2" presStyleCnt="0"/>
      <dgm:spPr/>
    </dgm:pt>
    <dgm:pt modelId="{0EC1A281-9893-41B2-8079-19CBB7DBAD3B}" type="pres">
      <dgm:prSet presAssocID="{95976895-3D55-4395-BBDD-008E636E8FEC}" presName="background2" presStyleLbl="node2" presStyleIdx="1" presStyleCnt="2"/>
      <dgm:spPr/>
    </dgm:pt>
    <dgm:pt modelId="{3C0B1607-FCFB-4235-8248-064AABB4E7CA}" type="pres">
      <dgm:prSet presAssocID="{95976895-3D55-4395-BBDD-008E636E8FEC}" presName="text2" presStyleLbl="fgAcc2" presStyleIdx="1" presStyleCnt="2">
        <dgm:presLayoutVars>
          <dgm:chPref val="3"/>
        </dgm:presLayoutVars>
      </dgm:prSet>
      <dgm:spPr/>
      <dgm:t>
        <a:bodyPr/>
        <a:lstStyle/>
        <a:p>
          <a:endParaRPr lang="ru-RU"/>
        </a:p>
      </dgm:t>
    </dgm:pt>
    <dgm:pt modelId="{09F4D3E2-F155-4FFC-8750-48BC11AD076B}" type="pres">
      <dgm:prSet presAssocID="{95976895-3D55-4395-BBDD-008E636E8FEC}" presName="hierChild3" presStyleCnt="0"/>
      <dgm:spPr/>
    </dgm:pt>
  </dgm:ptLst>
  <dgm:cxnLst>
    <dgm:cxn modelId="{E35CD531-45F8-4466-9F16-F85D4175E6AE}" type="presOf" srcId="{356C325F-D352-40C3-A688-CEBD65DF5CC2}" destId="{F5CC560C-CC66-4C87-8206-C67490DD2201}" srcOrd="0" destOrd="0" presId="urn:microsoft.com/office/officeart/2005/8/layout/hierarchy1"/>
    <dgm:cxn modelId="{947B7F4B-4EB4-4002-98DD-C14719D80FD5}" type="presOf" srcId="{8F467806-66D6-4C84-855D-5C40E884895B}" destId="{2F22A10F-9A23-44DC-9D82-DFFA54296594}" srcOrd="0" destOrd="0" presId="urn:microsoft.com/office/officeart/2005/8/layout/hierarchy1"/>
    <dgm:cxn modelId="{F56FFD53-AF79-495B-A9FA-9ABB5F6F2062}" type="presOf" srcId="{7D9015B0-D929-42A2-9060-4F5048B95BF1}" destId="{D29DBD30-6539-437E-AD3C-BDFF59A9A78B}" srcOrd="0" destOrd="0" presId="urn:microsoft.com/office/officeart/2005/8/layout/hierarchy1"/>
    <dgm:cxn modelId="{637393B0-10F9-4ABC-ABE3-C6D5E32C1ED1}" type="presOf" srcId="{8428F40A-055C-4B14-BD30-02EC5012A5CA}" destId="{E353DF55-0A5F-422E-AC14-DDC6AA8DD363}" srcOrd="0" destOrd="0" presId="urn:microsoft.com/office/officeart/2005/8/layout/hierarchy1"/>
    <dgm:cxn modelId="{5584CA44-2799-411E-9934-88A03E30B969}" srcId="{89099D0F-1B98-4DF4-A21B-5A2F3218EA78}" destId="{7D9015B0-D929-42A2-9060-4F5048B95BF1}" srcOrd="0" destOrd="0" parTransId="{8F467806-66D6-4C84-855D-5C40E884895B}" sibTransId="{F5F6E5E5-5843-4716-B6A1-FD7B6717C154}"/>
    <dgm:cxn modelId="{D245AB15-A42B-4D46-9692-F7F656570157}" srcId="{356C325F-D352-40C3-A688-CEBD65DF5CC2}" destId="{89099D0F-1B98-4DF4-A21B-5A2F3218EA78}" srcOrd="0" destOrd="0" parTransId="{2D50A003-9257-46E6-9AEB-F7BA259EAE2B}" sibTransId="{C8C5A8B0-DC63-4F6E-B764-85FA3458BA92}"/>
    <dgm:cxn modelId="{96BD55A6-37A4-4C49-B665-2589511B1B67}" type="presOf" srcId="{95976895-3D55-4395-BBDD-008E636E8FEC}" destId="{3C0B1607-FCFB-4235-8248-064AABB4E7CA}" srcOrd="0" destOrd="0" presId="urn:microsoft.com/office/officeart/2005/8/layout/hierarchy1"/>
    <dgm:cxn modelId="{EF0FF1B7-7C22-4B3A-908A-1002B3ECF76A}" type="presOf" srcId="{FB0FF34F-6483-424E-8113-4F0DBAB63E53}" destId="{39D2D872-6120-4A9D-814A-3355C1712113}" srcOrd="0" destOrd="0" presId="urn:microsoft.com/office/officeart/2005/8/layout/hierarchy1"/>
    <dgm:cxn modelId="{DA99AD95-823D-460F-9E63-DB114359A97A}" srcId="{89099D0F-1B98-4DF4-A21B-5A2F3218EA78}" destId="{95976895-3D55-4395-BBDD-008E636E8FEC}" srcOrd="1" destOrd="0" parTransId="{FB0FF34F-6483-424E-8113-4F0DBAB63E53}" sibTransId="{AEC39DEC-4B49-42AB-BC1E-3A3F26F36A30}"/>
    <dgm:cxn modelId="{3EF9B64C-8125-4E27-8AF2-65452DA41763}" type="presOf" srcId="{89099D0F-1B98-4DF4-A21B-5A2F3218EA78}" destId="{7BB43F2E-4774-4A68-840F-16B286DC8827}" srcOrd="0" destOrd="0" presId="urn:microsoft.com/office/officeart/2005/8/layout/hierarchy1"/>
    <dgm:cxn modelId="{33EB1C4C-2F55-4EF8-AB2F-588E16F82787}" srcId="{7D9015B0-D929-42A2-9060-4F5048B95BF1}" destId="{29257AFB-DB44-452D-B046-6DB9EA4E67E4}" srcOrd="1" destOrd="0" parTransId="{7C97C235-AED0-41C6-8E13-916269882928}" sibTransId="{4A9760CC-F4D0-4B78-B23B-92D3C8008A99}"/>
    <dgm:cxn modelId="{3A9AD047-0778-41C8-A654-155C06C2F0BC}" srcId="{7D9015B0-D929-42A2-9060-4F5048B95BF1}" destId="{8428F40A-055C-4B14-BD30-02EC5012A5CA}" srcOrd="0" destOrd="0" parTransId="{64096EB1-AB2E-4EE4-BF7F-57C1B4AD5BF5}" sibTransId="{71C9FCCA-0119-4C12-B3EE-72A8903F6C51}"/>
    <dgm:cxn modelId="{9AC1907A-138F-43F9-A1EB-491C8D6DC2CC}" type="presOf" srcId="{29257AFB-DB44-452D-B046-6DB9EA4E67E4}" destId="{5BED18D5-6C27-46DD-A09C-D839C9F830C2}" srcOrd="0" destOrd="0" presId="urn:microsoft.com/office/officeart/2005/8/layout/hierarchy1"/>
    <dgm:cxn modelId="{1763B17F-F1B6-4904-9D41-307776F006D1}" type="presOf" srcId="{7C97C235-AED0-41C6-8E13-916269882928}" destId="{A4A90C54-033D-4454-AD08-63EF55A2851D}" srcOrd="0" destOrd="0" presId="urn:microsoft.com/office/officeart/2005/8/layout/hierarchy1"/>
    <dgm:cxn modelId="{A1713073-8363-4331-9C88-C4321655EB29}" type="presOf" srcId="{64096EB1-AB2E-4EE4-BF7F-57C1B4AD5BF5}" destId="{23C66723-5E4B-43E2-B5A2-011E8BB7CD77}" srcOrd="0" destOrd="0" presId="urn:microsoft.com/office/officeart/2005/8/layout/hierarchy1"/>
    <dgm:cxn modelId="{F4F561B6-E591-4864-BB9D-2D88B62C323A}" type="presParOf" srcId="{F5CC560C-CC66-4C87-8206-C67490DD2201}" destId="{BB4626E7-2B62-4F33-B71C-67048D45F221}" srcOrd="0" destOrd="0" presId="urn:microsoft.com/office/officeart/2005/8/layout/hierarchy1"/>
    <dgm:cxn modelId="{F391AE3F-857C-430C-A923-C71511814465}" type="presParOf" srcId="{BB4626E7-2B62-4F33-B71C-67048D45F221}" destId="{5D39448E-CBE1-4B1B-A00F-B660B02D271B}" srcOrd="0" destOrd="0" presId="urn:microsoft.com/office/officeart/2005/8/layout/hierarchy1"/>
    <dgm:cxn modelId="{1C02C7A6-2BD1-47A3-A200-66A264DC99C3}" type="presParOf" srcId="{5D39448E-CBE1-4B1B-A00F-B660B02D271B}" destId="{DE8D4686-E786-41A8-83C6-82C3892CF563}" srcOrd="0" destOrd="0" presId="urn:microsoft.com/office/officeart/2005/8/layout/hierarchy1"/>
    <dgm:cxn modelId="{B208F210-CCD8-419D-B0AD-D6BA09145FB9}" type="presParOf" srcId="{5D39448E-CBE1-4B1B-A00F-B660B02D271B}" destId="{7BB43F2E-4774-4A68-840F-16B286DC8827}" srcOrd="1" destOrd="0" presId="urn:microsoft.com/office/officeart/2005/8/layout/hierarchy1"/>
    <dgm:cxn modelId="{1D756E07-DC93-4B7A-9D09-24F634B89B12}" type="presParOf" srcId="{BB4626E7-2B62-4F33-B71C-67048D45F221}" destId="{DD0BB709-91B1-451C-9294-CA527E266AB5}" srcOrd="1" destOrd="0" presId="urn:microsoft.com/office/officeart/2005/8/layout/hierarchy1"/>
    <dgm:cxn modelId="{386C1DA4-8317-4E5A-B811-7C96243EBC7C}" type="presParOf" srcId="{DD0BB709-91B1-451C-9294-CA527E266AB5}" destId="{2F22A10F-9A23-44DC-9D82-DFFA54296594}" srcOrd="0" destOrd="0" presId="urn:microsoft.com/office/officeart/2005/8/layout/hierarchy1"/>
    <dgm:cxn modelId="{3F792C89-8FD8-4713-A429-AC8546AC4F49}" type="presParOf" srcId="{DD0BB709-91B1-451C-9294-CA527E266AB5}" destId="{68FFA742-7642-4F7B-B63C-83347455946B}" srcOrd="1" destOrd="0" presId="urn:microsoft.com/office/officeart/2005/8/layout/hierarchy1"/>
    <dgm:cxn modelId="{669B1593-F4F9-49C0-AABE-1FCF971BA07E}" type="presParOf" srcId="{68FFA742-7642-4F7B-B63C-83347455946B}" destId="{A67A84A6-097C-46C4-800C-44B1B359EF14}" srcOrd="0" destOrd="0" presId="urn:microsoft.com/office/officeart/2005/8/layout/hierarchy1"/>
    <dgm:cxn modelId="{8E99D9B2-43F9-4996-8A27-D8AFDC4D701B}" type="presParOf" srcId="{A67A84A6-097C-46C4-800C-44B1B359EF14}" destId="{C34C2B66-BF47-47B3-872C-0CDB06DC9550}" srcOrd="0" destOrd="0" presId="urn:microsoft.com/office/officeart/2005/8/layout/hierarchy1"/>
    <dgm:cxn modelId="{42CA7AF0-98E7-42DC-A13C-9032F824E4C9}" type="presParOf" srcId="{A67A84A6-097C-46C4-800C-44B1B359EF14}" destId="{D29DBD30-6539-437E-AD3C-BDFF59A9A78B}" srcOrd="1" destOrd="0" presId="urn:microsoft.com/office/officeart/2005/8/layout/hierarchy1"/>
    <dgm:cxn modelId="{99CE333F-EDA5-497B-87FA-4A5CF91B534E}" type="presParOf" srcId="{68FFA742-7642-4F7B-B63C-83347455946B}" destId="{B10B3173-A863-4B45-8001-19CFA54EBF43}" srcOrd="1" destOrd="0" presId="urn:microsoft.com/office/officeart/2005/8/layout/hierarchy1"/>
    <dgm:cxn modelId="{701F0063-B1D1-4EED-BFEC-AFBBDA4354CC}" type="presParOf" srcId="{B10B3173-A863-4B45-8001-19CFA54EBF43}" destId="{23C66723-5E4B-43E2-B5A2-011E8BB7CD77}" srcOrd="0" destOrd="0" presId="urn:microsoft.com/office/officeart/2005/8/layout/hierarchy1"/>
    <dgm:cxn modelId="{6DC0EE90-458A-49C2-AF77-AFBF48BA85C6}" type="presParOf" srcId="{B10B3173-A863-4B45-8001-19CFA54EBF43}" destId="{FC181E67-38E8-431C-AABA-37158A9B96E1}" srcOrd="1" destOrd="0" presId="urn:microsoft.com/office/officeart/2005/8/layout/hierarchy1"/>
    <dgm:cxn modelId="{626EB48F-65C6-4173-95B6-3A00F7E2FC53}" type="presParOf" srcId="{FC181E67-38E8-431C-AABA-37158A9B96E1}" destId="{E1CF6C9E-1D07-4F45-9FEB-E97D10241C50}" srcOrd="0" destOrd="0" presId="urn:microsoft.com/office/officeart/2005/8/layout/hierarchy1"/>
    <dgm:cxn modelId="{F3015D6F-E880-4CEF-A634-D57B21DD7953}" type="presParOf" srcId="{E1CF6C9E-1D07-4F45-9FEB-E97D10241C50}" destId="{37610659-AAA8-498D-8ECD-47D835C94991}" srcOrd="0" destOrd="0" presId="urn:microsoft.com/office/officeart/2005/8/layout/hierarchy1"/>
    <dgm:cxn modelId="{3461B493-6C04-4895-BA8F-54666B5C1877}" type="presParOf" srcId="{E1CF6C9E-1D07-4F45-9FEB-E97D10241C50}" destId="{E353DF55-0A5F-422E-AC14-DDC6AA8DD363}" srcOrd="1" destOrd="0" presId="urn:microsoft.com/office/officeart/2005/8/layout/hierarchy1"/>
    <dgm:cxn modelId="{43C462D6-B236-44C2-9491-BD0B2D9ED39E}" type="presParOf" srcId="{FC181E67-38E8-431C-AABA-37158A9B96E1}" destId="{484462C3-2B7B-4542-9F50-6FA0F83877A8}" srcOrd="1" destOrd="0" presId="urn:microsoft.com/office/officeart/2005/8/layout/hierarchy1"/>
    <dgm:cxn modelId="{DF1DF71E-A248-4420-B265-085B041E41A9}" type="presParOf" srcId="{B10B3173-A863-4B45-8001-19CFA54EBF43}" destId="{A4A90C54-033D-4454-AD08-63EF55A2851D}" srcOrd="2" destOrd="0" presId="urn:microsoft.com/office/officeart/2005/8/layout/hierarchy1"/>
    <dgm:cxn modelId="{EAED5451-FAA5-41BF-B8D6-7E16F1F597B6}" type="presParOf" srcId="{B10B3173-A863-4B45-8001-19CFA54EBF43}" destId="{04A59AFC-CF9C-4F7D-B020-03AD50F2D5F8}" srcOrd="3" destOrd="0" presId="urn:microsoft.com/office/officeart/2005/8/layout/hierarchy1"/>
    <dgm:cxn modelId="{9A5195A8-7E8E-4B04-9E2A-D9C27F229DAD}" type="presParOf" srcId="{04A59AFC-CF9C-4F7D-B020-03AD50F2D5F8}" destId="{296013AE-5E54-43A5-A14D-A10086F5796D}" srcOrd="0" destOrd="0" presId="urn:microsoft.com/office/officeart/2005/8/layout/hierarchy1"/>
    <dgm:cxn modelId="{015BAFA5-DE09-4952-B652-85FC981B0E2C}" type="presParOf" srcId="{296013AE-5E54-43A5-A14D-A10086F5796D}" destId="{C74C78DB-D10D-40BA-8679-9638EFA88808}" srcOrd="0" destOrd="0" presId="urn:microsoft.com/office/officeart/2005/8/layout/hierarchy1"/>
    <dgm:cxn modelId="{C5055D82-E78F-438C-A976-6D56AB234BC7}" type="presParOf" srcId="{296013AE-5E54-43A5-A14D-A10086F5796D}" destId="{5BED18D5-6C27-46DD-A09C-D839C9F830C2}" srcOrd="1" destOrd="0" presId="urn:microsoft.com/office/officeart/2005/8/layout/hierarchy1"/>
    <dgm:cxn modelId="{7ECBEE9E-FF69-4979-999F-65D1EC3DF5F1}" type="presParOf" srcId="{04A59AFC-CF9C-4F7D-B020-03AD50F2D5F8}" destId="{5165733E-60F8-41F9-8D3C-4CEBA4AB1E06}" srcOrd="1" destOrd="0" presId="urn:microsoft.com/office/officeart/2005/8/layout/hierarchy1"/>
    <dgm:cxn modelId="{A8880FDF-BF95-4CE8-B2FC-171F4B2CCD99}" type="presParOf" srcId="{DD0BB709-91B1-451C-9294-CA527E266AB5}" destId="{39D2D872-6120-4A9D-814A-3355C1712113}" srcOrd="2" destOrd="0" presId="urn:microsoft.com/office/officeart/2005/8/layout/hierarchy1"/>
    <dgm:cxn modelId="{962436C0-1329-472E-B23A-B0D3D667DAD4}" type="presParOf" srcId="{DD0BB709-91B1-451C-9294-CA527E266AB5}" destId="{C631E9FE-A247-464C-8FC2-44CACBD1DDCB}" srcOrd="3" destOrd="0" presId="urn:microsoft.com/office/officeart/2005/8/layout/hierarchy1"/>
    <dgm:cxn modelId="{F56D79E0-E562-4347-9036-DB8D441EDA5E}" type="presParOf" srcId="{C631E9FE-A247-464C-8FC2-44CACBD1DDCB}" destId="{26165DAB-7B9F-493A-8173-8C69C296B7E8}" srcOrd="0" destOrd="0" presId="urn:microsoft.com/office/officeart/2005/8/layout/hierarchy1"/>
    <dgm:cxn modelId="{86A0706E-B9AD-41BE-99A3-15D085658999}" type="presParOf" srcId="{26165DAB-7B9F-493A-8173-8C69C296B7E8}" destId="{0EC1A281-9893-41B2-8079-19CBB7DBAD3B}" srcOrd="0" destOrd="0" presId="urn:microsoft.com/office/officeart/2005/8/layout/hierarchy1"/>
    <dgm:cxn modelId="{7D383232-9C45-491C-B1AE-EA240F82B1CC}" type="presParOf" srcId="{26165DAB-7B9F-493A-8173-8C69C296B7E8}" destId="{3C0B1607-FCFB-4235-8248-064AABB4E7CA}" srcOrd="1" destOrd="0" presId="urn:microsoft.com/office/officeart/2005/8/layout/hierarchy1"/>
    <dgm:cxn modelId="{71031E41-8643-47F9-AF64-9951572DF79C}" type="presParOf" srcId="{C631E9FE-A247-464C-8FC2-44CACBD1DDCB}" destId="{09F4D3E2-F155-4FFC-8750-48BC11AD076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0CA83E-95D5-4BE5-BE26-94301DC33D50}" type="doc">
      <dgm:prSet loTypeId="urn:microsoft.com/office/officeart/2005/8/layout/vList3#1" loCatId="list" qsTypeId="urn:microsoft.com/office/officeart/2005/8/quickstyle/simple1" qsCatId="simple" csTypeId="urn:microsoft.com/office/officeart/2005/8/colors/accent1_2" csCatId="accent1" phldr="1"/>
      <dgm:spPr/>
    </dgm:pt>
    <dgm:pt modelId="{7592C679-E7F9-4C2E-950F-F2AB441CCD86}">
      <dgm:prSet phldrT="[Текст]"/>
      <dgm:spPr/>
      <dgm:t>
        <a:bodyPr/>
        <a:lstStyle/>
        <a:p>
          <a:r>
            <a:rPr lang="kk-KZ" dirty="0" smtClean="0">
              <a:latin typeface="Times New Roman" pitchFamily="18" charset="0"/>
              <a:cs typeface="Times New Roman" pitchFamily="18" charset="0"/>
            </a:rPr>
            <a:t>(8 протон, 8 нейтрон)  8 электрон</a:t>
          </a:r>
          <a:endParaRPr lang="ru-RU" dirty="0">
            <a:latin typeface="Times New Roman" pitchFamily="18" charset="0"/>
            <a:cs typeface="Times New Roman" pitchFamily="18" charset="0"/>
          </a:endParaRPr>
        </a:p>
      </dgm:t>
    </dgm:pt>
    <dgm:pt modelId="{D38214DF-EC52-4DBA-A195-50BAFB10C8D2}" type="parTrans" cxnId="{B6BC6F0C-26C8-44D6-80CC-065C4B126F9A}">
      <dgm:prSet/>
      <dgm:spPr/>
      <dgm:t>
        <a:bodyPr/>
        <a:lstStyle/>
        <a:p>
          <a:endParaRPr lang="ru-RU">
            <a:latin typeface="Times New Roman" pitchFamily="18" charset="0"/>
            <a:cs typeface="Times New Roman" pitchFamily="18" charset="0"/>
          </a:endParaRPr>
        </a:p>
      </dgm:t>
    </dgm:pt>
    <dgm:pt modelId="{B28BB405-06FE-48C2-9B4D-8A42A796BFC6}" type="sibTrans" cxnId="{B6BC6F0C-26C8-44D6-80CC-065C4B126F9A}">
      <dgm:prSet/>
      <dgm:spPr/>
      <dgm:t>
        <a:bodyPr/>
        <a:lstStyle/>
        <a:p>
          <a:endParaRPr lang="ru-RU">
            <a:latin typeface="Times New Roman" pitchFamily="18" charset="0"/>
            <a:cs typeface="Times New Roman" pitchFamily="18" charset="0"/>
          </a:endParaRPr>
        </a:p>
      </dgm:t>
    </dgm:pt>
    <dgm:pt modelId="{5BE838AE-86F2-4E11-B83F-94ADCDFB9328}">
      <dgm:prSet phldrT="[Текст]"/>
      <dgm:spPr/>
      <dgm:t>
        <a:bodyPr/>
        <a:lstStyle/>
        <a:p>
          <a:r>
            <a:rPr lang="kk-KZ" dirty="0" smtClean="0">
              <a:latin typeface="Times New Roman" pitchFamily="18" charset="0"/>
              <a:cs typeface="Times New Roman" pitchFamily="18" charset="0"/>
            </a:rPr>
            <a:t>(8 протон, 9 нейтрон)  8 электрон</a:t>
          </a:r>
          <a:endParaRPr lang="ru-RU" dirty="0">
            <a:latin typeface="Times New Roman" pitchFamily="18" charset="0"/>
            <a:cs typeface="Times New Roman" pitchFamily="18" charset="0"/>
          </a:endParaRPr>
        </a:p>
      </dgm:t>
    </dgm:pt>
    <dgm:pt modelId="{ED131F2F-38F3-428C-8118-87CF31DC049B}" type="parTrans" cxnId="{28D1B712-1403-4C96-9E91-965117584216}">
      <dgm:prSet/>
      <dgm:spPr/>
      <dgm:t>
        <a:bodyPr/>
        <a:lstStyle/>
        <a:p>
          <a:endParaRPr lang="ru-RU">
            <a:latin typeface="Times New Roman" pitchFamily="18" charset="0"/>
            <a:cs typeface="Times New Roman" pitchFamily="18" charset="0"/>
          </a:endParaRPr>
        </a:p>
      </dgm:t>
    </dgm:pt>
    <dgm:pt modelId="{37E79056-D8B2-4C33-BF43-B8578BD32056}" type="sibTrans" cxnId="{28D1B712-1403-4C96-9E91-965117584216}">
      <dgm:prSet/>
      <dgm:spPr/>
      <dgm:t>
        <a:bodyPr/>
        <a:lstStyle/>
        <a:p>
          <a:endParaRPr lang="ru-RU">
            <a:latin typeface="Times New Roman" pitchFamily="18" charset="0"/>
            <a:cs typeface="Times New Roman" pitchFamily="18" charset="0"/>
          </a:endParaRPr>
        </a:p>
      </dgm:t>
    </dgm:pt>
    <dgm:pt modelId="{52891CAA-33EE-40D3-87DC-8B6FEBB340A2}">
      <dgm:prSet/>
      <dgm:spPr/>
      <dgm:t>
        <a:bodyPr/>
        <a:lstStyle/>
        <a:p>
          <a:r>
            <a:rPr lang="kk-KZ" dirty="0" smtClean="0">
              <a:latin typeface="Times New Roman" pitchFamily="18" charset="0"/>
              <a:cs typeface="Times New Roman" pitchFamily="18" charset="0"/>
            </a:rPr>
            <a:t>(8 протон, 10 нейтрон)  8 электрон</a:t>
          </a:r>
          <a:endParaRPr lang="ru-RU" dirty="0">
            <a:latin typeface="Times New Roman" pitchFamily="18" charset="0"/>
            <a:cs typeface="Times New Roman" pitchFamily="18" charset="0"/>
          </a:endParaRPr>
        </a:p>
      </dgm:t>
    </dgm:pt>
    <dgm:pt modelId="{6ADAC930-F558-4376-90B2-E76F5613239B}" type="parTrans" cxnId="{CF66829D-A7DB-4C69-9D4A-768D7DE99513}">
      <dgm:prSet/>
      <dgm:spPr/>
      <dgm:t>
        <a:bodyPr/>
        <a:lstStyle/>
        <a:p>
          <a:endParaRPr lang="ru-RU">
            <a:latin typeface="Times New Roman" pitchFamily="18" charset="0"/>
            <a:cs typeface="Times New Roman" pitchFamily="18" charset="0"/>
          </a:endParaRPr>
        </a:p>
      </dgm:t>
    </dgm:pt>
    <dgm:pt modelId="{17EA1936-E242-43A1-BDA1-AF800E5C044E}" type="sibTrans" cxnId="{CF66829D-A7DB-4C69-9D4A-768D7DE99513}">
      <dgm:prSet/>
      <dgm:spPr/>
      <dgm:t>
        <a:bodyPr/>
        <a:lstStyle/>
        <a:p>
          <a:endParaRPr lang="ru-RU">
            <a:latin typeface="Times New Roman" pitchFamily="18" charset="0"/>
            <a:cs typeface="Times New Roman" pitchFamily="18" charset="0"/>
          </a:endParaRPr>
        </a:p>
      </dgm:t>
    </dgm:pt>
    <dgm:pt modelId="{B059E05F-083D-4098-BE96-37349135D394}" type="pres">
      <dgm:prSet presAssocID="{2B0CA83E-95D5-4BE5-BE26-94301DC33D50}" presName="linearFlow" presStyleCnt="0">
        <dgm:presLayoutVars>
          <dgm:dir/>
          <dgm:resizeHandles val="exact"/>
        </dgm:presLayoutVars>
      </dgm:prSet>
      <dgm:spPr/>
    </dgm:pt>
    <dgm:pt modelId="{B840D2FE-C216-47B2-A354-3C41E03C6826}" type="pres">
      <dgm:prSet presAssocID="{7592C679-E7F9-4C2E-950F-F2AB441CCD86}" presName="composite" presStyleCnt="0"/>
      <dgm:spPr/>
    </dgm:pt>
    <dgm:pt modelId="{980E4FE0-DE3D-4404-A660-95FF16B05D43}" type="pres">
      <dgm:prSet presAssocID="{7592C679-E7F9-4C2E-950F-F2AB441CCD86}" presName="imgShp" presStyleLbl="fgImgPlace1" presStyleIdx="0" presStyleCnt="3" custLinFactNeighborX="-640" custLinFactNeighborY="-2261"/>
      <dgm:spPr/>
    </dgm:pt>
    <dgm:pt modelId="{6CF7549F-29C8-4189-A5BE-9AFF8CF0EA3A}" type="pres">
      <dgm:prSet presAssocID="{7592C679-E7F9-4C2E-950F-F2AB441CCD86}" presName="txShp" presStyleLbl="node1" presStyleIdx="0" presStyleCnt="3">
        <dgm:presLayoutVars>
          <dgm:bulletEnabled val="1"/>
        </dgm:presLayoutVars>
      </dgm:prSet>
      <dgm:spPr/>
      <dgm:t>
        <a:bodyPr/>
        <a:lstStyle/>
        <a:p>
          <a:endParaRPr lang="ru-RU"/>
        </a:p>
      </dgm:t>
    </dgm:pt>
    <dgm:pt modelId="{2A4A95E1-816E-4C5E-9865-28114712AA9B}" type="pres">
      <dgm:prSet presAssocID="{B28BB405-06FE-48C2-9B4D-8A42A796BFC6}" presName="spacing" presStyleCnt="0"/>
      <dgm:spPr/>
    </dgm:pt>
    <dgm:pt modelId="{AD75F3A5-67DB-4F92-8501-6E0342881BEC}" type="pres">
      <dgm:prSet presAssocID="{5BE838AE-86F2-4E11-B83F-94ADCDFB9328}" presName="composite" presStyleCnt="0"/>
      <dgm:spPr/>
    </dgm:pt>
    <dgm:pt modelId="{AB0304C8-D4DD-44BB-A0AA-D883A7C2E50A}" type="pres">
      <dgm:prSet presAssocID="{5BE838AE-86F2-4E11-B83F-94ADCDFB9328}" presName="imgShp" presStyleLbl="fgImgPlace1" presStyleIdx="1" presStyleCnt="3"/>
      <dgm:spPr/>
    </dgm:pt>
    <dgm:pt modelId="{63CE22AD-D203-4419-94BD-374D65898DC2}" type="pres">
      <dgm:prSet presAssocID="{5BE838AE-86F2-4E11-B83F-94ADCDFB9328}" presName="txShp" presStyleLbl="node1" presStyleIdx="1" presStyleCnt="3">
        <dgm:presLayoutVars>
          <dgm:bulletEnabled val="1"/>
        </dgm:presLayoutVars>
      </dgm:prSet>
      <dgm:spPr/>
      <dgm:t>
        <a:bodyPr/>
        <a:lstStyle/>
        <a:p>
          <a:endParaRPr lang="ru-RU"/>
        </a:p>
      </dgm:t>
    </dgm:pt>
    <dgm:pt modelId="{4BA15F74-8F4E-46FC-B7B2-4C5747EB1034}" type="pres">
      <dgm:prSet presAssocID="{37E79056-D8B2-4C33-BF43-B8578BD32056}" presName="spacing" presStyleCnt="0"/>
      <dgm:spPr/>
    </dgm:pt>
    <dgm:pt modelId="{9D55A585-6714-47A8-9C3A-5C402DBDECB3}" type="pres">
      <dgm:prSet presAssocID="{52891CAA-33EE-40D3-87DC-8B6FEBB340A2}" presName="composite" presStyleCnt="0"/>
      <dgm:spPr/>
    </dgm:pt>
    <dgm:pt modelId="{EAEDA017-B0E7-4CBA-9DE9-8FF4302D5740}" type="pres">
      <dgm:prSet presAssocID="{52891CAA-33EE-40D3-87DC-8B6FEBB340A2}" presName="imgShp" presStyleLbl="fgImgPlace1" presStyleIdx="2" presStyleCnt="3"/>
      <dgm:spPr/>
    </dgm:pt>
    <dgm:pt modelId="{5A4014D1-5C91-479D-8E24-536264EA33B2}" type="pres">
      <dgm:prSet presAssocID="{52891CAA-33EE-40D3-87DC-8B6FEBB340A2}" presName="txShp" presStyleLbl="node1" presStyleIdx="2" presStyleCnt="3">
        <dgm:presLayoutVars>
          <dgm:bulletEnabled val="1"/>
        </dgm:presLayoutVars>
      </dgm:prSet>
      <dgm:spPr/>
      <dgm:t>
        <a:bodyPr/>
        <a:lstStyle/>
        <a:p>
          <a:endParaRPr lang="ru-RU"/>
        </a:p>
      </dgm:t>
    </dgm:pt>
  </dgm:ptLst>
  <dgm:cxnLst>
    <dgm:cxn modelId="{733F33DE-5D3E-49CC-9FC1-252C3D2438AE}" type="presOf" srcId="{7592C679-E7F9-4C2E-950F-F2AB441CCD86}" destId="{6CF7549F-29C8-4189-A5BE-9AFF8CF0EA3A}" srcOrd="0" destOrd="0" presId="urn:microsoft.com/office/officeart/2005/8/layout/vList3#1"/>
    <dgm:cxn modelId="{8C906295-ECC2-464F-B326-0F2B2F37A44B}" type="presOf" srcId="{52891CAA-33EE-40D3-87DC-8B6FEBB340A2}" destId="{5A4014D1-5C91-479D-8E24-536264EA33B2}" srcOrd="0" destOrd="0" presId="urn:microsoft.com/office/officeart/2005/8/layout/vList3#1"/>
    <dgm:cxn modelId="{0EAF7764-85E9-4631-9522-A15A034555E3}" type="presOf" srcId="{2B0CA83E-95D5-4BE5-BE26-94301DC33D50}" destId="{B059E05F-083D-4098-BE96-37349135D394}" srcOrd="0" destOrd="0" presId="urn:microsoft.com/office/officeart/2005/8/layout/vList3#1"/>
    <dgm:cxn modelId="{CF66829D-A7DB-4C69-9D4A-768D7DE99513}" srcId="{2B0CA83E-95D5-4BE5-BE26-94301DC33D50}" destId="{52891CAA-33EE-40D3-87DC-8B6FEBB340A2}" srcOrd="2" destOrd="0" parTransId="{6ADAC930-F558-4376-90B2-E76F5613239B}" sibTransId="{17EA1936-E242-43A1-BDA1-AF800E5C044E}"/>
    <dgm:cxn modelId="{B6BC6F0C-26C8-44D6-80CC-065C4B126F9A}" srcId="{2B0CA83E-95D5-4BE5-BE26-94301DC33D50}" destId="{7592C679-E7F9-4C2E-950F-F2AB441CCD86}" srcOrd="0" destOrd="0" parTransId="{D38214DF-EC52-4DBA-A195-50BAFB10C8D2}" sibTransId="{B28BB405-06FE-48C2-9B4D-8A42A796BFC6}"/>
    <dgm:cxn modelId="{28D1B712-1403-4C96-9E91-965117584216}" srcId="{2B0CA83E-95D5-4BE5-BE26-94301DC33D50}" destId="{5BE838AE-86F2-4E11-B83F-94ADCDFB9328}" srcOrd="1" destOrd="0" parTransId="{ED131F2F-38F3-428C-8118-87CF31DC049B}" sibTransId="{37E79056-D8B2-4C33-BF43-B8578BD32056}"/>
    <dgm:cxn modelId="{51CCFDA5-5DA5-4090-94D2-251A9F7B0391}" type="presOf" srcId="{5BE838AE-86F2-4E11-B83F-94ADCDFB9328}" destId="{63CE22AD-D203-4419-94BD-374D65898DC2}" srcOrd="0" destOrd="0" presId="urn:microsoft.com/office/officeart/2005/8/layout/vList3#1"/>
    <dgm:cxn modelId="{60CE643C-1553-4649-B54D-0AC3BA6D2E60}" type="presParOf" srcId="{B059E05F-083D-4098-BE96-37349135D394}" destId="{B840D2FE-C216-47B2-A354-3C41E03C6826}" srcOrd="0" destOrd="0" presId="urn:microsoft.com/office/officeart/2005/8/layout/vList3#1"/>
    <dgm:cxn modelId="{277F618E-E892-46E2-82D7-5876C14757C1}" type="presParOf" srcId="{B840D2FE-C216-47B2-A354-3C41E03C6826}" destId="{980E4FE0-DE3D-4404-A660-95FF16B05D43}" srcOrd="0" destOrd="0" presId="urn:microsoft.com/office/officeart/2005/8/layout/vList3#1"/>
    <dgm:cxn modelId="{2DE0D0C3-BF78-4012-B013-C7C841C5A7BF}" type="presParOf" srcId="{B840D2FE-C216-47B2-A354-3C41E03C6826}" destId="{6CF7549F-29C8-4189-A5BE-9AFF8CF0EA3A}" srcOrd="1" destOrd="0" presId="urn:microsoft.com/office/officeart/2005/8/layout/vList3#1"/>
    <dgm:cxn modelId="{966879E8-A87A-435B-B7B2-9311E79A6146}" type="presParOf" srcId="{B059E05F-083D-4098-BE96-37349135D394}" destId="{2A4A95E1-816E-4C5E-9865-28114712AA9B}" srcOrd="1" destOrd="0" presId="urn:microsoft.com/office/officeart/2005/8/layout/vList3#1"/>
    <dgm:cxn modelId="{6A9CCC60-E44B-45F4-A9A5-ED3AFA6D1B74}" type="presParOf" srcId="{B059E05F-083D-4098-BE96-37349135D394}" destId="{AD75F3A5-67DB-4F92-8501-6E0342881BEC}" srcOrd="2" destOrd="0" presId="urn:microsoft.com/office/officeart/2005/8/layout/vList3#1"/>
    <dgm:cxn modelId="{817A23DB-7701-4D5B-AF18-DAFC4F941B8C}" type="presParOf" srcId="{AD75F3A5-67DB-4F92-8501-6E0342881BEC}" destId="{AB0304C8-D4DD-44BB-A0AA-D883A7C2E50A}" srcOrd="0" destOrd="0" presId="urn:microsoft.com/office/officeart/2005/8/layout/vList3#1"/>
    <dgm:cxn modelId="{6D93B244-9817-4BFE-818A-AF905E61D25B}" type="presParOf" srcId="{AD75F3A5-67DB-4F92-8501-6E0342881BEC}" destId="{63CE22AD-D203-4419-94BD-374D65898DC2}" srcOrd="1" destOrd="0" presId="urn:microsoft.com/office/officeart/2005/8/layout/vList3#1"/>
    <dgm:cxn modelId="{E1197554-53FE-4B80-94A0-5395150017DF}" type="presParOf" srcId="{B059E05F-083D-4098-BE96-37349135D394}" destId="{4BA15F74-8F4E-46FC-B7B2-4C5747EB1034}" srcOrd="3" destOrd="0" presId="urn:microsoft.com/office/officeart/2005/8/layout/vList3#1"/>
    <dgm:cxn modelId="{BF84840E-3FED-4F68-B41E-FA055EF31693}" type="presParOf" srcId="{B059E05F-083D-4098-BE96-37349135D394}" destId="{9D55A585-6714-47A8-9C3A-5C402DBDECB3}" srcOrd="4" destOrd="0" presId="urn:microsoft.com/office/officeart/2005/8/layout/vList3#1"/>
    <dgm:cxn modelId="{6EA93C74-5AEA-4305-A77A-A89D7FA5B328}" type="presParOf" srcId="{9D55A585-6714-47A8-9C3A-5C402DBDECB3}" destId="{EAEDA017-B0E7-4CBA-9DE9-8FF4302D5740}" srcOrd="0" destOrd="0" presId="urn:microsoft.com/office/officeart/2005/8/layout/vList3#1"/>
    <dgm:cxn modelId="{1A43637A-08E2-48BB-BE6F-9B46409F76BC}" type="presParOf" srcId="{9D55A585-6714-47A8-9C3A-5C402DBDECB3}" destId="{5A4014D1-5C91-479D-8E24-536264EA33B2}"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7D15B3-C4CE-45B7-BB2E-DDE8832EED8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E25A86BB-4A50-46B9-93DB-FDD974EE4A5D}">
      <dgm:prSet phldrT="[Текст]"/>
      <dgm:spPr/>
      <dgm:t>
        <a:bodyPr/>
        <a:lstStyle/>
        <a:p>
          <a:r>
            <a:rPr lang="kk-KZ" dirty="0" smtClean="0">
              <a:solidFill>
                <a:srgbClr val="FFFF00"/>
              </a:solidFill>
              <a:latin typeface="Times New Roman" pitchFamily="18" charset="0"/>
              <a:cs typeface="Times New Roman" pitchFamily="18" charset="0"/>
            </a:rPr>
            <a:t>ҚЫЗЫҚТЫ ХИМИЯ</a:t>
          </a:r>
          <a:endParaRPr lang="ru-RU" dirty="0">
            <a:solidFill>
              <a:srgbClr val="FFFF00"/>
            </a:solidFill>
            <a:latin typeface="Times New Roman" pitchFamily="18" charset="0"/>
            <a:cs typeface="Times New Roman" pitchFamily="18" charset="0"/>
          </a:endParaRPr>
        </a:p>
      </dgm:t>
    </dgm:pt>
    <dgm:pt modelId="{3761865C-4BE7-4FF8-AAB8-B0B83F8313DC}" type="parTrans" cxnId="{A3B22E3A-F866-4ACD-988A-E70A074CFEFA}">
      <dgm:prSet/>
      <dgm:spPr/>
      <dgm:t>
        <a:bodyPr/>
        <a:lstStyle/>
        <a:p>
          <a:endParaRPr lang="ru-RU">
            <a:latin typeface="Times New Roman" pitchFamily="18" charset="0"/>
            <a:cs typeface="Times New Roman" pitchFamily="18" charset="0"/>
          </a:endParaRPr>
        </a:p>
      </dgm:t>
    </dgm:pt>
    <dgm:pt modelId="{E9686A0F-7263-4ED8-821C-39AB41BBE716}" type="sibTrans" cxnId="{A3B22E3A-F866-4ACD-988A-E70A074CFEFA}">
      <dgm:prSet/>
      <dgm:spPr/>
      <dgm:t>
        <a:bodyPr/>
        <a:lstStyle/>
        <a:p>
          <a:endParaRPr lang="ru-RU">
            <a:latin typeface="Times New Roman" pitchFamily="18" charset="0"/>
            <a:cs typeface="Times New Roman" pitchFamily="18" charset="0"/>
          </a:endParaRPr>
        </a:p>
      </dgm:t>
    </dgm:pt>
    <dgm:pt modelId="{92379B57-8320-4C02-A955-FCE780C6CD7A}">
      <dgm:prSet phldrT="[Текст]" custT="1"/>
      <dgm:spPr/>
      <dgm:t>
        <a:bodyPr/>
        <a:lstStyle/>
        <a:p>
          <a:r>
            <a:rPr lang="ru-RU" sz="2400" dirty="0" smtClean="0">
              <a:solidFill>
                <a:srgbClr val="FF0000"/>
              </a:solidFill>
              <a:latin typeface="Times New Roman" pitchFamily="18" charset="0"/>
              <a:cs typeface="Times New Roman" pitchFamily="18" charset="0"/>
            </a:rPr>
            <a:t>" Электрон"  </a:t>
          </a:r>
          <a:r>
            <a:rPr lang="ru-RU" sz="2400" dirty="0" err="1" smtClean="0">
              <a:latin typeface="Times New Roman" pitchFamily="18" charset="0"/>
              <a:cs typeface="Times New Roman" pitchFamily="18" charset="0"/>
            </a:rPr>
            <a:t>сөзі </a:t>
          </a:r>
          <a:r>
            <a:rPr lang="ru-RU" sz="2400" dirty="0" smtClean="0">
              <a:latin typeface="Times New Roman" pitchFamily="18" charset="0"/>
              <a:cs typeface="Times New Roman" pitchFamily="18" charset="0"/>
            </a:rPr>
            <a:t>грек </a:t>
          </a:r>
          <a:r>
            <a:rPr lang="ru-RU" sz="2400" dirty="0" err="1" smtClean="0">
              <a:latin typeface="Times New Roman" pitchFamily="18" charset="0"/>
              <a:cs typeface="Times New Roman" pitchFamily="18" charset="0"/>
            </a:rPr>
            <a:t>тілінен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аударғанда  </a:t>
          </a:r>
          <a:r>
            <a:rPr lang="ru-RU" sz="2400" dirty="0" smtClean="0">
              <a:solidFill>
                <a:srgbClr val="FF0000"/>
              </a:solidFill>
              <a:latin typeface="Times New Roman" pitchFamily="18" charset="0"/>
              <a:cs typeface="Times New Roman" pitchFamily="18" charset="0"/>
            </a:rPr>
            <a:t>«Янтарь » </a:t>
          </a:r>
          <a:r>
            <a:rPr lang="ru-RU" sz="2400" dirty="0" err="1" smtClean="0">
              <a:latin typeface="Times New Roman" pitchFamily="18" charset="0"/>
              <a:cs typeface="Times New Roman" pitchFamily="18" charset="0"/>
            </a:rPr>
            <a:t>деген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мағынаны білдіреді</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DCC96016-C98A-46C1-BD97-F6D7970C3AFC}" type="parTrans" cxnId="{6370B8A2-3772-422F-8B62-E911BC12E011}">
      <dgm:prSet/>
      <dgm:spPr/>
      <dgm:t>
        <a:bodyPr/>
        <a:lstStyle/>
        <a:p>
          <a:endParaRPr lang="ru-RU">
            <a:latin typeface="Times New Roman" pitchFamily="18" charset="0"/>
            <a:cs typeface="Times New Roman" pitchFamily="18" charset="0"/>
          </a:endParaRPr>
        </a:p>
      </dgm:t>
    </dgm:pt>
    <dgm:pt modelId="{B1C2452B-9975-4E70-AD94-F16FDFB95341}" type="sibTrans" cxnId="{6370B8A2-3772-422F-8B62-E911BC12E011}">
      <dgm:prSet/>
      <dgm:spPr/>
      <dgm:t>
        <a:bodyPr/>
        <a:lstStyle/>
        <a:p>
          <a:endParaRPr lang="ru-RU">
            <a:latin typeface="Times New Roman" pitchFamily="18" charset="0"/>
            <a:cs typeface="Times New Roman" pitchFamily="18" charset="0"/>
          </a:endParaRPr>
        </a:p>
      </dgm:t>
    </dgm:pt>
    <dgm:pt modelId="{EA4CC56D-F07A-4B8D-B273-8E09629D6D14}">
      <dgm:prSet phldrT="[Текст]" custT="1"/>
      <dgm:spPr/>
      <dgm:t>
        <a:bodyPr/>
        <a:lstStyle/>
        <a:p>
          <a:r>
            <a:rPr lang="ru-RU" sz="2400" dirty="0" smtClean="0">
              <a:solidFill>
                <a:srgbClr val="FF0000"/>
              </a:solidFill>
              <a:latin typeface="Times New Roman" pitchFamily="18" charset="0"/>
              <a:cs typeface="Times New Roman" pitchFamily="18" charset="0"/>
            </a:rPr>
            <a:t>" Протон" </a:t>
          </a:r>
          <a:r>
            <a:rPr lang="ru-RU" sz="2400" dirty="0" err="1" smtClean="0">
              <a:latin typeface="Times New Roman" pitchFamily="18" charset="0"/>
              <a:cs typeface="Times New Roman" pitchFamily="18" charset="0"/>
            </a:rPr>
            <a:t>сөзі </a:t>
          </a:r>
          <a:r>
            <a:rPr lang="ru-RU" sz="2400" dirty="0" smtClean="0">
              <a:latin typeface="Times New Roman" pitchFamily="18" charset="0"/>
              <a:cs typeface="Times New Roman" pitchFamily="18" charset="0"/>
            </a:rPr>
            <a:t>грек </a:t>
          </a:r>
          <a:r>
            <a:rPr lang="ru-RU" sz="2400" dirty="0" err="1" smtClean="0">
              <a:latin typeface="Times New Roman" pitchFamily="18" charset="0"/>
              <a:cs typeface="Times New Roman" pitchFamily="18" charset="0"/>
            </a:rPr>
            <a:t>тілінен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аударғанда  </a:t>
          </a:r>
          <a:r>
            <a:rPr lang="ru-RU" sz="2400" dirty="0" smtClean="0">
              <a:solidFill>
                <a:srgbClr val="FF0000"/>
              </a:solidFill>
              <a:latin typeface="Times New Roman" pitchFamily="18" charset="0"/>
              <a:cs typeface="Times New Roman" pitchFamily="18" charset="0"/>
            </a:rPr>
            <a:t>«</a:t>
          </a:r>
          <a:r>
            <a:rPr lang="ru-RU" sz="2400" dirty="0" err="1" smtClean="0">
              <a:solidFill>
                <a:srgbClr val="FF0000"/>
              </a:solidFill>
              <a:latin typeface="Times New Roman" pitchFamily="18" charset="0"/>
              <a:cs typeface="Times New Roman" pitchFamily="18" charset="0"/>
            </a:rPr>
            <a:t>бірінші</a:t>
          </a:r>
          <a:r>
            <a:rPr lang="ru-RU" sz="2400" dirty="0" smtClean="0">
              <a:solidFill>
                <a:srgbClr val="FF0000"/>
              </a:solidFill>
              <a:latin typeface="Times New Roman" pitchFamily="18" charset="0"/>
              <a:cs typeface="Times New Roman" pitchFamily="18" charset="0"/>
            </a:rPr>
            <a:t> » </a:t>
          </a:r>
          <a:r>
            <a:rPr lang="ru-RU" sz="2400" dirty="0" err="1" smtClean="0">
              <a:latin typeface="Times New Roman" pitchFamily="18" charset="0"/>
              <a:cs typeface="Times New Roman" pitchFamily="18" charset="0"/>
            </a:rPr>
            <a:t>деген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мағынаны білдіреді</a:t>
          </a:r>
          <a:endParaRPr lang="ru-RU" sz="2400" dirty="0">
            <a:latin typeface="Times New Roman" pitchFamily="18" charset="0"/>
            <a:cs typeface="Times New Roman" pitchFamily="18" charset="0"/>
          </a:endParaRPr>
        </a:p>
      </dgm:t>
    </dgm:pt>
    <dgm:pt modelId="{8B3115B5-0CF0-4310-B71D-CE17E429FE40}" type="parTrans" cxnId="{E6B06E78-E799-4722-B4A1-170B5D0645F8}">
      <dgm:prSet/>
      <dgm:spPr/>
      <dgm:t>
        <a:bodyPr/>
        <a:lstStyle/>
        <a:p>
          <a:endParaRPr lang="ru-RU">
            <a:latin typeface="Times New Roman" pitchFamily="18" charset="0"/>
            <a:cs typeface="Times New Roman" pitchFamily="18" charset="0"/>
          </a:endParaRPr>
        </a:p>
      </dgm:t>
    </dgm:pt>
    <dgm:pt modelId="{E8D1E050-B967-4E35-971F-E7BB1143999E}" type="sibTrans" cxnId="{E6B06E78-E799-4722-B4A1-170B5D0645F8}">
      <dgm:prSet/>
      <dgm:spPr/>
      <dgm:t>
        <a:bodyPr/>
        <a:lstStyle/>
        <a:p>
          <a:endParaRPr lang="ru-RU">
            <a:latin typeface="Times New Roman" pitchFamily="18" charset="0"/>
            <a:cs typeface="Times New Roman" pitchFamily="18" charset="0"/>
          </a:endParaRPr>
        </a:p>
      </dgm:t>
    </dgm:pt>
    <dgm:pt modelId="{FCC3D575-A835-4601-AE9D-CE1ED4DDD143}">
      <dgm:prSet phldrT="[Текст]" custT="1"/>
      <dgm:spPr/>
      <dgm:t>
        <a:bodyPr/>
        <a:lstStyle/>
        <a:p>
          <a:r>
            <a:rPr lang="ru-RU" sz="2400" dirty="0" smtClean="0">
              <a:solidFill>
                <a:srgbClr val="FF0000"/>
              </a:solidFill>
              <a:latin typeface="Times New Roman" pitchFamily="18" charset="0"/>
              <a:cs typeface="Times New Roman" pitchFamily="18" charset="0"/>
            </a:rPr>
            <a:t>" Нейтрон" </a:t>
          </a:r>
          <a:r>
            <a:rPr lang="ru-RU" sz="2400" dirty="0" err="1" smtClean="0">
              <a:latin typeface="Times New Roman" pitchFamily="18" charset="0"/>
              <a:cs typeface="Times New Roman" pitchFamily="18" charset="0"/>
            </a:rPr>
            <a:t>сөзі </a:t>
          </a:r>
          <a:r>
            <a:rPr lang="ru-RU" sz="2400" dirty="0" smtClean="0">
              <a:latin typeface="Times New Roman" pitchFamily="18" charset="0"/>
              <a:cs typeface="Times New Roman" pitchFamily="18" charset="0"/>
            </a:rPr>
            <a:t>грек </a:t>
          </a:r>
          <a:r>
            <a:rPr lang="ru-RU" sz="2400" dirty="0" err="1" smtClean="0">
              <a:latin typeface="Times New Roman" pitchFamily="18" charset="0"/>
              <a:cs typeface="Times New Roman" pitchFamily="18" charset="0"/>
            </a:rPr>
            <a:t>тілінен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аударғанда  </a:t>
          </a:r>
          <a:r>
            <a:rPr lang="ru-RU" sz="2400" dirty="0" smtClean="0">
              <a:solidFill>
                <a:srgbClr val="FF0000"/>
              </a:solidFill>
              <a:latin typeface="Times New Roman" pitchFamily="18" charset="0"/>
              <a:cs typeface="Times New Roman" pitchFamily="18" charset="0"/>
            </a:rPr>
            <a:t>«</a:t>
          </a:r>
          <a:r>
            <a:rPr lang="ru-RU" sz="2400" dirty="0" err="1" smtClean="0">
              <a:solidFill>
                <a:srgbClr val="FF0000"/>
              </a:solidFill>
              <a:latin typeface="Times New Roman" pitchFamily="18" charset="0"/>
              <a:cs typeface="Times New Roman" pitchFamily="18" charset="0"/>
            </a:rPr>
            <a:t>ешқайсысы емес</a:t>
          </a:r>
          <a:r>
            <a:rPr lang="ru-RU" sz="2400" dirty="0" smtClean="0">
              <a:solidFill>
                <a:srgbClr val="FF0000"/>
              </a:solidFill>
              <a:latin typeface="Times New Roman" pitchFamily="18" charset="0"/>
              <a:cs typeface="Times New Roman" pitchFamily="18" charset="0"/>
            </a:rPr>
            <a:t> » </a:t>
          </a:r>
          <a:r>
            <a:rPr lang="ru-RU" sz="2400" dirty="0" err="1" smtClean="0">
              <a:latin typeface="Times New Roman" pitchFamily="18" charset="0"/>
              <a:cs typeface="Times New Roman" pitchFamily="18" charset="0"/>
            </a:rPr>
            <a:t>деген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мағынаны білдіреді</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dgm:t>
    </dgm:pt>
    <dgm:pt modelId="{4104C74A-7286-4E9A-9C44-3DB0C7068F8D}" type="parTrans" cxnId="{A3002820-1775-4C33-8996-84ADEB2412FA}">
      <dgm:prSet/>
      <dgm:spPr/>
      <dgm:t>
        <a:bodyPr/>
        <a:lstStyle/>
        <a:p>
          <a:endParaRPr lang="ru-RU">
            <a:latin typeface="Times New Roman" pitchFamily="18" charset="0"/>
            <a:cs typeface="Times New Roman" pitchFamily="18" charset="0"/>
          </a:endParaRPr>
        </a:p>
      </dgm:t>
    </dgm:pt>
    <dgm:pt modelId="{A08EEFFF-923E-4AE4-ABA2-76A866061536}" type="sibTrans" cxnId="{A3002820-1775-4C33-8996-84ADEB2412FA}">
      <dgm:prSet/>
      <dgm:spPr/>
      <dgm:t>
        <a:bodyPr/>
        <a:lstStyle/>
        <a:p>
          <a:endParaRPr lang="ru-RU">
            <a:latin typeface="Times New Roman" pitchFamily="18" charset="0"/>
            <a:cs typeface="Times New Roman" pitchFamily="18" charset="0"/>
          </a:endParaRPr>
        </a:p>
      </dgm:t>
    </dgm:pt>
    <dgm:pt modelId="{CA4B518E-0FEA-4990-938C-3D6A7DAEE951}">
      <dgm:prSet phldrT="[Текст]" custT="1"/>
      <dgm:spPr/>
      <dgm:t>
        <a:bodyPr/>
        <a:lstStyle/>
        <a:p>
          <a:r>
            <a:rPr lang="ru-RU" sz="2400" dirty="0" smtClean="0">
              <a:solidFill>
                <a:srgbClr val="FF0000"/>
              </a:solidFill>
              <a:latin typeface="Times New Roman" pitchFamily="18" charset="0"/>
              <a:cs typeface="Times New Roman" pitchFamily="18" charset="0"/>
            </a:rPr>
            <a:t>" –" , " +" </a:t>
          </a:r>
          <a:r>
            <a:rPr lang="ru-RU" sz="2400" dirty="0" err="1" smtClean="0">
              <a:latin typeface="Times New Roman" pitchFamily="18" charset="0"/>
              <a:cs typeface="Times New Roman" pitchFamily="18" charset="0"/>
            </a:rPr>
            <a:t>және </a:t>
          </a:r>
          <a:r>
            <a:rPr lang="ru-RU" sz="2400" dirty="0" smtClean="0">
              <a:latin typeface="Times New Roman" pitchFamily="18" charset="0"/>
              <a:cs typeface="Times New Roman" pitchFamily="18" charset="0"/>
            </a:rPr>
            <a:t>" 0" </a:t>
          </a:r>
          <a:r>
            <a:rPr lang="ru-RU" sz="2400" dirty="0" err="1" smtClean="0">
              <a:latin typeface="Times New Roman" pitchFamily="18" charset="0"/>
              <a:cs typeface="Times New Roman" pitchFamily="18" charset="0"/>
            </a:rPr>
            <a:t>белгілері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бөлшектердің жоғарғы жағында тұрады</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6CDD29EF-D016-4380-AA8C-77FBF1C0C1AE}" type="parTrans" cxnId="{6B25C8E4-6850-4972-9996-265B29422C47}">
      <dgm:prSet/>
      <dgm:spPr/>
      <dgm:t>
        <a:bodyPr/>
        <a:lstStyle/>
        <a:p>
          <a:endParaRPr lang="ru-RU">
            <a:latin typeface="Times New Roman" pitchFamily="18" charset="0"/>
            <a:cs typeface="Times New Roman" pitchFamily="18" charset="0"/>
          </a:endParaRPr>
        </a:p>
      </dgm:t>
    </dgm:pt>
    <dgm:pt modelId="{BA625828-9903-4F7B-916B-0A722A4D7172}" type="sibTrans" cxnId="{6B25C8E4-6850-4972-9996-265B29422C47}">
      <dgm:prSet/>
      <dgm:spPr/>
      <dgm:t>
        <a:bodyPr/>
        <a:lstStyle/>
        <a:p>
          <a:endParaRPr lang="ru-RU">
            <a:latin typeface="Times New Roman" pitchFamily="18" charset="0"/>
            <a:cs typeface="Times New Roman" pitchFamily="18" charset="0"/>
          </a:endParaRPr>
        </a:p>
      </dgm:t>
    </dgm:pt>
    <dgm:pt modelId="{F8D97BCA-A149-48D0-BC59-ABF6DF6B6996}">
      <dgm:prSet phldrT="[Текст]" custT="1"/>
      <dgm:spPr/>
      <dgm:t>
        <a:bodyPr/>
        <a:lstStyle/>
        <a:p>
          <a:r>
            <a:rPr lang="ru-RU" sz="2400" dirty="0" err="1" smtClean="0">
              <a:latin typeface="Times New Roman" pitchFamily="18" charset="0"/>
              <a:cs typeface="Times New Roman" pitchFamily="18" charset="0"/>
            </a:rPr>
            <a:t>Электронның массасы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өте кішкентай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болғандықтан </a:t>
          </a:r>
          <a:r>
            <a:rPr lang="ru-RU" sz="2400" dirty="0" smtClean="0">
              <a:latin typeface="Times New Roman" pitchFamily="18" charset="0"/>
              <a:cs typeface="Times New Roman" pitchFamily="18" charset="0"/>
            </a:rPr>
            <a:t>оны </a:t>
          </a:r>
          <a:r>
            <a:rPr lang="ru-RU" sz="2400" dirty="0" err="1" smtClean="0">
              <a:latin typeface="Times New Roman" pitchFamily="18" charset="0"/>
              <a:cs typeface="Times New Roman" pitchFamily="18" charset="0"/>
            </a:rPr>
            <a:t>физикада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айтылмайды</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1C7DA16E-5875-4E34-A8BA-5A5B382DF685}" type="parTrans" cxnId="{DE3A8D77-5BAC-498A-A10C-93C2FA5A108F}">
      <dgm:prSet/>
      <dgm:spPr/>
      <dgm:t>
        <a:bodyPr/>
        <a:lstStyle/>
        <a:p>
          <a:endParaRPr lang="ru-RU">
            <a:latin typeface="Times New Roman" pitchFamily="18" charset="0"/>
            <a:cs typeface="Times New Roman" pitchFamily="18" charset="0"/>
          </a:endParaRPr>
        </a:p>
      </dgm:t>
    </dgm:pt>
    <dgm:pt modelId="{3C76FBBB-3D92-450E-90E4-73A4AE08FCE1}" type="sibTrans" cxnId="{DE3A8D77-5BAC-498A-A10C-93C2FA5A108F}">
      <dgm:prSet/>
      <dgm:spPr/>
      <dgm:t>
        <a:bodyPr/>
        <a:lstStyle/>
        <a:p>
          <a:endParaRPr lang="ru-RU">
            <a:latin typeface="Times New Roman" pitchFamily="18" charset="0"/>
            <a:cs typeface="Times New Roman" pitchFamily="18" charset="0"/>
          </a:endParaRPr>
        </a:p>
      </dgm:t>
    </dgm:pt>
    <dgm:pt modelId="{E261587C-B994-4511-96D7-B248A5D3DE6A}" type="pres">
      <dgm:prSet presAssocID="{307D15B3-C4CE-45B7-BB2E-DDE8832EED8C}" presName="composite" presStyleCnt="0">
        <dgm:presLayoutVars>
          <dgm:chMax val="1"/>
          <dgm:dir/>
          <dgm:resizeHandles val="exact"/>
        </dgm:presLayoutVars>
      </dgm:prSet>
      <dgm:spPr/>
      <dgm:t>
        <a:bodyPr/>
        <a:lstStyle/>
        <a:p>
          <a:endParaRPr lang="ru-RU"/>
        </a:p>
      </dgm:t>
    </dgm:pt>
    <dgm:pt modelId="{627ADB6A-B848-4839-A052-ECF377F1D58A}" type="pres">
      <dgm:prSet presAssocID="{E25A86BB-4A50-46B9-93DB-FDD974EE4A5D}" presName="roof" presStyleLbl="dkBgShp" presStyleIdx="0" presStyleCnt="2"/>
      <dgm:spPr/>
      <dgm:t>
        <a:bodyPr/>
        <a:lstStyle/>
        <a:p>
          <a:endParaRPr lang="ru-RU"/>
        </a:p>
      </dgm:t>
    </dgm:pt>
    <dgm:pt modelId="{D69A0D5F-C9BD-4C5C-9A84-48BFF8410E84}" type="pres">
      <dgm:prSet presAssocID="{E25A86BB-4A50-46B9-93DB-FDD974EE4A5D}" presName="pillars" presStyleCnt="0"/>
      <dgm:spPr/>
    </dgm:pt>
    <dgm:pt modelId="{6076641E-BFCC-48E4-BB77-3BA34371A21F}" type="pres">
      <dgm:prSet presAssocID="{E25A86BB-4A50-46B9-93DB-FDD974EE4A5D}" presName="pillar1" presStyleLbl="node1" presStyleIdx="0" presStyleCnt="5">
        <dgm:presLayoutVars>
          <dgm:bulletEnabled val="1"/>
        </dgm:presLayoutVars>
      </dgm:prSet>
      <dgm:spPr/>
      <dgm:t>
        <a:bodyPr/>
        <a:lstStyle/>
        <a:p>
          <a:endParaRPr lang="ru-RU"/>
        </a:p>
      </dgm:t>
    </dgm:pt>
    <dgm:pt modelId="{61467CE3-0617-45D8-8E3A-873D07DF80DF}" type="pres">
      <dgm:prSet presAssocID="{EA4CC56D-F07A-4B8D-B273-8E09629D6D14}" presName="pillarX" presStyleLbl="node1" presStyleIdx="1" presStyleCnt="5">
        <dgm:presLayoutVars>
          <dgm:bulletEnabled val="1"/>
        </dgm:presLayoutVars>
      </dgm:prSet>
      <dgm:spPr/>
      <dgm:t>
        <a:bodyPr/>
        <a:lstStyle/>
        <a:p>
          <a:endParaRPr lang="ru-RU"/>
        </a:p>
      </dgm:t>
    </dgm:pt>
    <dgm:pt modelId="{F5135FAB-3F23-4542-9DCC-03DCFBCB9940}" type="pres">
      <dgm:prSet presAssocID="{FCC3D575-A835-4601-AE9D-CE1ED4DDD143}" presName="pillarX" presStyleLbl="node1" presStyleIdx="2" presStyleCnt="5">
        <dgm:presLayoutVars>
          <dgm:bulletEnabled val="1"/>
        </dgm:presLayoutVars>
      </dgm:prSet>
      <dgm:spPr/>
      <dgm:t>
        <a:bodyPr/>
        <a:lstStyle/>
        <a:p>
          <a:endParaRPr lang="ru-RU"/>
        </a:p>
      </dgm:t>
    </dgm:pt>
    <dgm:pt modelId="{9C0B1500-270B-420F-A03C-DA589D6F976E}" type="pres">
      <dgm:prSet presAssocID="{CA4B518E-0FEA-4990-938C-3D6A7DAEE951}" presName="pillarX" presStyleLbl="node1" presStyleIdx="3" presStyleCnt="5">
        <dgm:presLayoutVars>
          <dgm:bulletEnabled val="1"/>
        </dgm:presLayoutVars>
      </dgm:prSet>
      <dgm:spPr/>
      <dgm:t>
        <a:bodyPr/>
        <a:lstStyle/>
        <a:p>
          <a:endParaRPr lang="ru-RU"/>
        </a:p>
      </dgm:t>
    </dgm:pt>
    <dgm:pt modelId="{36CD8387-AFD8-426A-9341-3804D6F6BF2E}" type="pres">
      <dgm:prSet presAssocID="{F8D97BCA-A149-48D0-BC59-ABF6DF6B6996}" presName="pillarX" presStyleLbl="node1" presStyleIdx="4" presStyleCnt="5">
        <dgm:presLayoutVars>
          <dgm:bulletEnabled val="1"/>
        </dgm:presLayoutVars>
      </dgm:prSet>
      <dgm:spPr/>
      <dgm:t>
        <a:bodyPr/>
        <a:lstStyle/>
        <a:p>
          <a:endParaRPr lang="ru-RU"/>
        </a:p>
      </dgm:t>
    </dgm:pt>
    <dgm:pt modelId="{AC25BB8E-61CB-4F1D-AD5E-8796AFBF8428}" type="pres">
      <dgm:prSet presAssocID="{E25A86BB-4A50-46B9-93DB-FDD974EE4A5D}" presName="base" presStyleLbl="dkBgShp" presStyleIdx="1" presStyleCnt="2"/>
      <dgm:spPr/>
    </dgm:pt>
  </dgm:ptLst>
  <dgm:cxnLst>
    <dgm:cxn modelId="{E9D5A432-2F2E-492C-83CB-558C372B45DA}" type="presOf" srcId="{E25A86BB-4A50-46B9-93DB-FDD974EE4A5D}" destId="{627ADB6A-B848-4839-A052-ECF377F1D58A}" srcOrd="0" destOrd="0" presId="urn:microsoft.com/office/officeart/2005/8/layout/hList3"/>
    <dgm:cxn modelId="{6370B8A2-3772-422F-8B62-E911BC12E011}" srcId="{E25A86BB-4A50-46B9-93DB-FDD974EE4A5D}" destId="{92379B57-8320-4C02-A955-FCE780C6CD7A}" srcOrd="0" destOrd="0" parTransId="{DCC96016-C98A-46C1-BD97-F6D7970C3AFC}" sibTransId="{B1C2452B-9975-4E70-AD94-F16FDFB95341}"/>
    <dgm:cxn modelId="{68D33F51-6CE4-4531-8380-129C08616B8B}" type="presOf" srcId="{92379B57-8320-4C02-A955-FCE780C6CD7A}" destId="{6076641E-BFCC-48E4-BB77-3BA34371A21F}" srcOrd="0" destOrd="0" presId="urn:microsoft.com/office/officeart/2005/8/layout/hList3"/>
    <dgm:cxn modelId="{E6B06E78-E799-4722-B4A1-170B5D0645F8}" srcId="{E25A86BB-4A50-46B9-93DB-FDD974EE4A5D}" destId="{EA4CC56D-F07A-4B8D-B273-8E09629D6D14}" srcOrd="1" destOrd="0" parTransId="{8B3115B5-0CF0-4310-B71D-CE17E429FE40}" sibTransId="{E8D1E050-B967-4E35-971F-E7BB1143999E}"/>
    <dgm:cxn modelId="{9D7383FD-7C11-4184-84D3-8946CA6BDFDF}" type="presOf" srcId="{FCC3D575-A835-4601-AE9D-CE1ED4DDD143}" destId="{F5135FAB-3F23-4542-9DCC-03DCFBCB9940}" srcOrd="0" destOrd="0" presId="urn:microsoft.com/office/officeart/2005/8/layout/hList3"/>
    <dgm:cxn modelId="{DE3A8D77-5BAC-498A-A10C-93C2FA5A108F}" srcId="{E25A86BB-4A50-46B9-93DB-FDD974EE4A5D}" destId="{F8D97BCA-A149-48D0-BC59-ABF6DF6B6996}" srcOrd="4" destOrd="0" parTransId="{1C7DA16E-5875-4E34-A8BA-5A5B382DF685}" sibTransId="{3C76FBBB-3D92-450E-90E4-73A4AE08FCE1}"/>
    <dgm:cxn modelId="{0E3CD768-B95E-4510-9F92-066AEA5F264D}" type="presOf" srcId="{307D15B3-C4CE-45B7-BB2E-DDE8832EED8C}" destId="{E261587C-B994-4511-96D7-B248A5D3DE6A}" srcOrd="0" destOrd="0" presId="urn:microsoft.com/office/officeart/2005/8/layout/hList3"/>
    <dgm:cxn modelId="{A3B22E3A-F866-4ACD-988A-E70A074CFEFA}" srcId="{307D15B3-C4CE-45B7-BB2E-DDE8832EED8C}" destId="{E25A86BB-4A50-46B9-93DB-FDD974EE4A5D}" srcOrd="0" destOrd="0" parTransId="{3761865C-4BE7-4FF8-AAB8-B0B83F8313DC}" sibTransId="{E9686A0F-7263-4ED8-821C-39AB41BBE716}"/>
    <dgm:cxn modelId="{6B25C8E4-6850-4972-9996-265B29422C47}" srcId="{E25A86BB-4A50-46B9-93DB-FDD974EE4A5D}" destId="{CA4B518E-0FEA-4990-938C-3D6A7DAEE951}" srcOrd="3" destOrd="0" parTransId="{6CDD29EF-D016-4380-AA8C-77FBF1C0C1AE}" sibTransId="{BA625828-9903-4F7B-916B-0A722A4D7172}"/>
    <dgm:cxn modelId="{A3002820-1775-4C33-8996-84ADEB2412FA}" srcId="{E25A86BB-4A50-46B9-93DB-FDD974EE4A5D}" destId="{FCC3D575-A835-4601-AE9D-CE1ED4DDD143}" srcOrd="2" destOrd="0" parTransId="{4104C74A-7286-4E9A-9C44-3DB0C7068F8D}" sibTransId="{A08EEFFF-923E-4AE4-ABA2-76A866061536}"/>
    <dgm:cxn modelId="{7F28DBA0-6C86-4270-9EB8-6F9C80EDCE1C}" type="presOf" srcId="{CA4B518E-0FEA-4990-938C-3D6A7DAEE951}" destId="{9C0B1500-270B-420F-A03C-DA589D6F976E}" srcOrd="0" destOrd="0" presId="urn:microsoft.com/office/officeart/2005/8/layout/hList3"/>
    <dgm:cxn modelId="{DCE0817F-2D9D-4E58-9042-042E883EE902}" type="presOf" srcId="{EA4CC56D-F07A-4B8D-B273-8E09629D6D14}" destId="{61467CE3-0617-45D8-8E3A-873D07DF80DF}" srcOrd="0" destOrd="0" presId="urn:microsoft.com/office/officeart/2005/8/layout/hList3"/>
    <dgm:cxn modelId="{AEE86592-C7D0-4C1A-A3F4-E5B6BD368E5F}" type="presOf" srcId="{F8D97BCA-A149-48D0-BC59-ABF6DF6B6996}" destId="{36CD8387-AFD8-426A-9341-3804D6F6BF2E}" srcOrd="0" destOrd="0" presId="urn:microsoft.com/office/officeart/2005/8/layout/hList3"/>
    <dgm:cxn modelId="{9FCF7741-551E-49DC-8FDA-8B364CDB8DA3}" type="presParOf" srcId="{E261587C-B994-4511-96D7-B248A5D3DE6A}" destId="{627ADB6A-B848-4839-A052-ECF377F1D58A}" srcOrd="0" destOrd="0" presId="urn:microsoft.com/office/officeart/2005/8/layout/hList3"/>
    <dgm:cxn modelId="{842AFE64-D90E-4235-9083-FC33060D361B}" type="presParOf" srcId="{E261587C-B994-4511-96D7-B248A5D3DE6A}" destId="{D69A0D5F-C9BD-4C5C-9A84-48BFF8410E84}" srcOrd="1" destOrd="0" presId="urn:microsoft.com/office/officeart/2005/8/layout/hList3"/>
    <dgm:cxn modelId="{F12BD562-C030-4732-8718-10C8472732AA}" type="presParOf" srcId="{D69A0D5F-C9BD-4C5C-9A84-48BFF8410E84}" destId="{6076641E-BFCC-48E4-BB77-3BA34371A21F}" srcOrd="0" destOrd="0" presId="urn:microsoft.com/office/officeart/2005/8/layout/hList3"/>
    <dgm:cxn modelId="{9747D5E5-FA37-4FF7-969A-BDE9C3EBE6F7}" type="presParOf" srcId="{D69A0D5F-C9BD-4C5C-9A84-48BFF8410E84}" destId="{61467CE3-0617-45D8-8E3A-873D07DF80DF}" srcOrd="1" destOrd="0" presId="urn:microsoft.com/office/officeart/2005/8/layout/hList3"/>
    <dgm:cxn modelId="{36181AA2-8A54-49C4-9F5C-3820173089CB}" type="presParOf" srcId="{D69A0D5F-C9BD-4C5C-9A84-48BFF8410E84}" destId="{F5135FAB-3F23-4542-9DCC-03DCFBCB9940}" srcOrd="2" destOrd="0" presId="urn:microsoft.com/office/officeart/2005/8/layout/hList3"/>
    <dgm:cxn modelId="{02640183-1D77-49B8-9757-0AF883300290}" type="presParOf" srcId="{D69A0D5F-C9BD-4C5C-9A84-48BFF8410E84}" destId="{9C0B1500-270B-420F-A03C-DA589D6F976E}" srcOrd="3" destOrd="0" presId="urn:microsoft.com/office/officeart/2005/8/layout/hList3"/>
    <dgm:cxn modelId="{6D5541D1-1B8C-4843-BF4D-F69912E352CE}" type="presParOf" srcId="{D69A0D5F-C9BD-4C5C-9A84-48BFF8410E84}" destId="{36CD8387-AFD8-426A-9341-3804D6F6BF2E}" srcOrd="4" destOrd="0" presId="urn:microsoft.com/office/officeart/2005/8/layout/hList3"/>
    <dgm:cxn modelId="{7FF0B1A2-60E8-4C50-85F7-6DA65134153A}" type="presParOf" srcId="{E261587C-B994-4511-96D7-B248A5D3DE6A}" destId="{AC25BB8E-61CB-4F1D-AD5E-8796AFBF842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6537C1-1A1B-4DBD-AA1B-E52F1047856E}" type="doc">
      <dgm:prSet loTypeId="urn:microsoft.com/office/officeart/2005/8/layout/bList2#1" loCatId="list" qsTypeId="urn:microsoft.com/office/officeart/2005/8/quickstyle/simple1" qsCatId="simple" csTypeId="urn:microsoft.com/office/officeart/2005/8/colors/accent1_2" csCatId="accent1" phldr="1"/>
      <dgm:spPr/>
    </dgm:pt>
    <dgm:pt modelId="{0E236766-C5CD-4494-AA22-CF8A36DC51EF}">
      <dgm:prSet phldrT="[Текст]"/>
      <dgm:spPr/>
      <dgm:t>
        <a:bodyPr/>
        <a:lstStyle/>
        <a:p>
          <a:pPr algn="ctr"/>
          <a:r>
            <a:rPr lang="kk-KZ" smtClean="0"/>
            <a:t>2</a:t>
          </a:r>
          <a:endParaRPr lang="ru-RU" dirty="0"/>
        </a:p>
      </dgm:t>
    </dgm:pt>
    <dgm:pt modelId="{E607458C-4F97-4253-9FE8-5702E2D69AF1}" type="parTrans" cxnId="{7177C960-3AB9-4C24-971E-FF4D1CB24C3A}">
      <dgm:prSet/>
      <dgm:spPr/>
      <dgm:t>
        <a:bodyPr/>
        <a:lstStyle/>
        <a:p>
          <a:pPr algn="ctr"/>
          <a:endParaRPr lang="ru-RU"/>
        </a:p>
      </dgm:t>
    </dgm:pt>
    <dgm:pt modelId="{8452318F-1B01-4C4E-9D17-7960129D1DB5}" type="sibTrans" cxnId="{7177C960-3AB9-4C24-971E-FF4D1CB24C3A}">
      <dgm:prSet/>
      <dgm:spPr/>
      <dgm:t>
        <a:bodyPr/>
        <a:lstStyle/>
        <a:p>
          <a:pPr algn="ctr"/>
          <a:endParaRPr lang="ru-RU"/>
        </a:p>
      </dgm:t>
    </dgm:pt>
    <dgm:pt modelId="{723A53DA-A2E4-4279-9FA8-9D7F194D2D38}">
      <dgm:prSet phldrT="[Текст]"/>
      <dgm:spPr/>
      <dgm:t>
        <a:bodyPr/>
        <a:lstStyle/>
        <a:p>
          <a:pPr algn="ctr"/>
          <a:r>
            <a:rPr lang="kk-KZ" dirty="0" smtClean="0"/>
            <a:t>3</a:t>
          </a:r>
          <a:endParaRPr lang="ru-RU" dirty="0"/>
        </a:p>
      </dgm:t>
    </dgm:pt>
    <dgm:pt modelId="{14CBC08A-C629-4E41-AFBF-FDFA69E69DD8}" type="parTrans" cxnId="{3620F005-CDC1-4A3A-895E-D6DAD0EF40FD}">
      <dgm:prSet/>
      <dgm:spPr/>
      <dgm:t>
        <a:bodyPr/>
        <a:lstStyle/>
        <a:p>
          <a:pPr algn="ctr"/>
          <a:endParaRPr lang="ru-RU"/>
        </a:p>
      </dgm:t>
    </dgm:pt>
    <dgm:pt modelId="{EEA09B2B-A81D-4A25-B32B-9C36259E0AA8}" type="sibTrans" cxnId="{3620F005-CDC1-4A3A-895E-D6DAD0EF40FD}">
      <dgm:prSet/>
      <dgm:spPr/>
      <dgm:t>
        <a:bodyPr/>
        <a:lstStyle/>
        <a:p>
          <a:pPr algn="ctr"/>
          <a:endParaRPr lang="ru-RU"/>
        </a:p>
      </dgm:t>
    </dgm:pt>
    <dgm:pt modelId="{E9631FAD-07D8-4D43-94D9-17B9412373AF}">
      <dgm:prSet custT="1"/>
      <dgm:spPr/>
      <dgm:t>
        <a:bodyPr/>
        <a:lstStyle/>
        <a:p>
          <a:pPr algn="ctr"/>
          <a:r>
            <a:rPr kumimoji="0" lang="kk-KZ"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Магнийдің массалық сандары 24,25,26 болатын үш изотобы бар. Табиғаттағы  магнийде олардың пайыздық мөлшерлері 78,60 %; 10,11 %; 11,29 % –ға сәйкес келеді. Магнийдің салыстырмалы атомдық массасын есептеңдер</a:t>
          </a:r>
          <a:endParaRPr lang="ru-RU" sz="2000" dirty="0"/>
        </a:p>
      </dgm:t>
    </dgm:pt>
    <dgm:pt modelId="{9AE96CE8-6D4C-43EC-8158-F25B98241311}" type="parTrans" cxnId="{D01EF533-D44F-4CC7-A339-C31CB4058A24}">
      <dgm:prSet/>
      <dgm:spPr/>
      <dgm:t>
        <a:bodyPr/>
        <a:lstStyle/>
        <a:p>
          <a:pPr algn="ctr"/>
          <a:endParaRPr lang="ru-RU"/>
        </a:p>
      </dgm:t>
    </dgm:pt>
    <dgm:pt modelId="{B2C76FCE-CB0D-48EB-9DDC-E3D79185D11A}" type="sibTrans" cxnId="{D01EF533-D44F-4CC7-A339-C31CB4058A24}">
      <dgm:prSet/>
      <dgm:spPr/>
      <dgm:t>
        <a:bodyPr/>
        <a:lstStyle/>
        <a:p>
          <a:pPr algn="ctr"/>
          <a:endParaRPr lang="ru-RU"/>
        </a:p>
      </dgm:t>
    </dgm:pt>
    <dgm:pt modelId="{0C3ED314-CDD8-48F8-B253-BD4DF6D7A219}">
      <dgm:prSet custT="1"/>
      <dgm:spPr/>
      <dgm:t>
        <a:bodyPr/>
        <a:lstStyle/>
        <a:p>
          <a:pPr algn="ctr" rtl="0"/>
          <a:r>
            <a:rPr kumimoji="0" lang="kk-KZ"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Қай элемент атомында </a:t>
          </a:r>
          <a:endParaRPr lang="ru-RU" sz="1800" dirty="0"/>
        </a:p>
      </dgm:t>
    </dgm:pt>
    <dgm:pt modelId="{45256BE8-0275-4F81-B7B4-138337A69F05}" type="parTrans" cxnId="{9405DC0D-C423-4956-9CFD-E708929BF756}">
      <dgm:prSet/>
      <dgm:spPr/>
      <dgm:t>
        <a:bodyPr/>
        <a:lstStyle/>
        <a:p>
          <a:pPr algn="ctr"/>
          <a:endParaRPr lang="ru-RU"/>
        </a:p>
      </dgm:t>
    </dgm:pt>
    <dgm:pt modelId="{B0F8100C-1FF2-4123-B3E8-1181E67CDF67}" type="sibTrans" cxnId="{9405DC0D-C423-4956-9CFD-E708929BF756}">
      <dgm:prSet/>
      <dgm:spPr/>
      <dgm:t>
        <a:bodyPr/>
        <a:lstStyle/>
        <a:p>
          <a:pPr algn="ctr"/>
          <a:endParaRPr lang="ru-RU"/>
        </a:p>
      </dgm:t>
    </dgm:pt>
    <dgm:pt modelId="{AD442934-3734-4D68-8BEC-D291F126CABC}">
      <dgm:prSet custT="1"/>
      <dgm:spPr/>
      <dgm:t>
        <a:bodyPr/>
        <a:lstStyle/>
        <a:p>
          <a:pPr algn="ctr" rtl="0"/>
          <a:r>
            <a:rPr kumimoji="0" lang="kk-KZ"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А) 5  протон бар</a:t>
          </a:r>
          <a:endParaRPr kumimoji="0" lang="ru-RU" sz="1800" b="0" i="0" u="none" strike="noStrike" cap="none" normalizeH="0" baseline="0" dirty="0" smtClean="0">
            <a:ln>
              <a:noFill/>
            </a:ln>
            <a:solidFill>
              <a:srgbClr val="002060"/>
            </a:solidFill>
            <a:effectLst/>
            <a:latin typeface="Arial" pitchFamily="34" charset="0"/>
            <a:cs typeface="Arial" pitchFamily="34" charset="0"/>
          </a:endParaRPr>
        </a:p>
      </dgm:t>
    </dgm:pt>
    <dgm:pt modelId="{DF51DEAB-D204-47F1-93A0-9D3FC9EFF8EC}" type="parTrans" cxnId="{4D2831D8-59AB-4A02-AC4C-722D0F06BA71}">
      <dgm:prSet/>
      <dgm:spPr/>
      <dgm:t>
        <a:bodyPr/>
        <a:lstStyle/>
        <a:p>
          <a:pPr algn="ctr"/>
          <a:endParaRPr lang="ru-RU"/>
        </a:p>
      </dgm:t>
    </dgm:pt>
    <dgm:pt modelId="{9D8C024A-F812-4FC9-B263-86C1E897C2E2}" type="sibTrans" cxnId="{4D2831D8-59AB-4A02-AC4C-722D0F06BA71}">
      <dgm:prSet/>
      <dgm:spPr/>
      <dgm:t>
        <a:bodyPr/>
        <a:lstStyle/>
        <a:p>
          <a:pPr algn="ctr"/>
          <a:endParaRPr lang="ru-RU"/>
        </a:p>
      </dgm:t>
    </dgm:pt>
    <dgm:pt modelId="{D71F9BA5-8ED1-4D8D-A984-CD91C06CEF49}">
      <dgm:prSet custT="1"/>
      <dgm:spPr/>
      <dgm:t>
        <a:bodyPr/>
        <a:lstStyle/>
        <a:p>
          <a:pPr algn="ctr" rtl="0"/>
          <a:r>
            <a:rPr kumimoji="0" lang="kk-KZ"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Ә) ядро заряды +18</a:t>
          </a:r>
          <a:endParaRPr kumimoji="0" lang="ru-RU" sz="1800" b="0" i="0" u="none" strike="noStrike" cap="none" normalizeH="0" baseline="0" dirty="0" smtClean="0">
            <a:ln>
              <a:noFill/>
            </a:ln>
            <a:solidFill>
              <a:srgbClr val="002060"/>
            </a:solidFill>
            <a:effectLst/>
            <a:latin typeface="Arial" pitchFamily="34" charset="0"/>
            <a:cs typeface="Arial" pitchFamily="34" charset="0"/>
          </a:endParaRPr>
        </a:p>
      </dgm:t>
    </dgm:pt>
    <dgm:pt modelId="{568A84A0-B572-4007-94CD-EF3C80572470}" type="parTrans" cxnId="{EFC08EF5-0CAB-4F51-80C1-E89B2743A3CF}">
      <dgm:prSet/>
      <dgm:spPr/>
      <dgm:t>
        <a:bodyPr/>
        <a:lstStyle/>
        <a:p>
          <a:pPr algn="ctr"/>
          <a:endParaRPr lang="ru-RU"/>
        </a:p>
      </dgm:t>
    </dgm:pt>
    <dgm:pt modelId="{84AEEF9F-F58C-4A19-93E9-120F970772D6}" type="sibTrans" cxnId="{EFC08EF5-0CAB-4F51-80C1-E89B2743A3CF}">
      <dgm:prSet/>
      <dgm:spPr/>
      <dgm:t>
        <a:bodyPr/>
        <a:lstStyle/>
        <a:p>
          <a:pPr algn="ctr"/>
          <a:endParaRPr lang="ru-RU"/>
        </a:p>
      </dgm:t>
    </dgm:pt>
    <dgm:pt modelId="{895732ED-4AE4-4EA8-93AF-E3C38521920C}">
      <dgm:prSet custT="1"/>
      <dgm:spPr/>
      <dgm:t>
        <a:bodyPr/>
        <a:lstStyle/>
        <a:p>
          <a:pPr algn="ctr" rtl="0"/>
          <a:r>
            <a:rPr kumimoji="0" lang="kk-KZ"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Б) 10 электроны бар</a:t>
          </a:r>
        </a:p>
      </dgm:t>
    </dgm:pt>
    <dgm:pt modelId="{36EBC0E3-C844-4C53-8519-D1DC059E8505}" type="parTrans" cxnId="{6BEE6036-D07D-46DD-AEAD-B9D667D3232B}">
      <dgm:prSet/>
      <dgm:spPr/>
      <dgm:t>
        <a:bodyPr/>
        <a:lstStyle/>
        <a:p>
          <a:pPr algn="ctr"/>
          <a:endParaRPr lang="ru-RU"/>
        </a:p>
      </dgm:t>
    </dgm:pt>
    <dgm:pt modelId="{2EEAFB5A-FD7A-4DCB-BBF0-30FF4AA6845D}" type="sibTrans" cxnId="{6BEE6036-D07D-46DD-AEAD-B9D667D3232B}">
      <dgm:prSet/>
      <dgm:spPr/>
      <dgm:t>
        <a:bodyPr/>
        <a:lstStyle/>
        <a:p>
          <a:pPr algn="ctr"/>
          <a:endParaRPr lang="ru-RU"/>
        </a:p>
      </dgm:t>
    </dgm:pt>
    <dgm:pt modelId="{6C356ABD-1483-437F-929C-6E57FF3DB5C5}" type="pres">
      <dgm:prSet presAssocID="{916537C1-1A1B-4DBD-AA1B-E52F1047856E}" presName="diagram" presStyleCnt="0">
        <dgm:presLayoutVars>
          <dgm:dir/>
          <dgm:animLvl val="lvl"/>
          <dgm:resizeHandles val="exact"/>
        </dgm:presLayoutVars>
      </dgm:prSet>
      <dgm:spPr/>
    </dgm:pt>
    <dgm:pt modelId="{A2F45EDB-E712-4A94-96CA-E7DB6A3A1FB5}" type="pres">
      <dgm:prSet presAssocID="{0E236766-C5CD-4494-AA22-CF8A36DC51EF}" presName="compNode" presStyleCnt="0"/>
      <dgm:spPr/>
    </dgm:pt>
    <dgm:pt modelId="{75D50FB9-2489-4080-93A8-500B5B9523C0}" type="pres">
      <dgm:prSet presAssocID="{0E236766-C5CD-4494-AA22-CF8A36DC51EF}" presName="childRect" presStyleLbl="bgAcc1" presStyleIdx="0" presStyleCnt="2" custScaleX="107779" custScaleY="116419">
        <dgm:presLayoutVars>
          <dgm:bulletEnabled val="1"/>
        </dgm:presLayoutVars>
      </dgm:prSet>
      <dgm:spPr/>
      <dgm:t>
        <a:bodyPr/>
        <a:lstStyle/>
        <a:p>
          <a:endParaRPr lang="ru-RU"/>
        </a:p>
      </dgm:t>
    </dgm:pt>
    <dgm:pt modelId="{E244690D-D84C-44C4-B0BE-C70BF7ADDFF3}" type="pres">
      <dgm:prSet presAssocID="{0E236766-C5CD-4494-AA22-CF8A36DC51EF}" presName="parentText" presStyleLbl="node1" presStyleIdx="0" presStyleCnt="0">
        <dgm:presLayoutVars>
          <dgm:chMax val="0"/>
          <dgm:bulletEnabled val="1"/>
        </dgm:presLayoutVars>
      </dgm:prSet>
      <dgm:spPr/>
      <dgm:t>
        <a:bodyPr/>
        <a:lstStyle/>
        <a:p>
          <a:endParaRPr lang="ru-RU"/>
        </a:p>
      </dgm:t>
    </dgm:pt>
    <dgm:pt modelId="{65E2D708-E267-4103-8B78-C25397F634F0}" type="pres">
      <dgm:prSet presAssocID="{0E236766-C5CD-4494-AA22-CF8A36DC51EF}" presName="parentRect" presStyleLbl="alignNode1" presStyleIdx="0" presStyleCnt="2"/>
      <dgm:spPr/>
      <dgm:t>
        <a:bodyPr/>
        <a:lstStyle/>
        <a:p>
          <a:endParaRPr lang="ru-RU"/>
        </a:p>
      </dgm:t>
    </dgm:pt>
    <dgm:pt modelId="{AF352403-801E-4B27-BDB3-AEF7C0D36965}" type="pres">
      <dgm:prSet presAssocID="{0E236766-C5CD-4494-AA22-CF8A36DC51EF}" presName="adorn" presStyleLbl="fgAccFollowNode1" presStyleIdx="0" presStyleCnt="2"/>
      <dgm:spPr/>
    </dgm:pt>
    <dgm:pt modelId="{79E31640-DD6B-4BA5-B028-1AC8CE07A49F}" type="pres">
      <dgm:prSet presAssocID="{8452318F-1B01-4C4E-9D17-7960129D1DB5}" presName="sibTrans" presStyleLbl="sibTrans2D1" presStyleIdx="0" presStyleCnt="0"/>
      <dgm:spPr/>
      <dgm:t>
        <a:bodyPr/>
        <a:lstStyle/>
        <a:p>
          <a:endParaRPr lang="ru-RU"/>
        </a:p>
      </dgm:t>
    </dgm:pt>
    <dgm:pt modelId="{91E299CB-3F29-4BA7-895C-DFABBF025309}" type="pres">
      <dgm:prSet presAssocID="{723A53DA-A2E4-4279-9FA8-9D7F194D2D38}" presName="compNode" presStyleCnt="0"/>
      <dgm:spPr/>
    </dgm:pt>
    <dgm:pt modelId="{7F3104BF-BCDC-425A-AAD6-319E2DB8D327}" type="pres">
      <dgm:prSet presAssocID="{723A53DA-A2E4-4279-9FA8-9D7F194D2D38}" presName="childRect" presStyleLbl="bgAcc1" presStyleIdx="1" presStyleCnt="2" custScaleX="254720" custScaleY="150749">
        <dgm:presLayoutVars>
          <dgm:bulletEnabled val="1"/>
        </dgm:presLayoutVars>
      </dgm:prSet>
      <dgm:spPr/>
      <dgm:t>
        <a:bodyPr/>
        <a:lstStyle/>
        <a:p>
          <a:endParaRPr lang="ru-RU"/>
        </a:p>
      </dgm:t>
    </dgm:pt>
    <dgm:pt modelId="{3CC8717E-F6A7-40E7-B18B-29ECC8D68478}" type="pres">
      <dgm:prSet presAssocID="{723A53DA-A2E4-4279-9FA8-9D7F194D2D38}" presName="parentText" presStyleLbl="node1" presStyleIdx="0" presStyleCnt="0">
        <dgm:presLayoutVars>
          <dgm:chMax val="0"/>
          <dgm:bulletEnabled val="1"/>
        </dgm:presLayoutVars>
      </dgm:prSet>
      <dgm:spPr/>
      <dgm:t>
        <a:bodyPr/>
        <a:lstStyle/>
        <a:p>
          <a:endParaRPr lang="ru-RU"/>
        </a:p>
      </dgm:t>
    </dgm:pt>
    <dgm:pt modelId="{5054A94D-7B3C-4B21-9274-B9994456CE2D}" type="pres">
      <dgm:prSet presAssocID="{723A53DA-A2E4-4279-9FA8-9D7F194D2D38}" presName="parentRect" presStyleLbl="alignNode1" presStyleIdx="1" presStyleCnt="2"/>
      <dgm:spPr/>
      <dgm:t>
        <a:bodyPr/>
        <a:lstStyle/>
        <a:p>
          <a:endParaRPr lang="ru-RU"/>
        </a:p>
      </dgm:t>
    </dgm:pt>
    <dgm:pt modelId="{E6B6A261-9B61-4285-830A-D00DDD1829C8}" type="pres">
      <dgm:prSet presAssocID="{723A53DA-A2E4-4279-9FA8-9D7F194D2D38}" presName="adorn" presStyleLbl="fgAccFollowNode1" presStyleIdx="1" presStyleCnt="2"/>
      <dgm:spPr/>
    </dgm:pt>
  </dgm:ptLst>
  <dgm:cxnLst>
    <dgm:cxn modelId="{7BE91A68-4D66-4123-BE98-04B618FAE880}" type="presOf" srcId="{0E236766-C5CD-4494-AA22-CF8A36DC51EF}" destId="{65E2D708-E267-4103-8B78-C25397F634F0}" srcOrd="1" destOrd="0" presId="urn:microsoft.com/office/officeart/2005/8/layout/bList2#1"/>
    <dgm:cxn modelId="{9405DC0D-C423-4956-9CFD-E708929BF756}" srcId="{0E236766-C5CD-4494-AA22-CF8A36DC51EF}" destId="{0C3ED314-CDD8-48F8-B253-BD4DF6D7A219}" srcOrd="0" destOrd="0" parTransId="{45256BE8-0275-4F81-B7B4-138337A69F05}" sibTransId="{B0F8100C-1FF2-4123-B3E8-1181E67CDF67}"/>
    <dgm:cxn modelId="{6BEE6036-D07D-46DD-AEAD-B9D667D3232B}" srcId="{0E236766-C5CD-4494-AA22-CF8A36DC51EF}" destId="{895732ED-4AE4-4EA8-93AF-E3C38521920C}" srcOrd="3" destOrd="0" parTransId="{36EBC0E3-C844-4C53-8519-D1DC059E8505}" sibTransId="{2EEAFB5A-FD7A-4DCB-BBF0-30FF4AA6845D}"/>
    <dgm:cxn modelId="{4D2831D8-59AB-4A02-AC4C-722D0F06BA71}" srcId="{0E236766-C5CD-4494-AA22-CF8A36DC51EF}" destId="{AD442934-3734-4D68-8BEC-D291F126CABC}" srcOrd="1" destOrd="0" parTransId="{DF51DEAB-D204-47F1-93A0-9D3FC9EFF8EC}" sibTransId="{9D8C024A-F812-4FC9-B263-86C1E897C2E2}"/>
    <dgm:cxn modelId="{06FE785F-4F4F-4166-9554-A10B87412E55}" type="presOf" srcId="{8452318F-1B01-4C4E-9D17-7960129D1DB5}" destId="{79E31640-DD6B-4BA5-B028-1AC8CE07A49F}" srcOrd="0" destOrd="0" presId="urn:microsoft.com/office/officeart/2005/8/layout/bList2#1"/>
    <dgm:cxn modelId="{07CB1BFD-DBE9-4C9D-9EBC-D92F95C26EE2}" type="presOf" srcId="{723A53DA-A2E4-4279-9FA8-9D7F194D2D38}" destId="{5054A94D-7B3C-4B21-9274-B9994456CE2D}" srcOrd="1" destOrd="0" presId="urn:microsoft.com/office/officeart/2005/8/layout/bList2#1"/>
    <dgm:cxn modelId="{61F953D6-788A-42EF-AF57-193B024033C9}" type="presOf" srcId="{0E236766-C5CD-4494-AA22-CF8A36DC51EF}" destId="{E244690D-D84C-44C4-B0BE-C70BF7ADDFF3}" srcOrd="0" destOrd="0" presId="urn:microsoft.com/office/officeart/2005/8/layout/bList2#1"/>
    <dgm:cxn modelId="{55EEF0E0-087C-40C5-9414-496381EEA173}" type="presOf" srcId="{AD442934-3734-4D68-8BEC-D291F126CABC}" destId="{75D50FB9-2489-4080-93A8-500B5B9523C0}" srcOrd="0" destOrd="1" presId="urn:microsoft.com/office/officeart/2005/8/layout/bList2#1"/>
    <dgm:cxn modelId="{EFC08EF5-0CAB-4F51-80C1-E89B2743A3CF}" srcId="{0E236766-C5CD-4494-AA22-CF8A36DC51EF}" destId="{D71F9BA5-8ED1-4D8D-A984-CD91C06CEF49}" srcOrd="2" destOrd="0" parTransId="{568A84A0-B572-4007-94CD-EF3C80572470}" sibTransId="{84AEEF9F-F58C-4A19-93E9-120F970772D6}"/>
    <dgm:cxn modelId="{50C4112D-F17B-46A9-BA8D-F8F2C74CAC35}" type="presOf" srcId="{0C3ED314-CDD8-48F8-B253-BD4DF6D7A219}" destId="{75D50FB9-2489-4080-93A8-500B5B9523C0}" srcOrd="0" destOrd="0" presId="urn:microsoft.com/office/officeart/2005/8/layout/bList2#1"/>
    <dgm:cxn modelId="{EB38369D-3367-4C14-BB84-F4B34F97A2AE}" type="presOf" srcId="{895732ED-4AE4-4EA8-93AF-E3C38521920C}" destId="{75D50FB9-2489-4080-93A8-500B5B9523C0}" srcOrd="0" destOrd="3" presId="urn:microsoft.com/office/officeart/2005/8/layout/bList2#1"/>
    <dgm:cxn modelId="{6AEDFC86-5A32-4A7E-8EFA-0426FFB877E7}" type="presOf" srcId="{723A53DA-A2E4-4279-9FA8-9D7F194D2D38}" destId="{3CC8717E-F6A7-40E7-B18B-29ECC8D68478}" srcOrd="0" destOrd="0" presId="urn:microsoft.com/office/officeart/2005/8/layout/bList2#1"/>
    <dgm:cxn modelId="{4AD97CB1-83C2-4A8B-8625-3B9EA5F82BA0}" type="presOf" srcId="{D71F9BA5-8ED1-4D8D-A984-CD91C06CEF49}" destId="{75D50FB9-2489-4080-93A8-500B5B9523C0}" srcOrd="0" destOrd="2" presId="urn:microsoft.com/office/officeart/2005/8/layout/bList2#1"/>
    <dgm:cxn modelId="{3620F005-CDC1-4A3A-895E-D6DAD0EF40FD}" srcId="{916537C1-1A1B-4DBD-AA1B-E52F1047856E}" destId="{723A53DA-A2E4-4279-9FA8-9D7F194D2D38}" srcOrd="1" destOrd="0" parTransId="{14CBC08A-C629-4E41-AFBF-FDFA69E69DD8}" sibTransId="{EEA09B2B-A81D-4A25-B32B-9C36259E0AA8}"/>
    <dgm:cxn modelId="{D01EF533-D44F-4CC7-A339-C31CB4058A24}" srcId="{723A53DA-A2E4-4279-9FA8-9D7F194D2D38}" destId="{E9631FAD-07D8-4D43-94D9-17B9412373AF}" srcOrd="0" destOrd="0" parTransId="{9AE96CE8-6D4C-43EC-8158-F25B98241311}" sibTransId="{B2C76FCE-CB0D-48EB-9DDC-E3D79185D11A}"/>
    <dgm:cxn modelId="{C3255B81-2F62-4672-B27B-AC010D40A565}" type="presOf" srcId="{916537C1-1A1B-4DBD-AA1B-E52F1047856E}" destId="{6C356ABD-1483-437F-929C-6E57FF3DB5C5}" srcOrd="0" destOrd="0" presId="urn:microsoft.com/office/officeart/2005/8/layout/bList2#1"/>
    <dgm:cxn modelId="{7177C960-3AB9-4C24-971E-FF4D1CB24C3A}" srcId="{916537C1-1A1B-4DBD-AA1B-E52F1047856E}" destId="{0E236766-C5CD-4494-AA22-CF8A36DC51EF}" srcOrd="0" destOrd="0" parTransId="{E607458C-4F97-4253-9FE8-5702E2D69AF1}" sibTransId="{8452318F-1B01-4C4E-9D17-7960129D1DB5}"/>
    <dgm:cxn modelId="{653CEDB4-F8AB-4280-A1A6-B9ADB8B20A12}" type="presOf" srcId="{E9631FAD-07D8-4D43-94D9-17B9412373AF}" destId="{7F3104BF-BCDC-425A-AAD6-319E2DB8D327}" srcOrd="0" destOrd="0" presId="urn:microsoft.com/office/officeart/2005/8/layout/bList2#1"/>
    <dgm:cxn modelId="{64F5F855-D595-49ED-9AB8-CE766C5F2713}" type="presParOf" srcId="{6C356ABD-1483-437F-929C-6E57FF3DB5C5}" destId="{A2F45EDB-E712-4A94-96CA-E7DB6A3A1FB5}" srcOrd="0" destOrd="0" presId="urn:microsoft.com/office/officeart/2005/8/layout/bList2#1"/>
    <dgm:cxn modelId="{AB3915BF-C66B-42E8-AB11-1E34B03A5F1A}" type="presParOf" srcId="{A2F45EDB-E712-4A94-96CA-E7DB6A3A1FB5}" destId="{75D50FB9-2489-4080-93A8-500B5B9523C0}" srcOrd="0" destOrd="0" presId="urn:microsoft.com/office/officeart/2005/8/layout/bList2#1"/>
    <dgm:cxn modelId="{F8A77EF9-989B-4594-8B48-4E6CEBEC1731}" type="presParOf" srcId="{A2F45EDB-E712-4A94-96CA-E7DB6A3A1FB5}" destId="{E244690D-D84C-44C4-B0BE-C70BF7ADDFF3}" srcOrd="1" destOrd="0" presId="urn:microsoft.com/office/officeart/2005/8/layout/bList2#1"/>
    <dgm:cxn modelId="{539D8D32-3C41-49EE-B290-842186EA3A8E}" type="presParOf" srcId="{A2F45EDB-E712-4A94-96CA-E7DB6A3A1FB5}" destId="{65E2D708-E267-4103-8B78-C25397F634F0}" srcOrd="2" destOrd="0" presId="urn:microsoft.com/office/officeart/2005/8/layout/bList2#1"/>
    <dgm:cxn modelId="{3710D43C-3AF4-4C66-8842-5BBFB91A01BB}" type="presParOf" srcId="{A2F45EDB-E712-4A94-96CA-E7DB6A3A1FB5}" destId="{AF352403-801E-4B27-BDB3-AEF7C0D36965}" srcOrd="3" destOrd="0" presId="urn:microsoft.com/office/officeart/2005/8/layout/bList2#1"/>
    <dgm:cxn modelId="{2944F1D7-3FBA-4394-93D0-4EF0DF0297FB}" type="presParOf" srcId="{6C356ABD-1483-437F-929C-6E57FF3DB5C5}" destId="{79E31640-DD6B-4BA5-B028-1AC8CE07A49F}" srcOrd="1" destOrd="0" presId="urn:microsoft.com/office/officeart/2005/8/layout/bList2#1"/>
    <dgm:cxn modelId="{CA410BEA-CED9-4005-BE12-A67828BA0B60}" type="presParOf" srcId="{6C356ABD-1483-437F-929C-6E57FF3DB5C5}" destId="{91E299CB-3F29-4BA7-895C-DFABBF025309}" srcOrd="2" destOrd="0" presId="urn:microsoft.com/office/officeart/2005/8/layout/bList2#1"/>
    <dgm:cxn modelId="{0605CCE6-4C0F-4E6D-9B95-BB6362F09B16}" type="presParOf" srcId="{91E299CB-3F29-4BA7-895C-DFABBF025309}" destId="{7F3104BF-BCDC-425A-AAD6-319E2DB8D327}" srcOrd="0" destOrd="0" presId="urn:microsoft.com/office/officeart/2005/8/layout/bList2#1"/>
    <dgm:cxn modelId="{40C20AAA-C8AD-4043-9439-E43FAEC1F7AA}" type="presParOf" srcId="{91E299CB-3F29-4BA7-895C-DFABBF025309}" destId="{3CC8717E-F6A7-40E7-B18B-29ECC8D68478}" srcOrd="1" destOrd="0" presId="urn:microsoft.com/office/officeart/2005/8/layout/bList2#1"/>
    <dgm:cxn modelId="{06A464A3-B7E9-420D-9342-D984DDDF9F65}" type="presParOf" srcId="{91E299CB-3F29-4BA7-895C-DFABBF025309}" destId="{5054A94D-7B3C-4B21-9274-B9994456CE2D}" srcOrd="2" destOrd="0" presId="urn:microsoft.com/office/officeart/2005/8/layout/bList2#1"/>
    <dgm:cxn modelId="{7133B97D-389B-46E0-B073-E378DE2B5483}" type="presParOf" srcId="{91E299CB-3F29-4BA7-895C-DFABBF025309}" destId="{E6B6A261-9B61-4285-830A-D00DDD1829C8}"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6A9C94-BE14-44D9-8DF7-C2712CE923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624A6F5-588C-4430-BEEF-20E7BD21E2BE}">
      <dgm:prSet phldrT="[Текст]"/>
      <dgm:spPr/>
      <dgm:t>
        <a:bodyPr/>
        <a:lstStyle/>
        <a:p>
          <a:pPr algn="ctr"/>
          <a:r>
            <a:rPr lang="kk-KZ" dirty="0" smtClean="0"/>
            <a:t>САБАҚТЫ БЕКІТУ</a:t>
          </a:r>
          <a:endParaRPr lang="ru-RU" dirty="0"/>
        </a:p>
      </dgm:t>
    </dgm:pt>
    <dgm:pt modelId="{770990B5-BAB4-4D49-9409-0807D0C7FE00}" type="parTrans" cxnId="{7A9D80F7-D458-4D4B-96D4-AD3FF633BDC2}">
      <dgm:prSet/>
      <dgm:spPr/>
      <dgm:t>
        <a:bodyPr/>
        <a:lstStyle/>
        <a:p>
          <a:pPr algn="ctr"/>
          <a:endParaRPr lang="ru-RU"/>
        </a:p>
      </dgm:t>
    </dgm:pt>
    <dgm:pt modelId="{67308A65-4F0C-4E79-84E8-A1C209DFEB81}" type="sibTrans" cxnId="{7A9D80F7-D458-4D4B-96D4-AD3FF633BDC2}">
      <dgm:prSet/>
      <dgm:spPr/>
      <dgm:t>
        <a:bodyPr/>
        <a:lstStyle/>
        <a:p>
          <a:pPr algn="ctr"/>
          <a:endParaRPr lang="ru-RU"/>
        </a:p>
      </dgm:t>
    </dgm:pt>
    <dgm:pt modelId="{DB98A865-8256-4A26-A5F8-F3FB26850F19}" type="pres">
      <dgm:prSet presAssocID="{4D6A9C94-BE14-44D9-8DF7-C2712CE92304}" presName="linear" presStyleCnt="0">
        <dgm:presLayoutVars>
          <dgm:animLvl val="lvl"/>
          <dgm:resizeHandles val="exact"/>
        </dgm:presLayoutVars>
      </dgm:prSet>
      <dgm:spPr/>
      <dgm:t>
        <a:bodyPr/>
        <a:lstStyle/>
        <a:p>
          <a:endParaRPr lang="ru-RU"/>
        </a:p>
      </dgm:t>
    </dgm:pt>
    <dgm:pt modelId="{EDE87DFE-7EAF-42DA-B868-4322FAEE317F}" type="pres">
      <dgm:prSet presAssocID="{9624A6F5-588C-4430-BEEF-20E7BD21E2BE}" presName="parentText" presStyleLbl="node1" presStyleIdx="0" presStyleCnt="1" custScaleY="27628" custLinFactY="-81045" custLinFactNeighborX="5859" custLinFactNeighborY="-100000">
        <dgm:presLayoutVars>
          <dgm:chMax val="0"/>
          <dgm:bulletEnabled val="1"/>
        </dgm:presLayoutVars>
      </dgm:prSet>
      <dgm:spPr/>
      <dgm:t>
        <a:bodyPr/>
        <a:lstStyle/>
        <a:p>
          <a:endParaRPr lang="ru-RU"/>
        </a:p>
      </dgm:t>
    </dgm:pt>
  </dgm:ptLst>
  <dgm:cxnLst>
    <dgm:cxn modelId="{5DDA4213-A961-47C6-AB67-C67413DE8794}" type="presOf" srcId="{4D6A9C94-BE14-44D9-8DF7-C2712CE92304}" destId="{DB98A865-8256-4A26-A5F8-F3FB26850F19}" srcOrd="0" destOrd="0" presId="urn:microsoft.com/office/officeart/2005/8/layout/vList2"/>
    <dgm:cxn modelId="{B132A9B6-4F94-4886-878B-BA475E3B5320}" type="presOf" srcId="{9624A6F5-588C-4430-BEEF-20E7BD21E2BE}" destId="{EDE87DFE-7EAF-42DA-B868-4322FAEE317F}" srcOrd="0" destOrd="0" presId="urn:microsoft.com/office/officeart/2005/8/layout/vList2"/>
    <dgm:cxn modelId="{7A9D80F7-D458-4D4B-96D4-AD3FF633BDC2}" srcId="{4D6A9C94-BE14-44D9-8DF7-C2712CE92304}" destId="{9624A6F5-588C-4430-BEEF-20E7BD21E2BE}" srcOrd="0" destOrd="0" parTransId="{770990B5-BAB4-4D49-9409-0807D0C7FE00}" sibTransId="{67308A65-4F0C-4E79-84E8-A1C209DFEB81}"/>
    <dgm:cxn modelId="{E0C42CF0-47E3-4783-8649-1AE02474E2A7}" type="presParOf" srcId="{DB98A865-8256-4A26-A5F8-F3FB26850F19}" destId="{EDE87DFE-7EAF-42DA-B868-4322FAEE317F}"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C837C3-1ECD-43BE-966A-194F707DD848}" type="doc">
      <dgm:prSet loTypeId="urn:microsoft.com/office/officeart/2005/8/layout/default#1" loCatId="list" qsTypeId="urn:microsoft.com/office/officeart/2005/8/quickstyle/3d3" qsCatId="3D" csTypeId="urn:microsoft.com/office/officeart/2005/8/colors/accent1_2" csCatId="accent1" phldr="1"/>
      <dgm:spPr/>
      <dgm:t>
        <a:bodyPr/>
        <a:lstStyle/>
        <a:p>
          <a:endParaRPr lang="ru-RU"/>
        </a:p>
      </dgm:t>
    </dgm:pt>
    <dgm:pt modelId="{44DB3123-C930-4D65-8BE0-FF1BCBD9582A}">
      <dgm:prSet phldrT="[Текст]"/>
      <dgm:spPr/>
      <dgm:t>
        <a:bodyPr/>
        <a:lstStyle/>
        <a:p>
          <a:r>
            <a:rPr lang="kk-KZ" dirty="0" smtClean="0">
              <a:latin typeface="Times New Roman" pitchFamily="18" charset="0"/>
              <a:cs typeface="Times New Roman" pitchFamily="18" charset="0"/>
            </a:rPr>
            <a:t>Химия пәні нені оқытады?</a:t>
          </a:r>
          <a:endParaRPr lang="ru-RU" dirty="0">
            <a:latin typeface="Times New Roman" pitchFamily="18" charset="0"/>
            <a:cs typeface="Times New Roman" pitchFamily="18" charset="0"/>
          </a:endParaRPr>
        </a:p>
      </dgm:t>
    </dgm:pt>
    <dgm:pt modelId="{31FB0A84-3C1D-4999-9887-A544A57EF487}" type="parTrans" cxnId="{774F0EEE-0D18-434F-8FC7-567C029CFCDC}">
      <dgm:prSet/>
      <dgm:spPr/>
      <dgm:t>
        <a:bodyPr/>
        <a:lstStyle/>
        <a:p>
          <a:endParaRPr lang="ru-RU">
            <a:latin typeface="Times New Roman" pitchFamily="18" charset="0"/>
            <a:cs typeface="Times New Roman" pitchFamily="18" charset="0"/>
          </a:endParaRPr>
        </a:p>
      </dgm:t>
    </dgm:pt>
    <dgm:pt modelId="{13853F9F-1B58-4E8C-98B8-74344EBBF323}" type="sibTrans" cxnId="{774F0EEE-0D18-434F-8FC7-567C029CFCDC}">
      <dgm:prSet/>
      <dgm:spPr/>
      <dgm:t>
        <a:bodyPr/>
        <a:lstStyle/>
        <a:p>
          <a:endParaRPr lang="ru-RU">
            <a:latin typeface="Times New Roman" pitchFamily="18" charset="0"/>
            <a:cs typeface="Times New Roman" pitchFamily="18" charset="0"/>
          </a:endParaRPr>
        </a:p>
      </dgm:t>
    </dgm:pt>
    <dgm:pt modelId="{017C3F05-17F9-4866-9DB5-90A14C2220E0}">
      <dgm:prSet phldrT="[Текст]"/>
      <dgm:spPr/>
      <dgm:t>
        <a:bodyPr/>
        <a:lstStyle/>
        <a:p>
          <a:r>
            <a:rPr lang="kk-KZ" dirty="0" smtClean="0">
              <a:latin typeface="Times New Roman" pitchFamily="18" charset="0"/>
              <a:cs typeface="Times New Roman" pitchFamily="18" charset="0"/>
            </a:rPr>
            <a:t>Изотоп дегеніміз не?</a:t>
          </a:r>
          <a:endParaRPr lang="ru-RU" dirty="0">
            <a:latin typeface="Times New Roman" pitchFamily="18" charset="0"/>
            <a:cs typeface="Times New Roman" pitchFamily="18" charset="0"/>
          </a:endParaRPr>
        </a:p>
      </dgm:t>
    </dgm:pt>
    <dgm:pt modelId="{96694A59-C69D-4284-B4BA-3E8C3159EE65}" type="parTrans" cxnId="{78994471-8FAC-45CB-8EA1-B2A352E1527D}">
      <dgm:prSet/>
      <dgm:spPr/>
      <dgm:t>
        <a:bodyPr/>
        <a:lstStyle/>
        <a:p>
          <a:endParaRPr lang="ru-RU">
            <a:latin typeface="Times New Roman" pitchFamily="18" charset="0"/>
            <a:cs typeface="Times New Roman" pitchFamily="18" charset="0"/>
          </a:endParaRPr>
        </a:p>
      </dgm:t>
    </dgm:pt>
    <dgm:pt modelId="{E3A3A777-0DC6-4E87-9CEA-4F5DD72C1AC0}" type="sibTrans" cxnId="{78994471-8FAC-45CB-8EA1-B2A352E1527D}">
      <dgm:prSet/>
      <dgm:spPr/>
      <dgm:t>
        <a:bodyPr/>
        <a:lstStyle/>
        <a:p>
          <a:endParaRPr lang="ru-RU">
            <a:latin typeface="Times New Roman" pitchFamily="18" charset="0"/>
            <a:cs typeface="Times New Roman" pitchFamily="18" charset="0"/>
          </a:endParaRPr>
        </a:p>
      </dgm:t>
    </dgm:pt>
    <dgm:pt modelId="{E1B4A422-4D88-416C-8513-D6086F9B67E2}">
      <dgm:prSet phldrT="[Текст]"/>
      <dgm:spPr/>
      <dgm:t>
        <a:bodyPr/>
        <a:lstStyle/>
        <a:p>
          <a:r>
            <a:rPr lang="kk-KZ" dirty="0" smtClean="0">
              <a:latin typeface="Times New Roman" pitchFamily="18" charset="0"/>
              <a:cs typeface="Times New Roman" pitchFamily="18" charset="0"/>
            </a:rPr>
            <a:t>Зат пен дененің айырмашылығы қандай?</a:t>
          </a:r>
          <a:endParaRPr lang="ru-RU" dirty="0">
            <a:latin typeface="Times New Roman" pitchFamily="18" charset="0"/>
            <a:cs typeface="Times New Roman" pitchFamily="18" charset="0"/>
          </a:endParaRPr>
        </a:p>
      </dgm:t>
    </dgm:pt>
    <dgm:pt modelId="{9E280B93-0A62-42B6-AFE3-2EBD7C80FB7E}" type="parTrans" cxnId="{720E99B8-6610-403F-BE09-47A8961C5CAB}">
      <dgm:prSet/>
      <dgm:spPr/>
      <dgm:t>
        <a:bodyPr/>
        <a:lstStyle/>
        <a:p>
          <a:endParaRPr lang="ru-RU">
            <a:latin typeface="Times New Roman" pitchFamily="18" charset="0"/>
            <a:cs typeface="Times New Roman" pitchFamily="18" charset="0"/>
          </a:endParaRPr>
        </a:p>
      </dgm:t>
    </dgm:pt>
    <dgm:pt modelId="{B28E9DA8-7455-4F4D-9386-AB23D8E238B6}" type="sibTrans" cxnId="{720E99B8-6610-403F-BE09-47A8961C5CAB}">
      <dgm:prSet/>
      <dgm:spPr/>
      <dgm:t>
        <a:bodyPr/>
        <a:lstStyle/>
        <a:p>
          <a:endParaRPr lang="ru-RU">
            <a:latin typeface="Times New Roman" pitchFamily="18" charset="0"/>
            <a:cs typeface="Times New Roman" pitchFamily="18" charset="0"/>
          </a:endParaRPr>
        </a:p>
      </dgm:t>
    </dgm:pt>
    <dgm:pt modelId="{7180F2E3-A234-4F58-AF79-72EC240A4DF1}">
      <dgm:prSet phldrT="[Текст]"/>
      <dgm:spPr/>
      <dgm:t>
        <a:bodyPr/>
        <a:lstStyle/>
        <a:p>
          <a:r>
            <a:rPr lang="kk-KZ" dirty="0" smtClean="0">
              <a:latin typeface="Times New Roman" pitchFamily="18" charset="0"/>
              <a:cs typeface="Times New Roman" pitchFamily="18" charset="0"/>
            </a:rPr>
            <a:t>Изотоп сөзі қандай мағына береді?</a:t>
          </a:r>
          <a:endParaRPr lang="ru-RU" dirty="0">
            <a:latin typeface="Times New Roman" pitchFamily="18" charset="0"/>
            <a:cs typeface="Times New Roman" pitchFamily="18" charset="0"/>
          </a:endParaRPr>
        </a:p>
      </dgm:t>
    </dgm:pt>
    <dgm:pt modelId="{8BFFC0DA-47AF-4765-905F-1D4028A15AA2}" type="parTrans" cxnId="{E9D88BE3-D714-43FC-BFB5-D87CB9D2C967}">
      <dgm:prSet/>
      <dgm:spPr/>
      <dgm:t>
        <a:bodyPr/>
        <a:lstStyle/>
        <a:p>
          <a:endParaRPr lang="ru-RU">
            <a:latin typeface="Times New Roman" pitchFamily="18" charset="0"/>
            <a:cs typeface="Times New Roman" pitchFamily="18" charset="0"/>
          </a:endParaRPr>
        </a:p>
      </dgm:t>
    </dgm:pt>
    <dgm:pt modelId="{5BE04282-B0BE-4766-AD2F-B96EA5D3F36E}" type="sibTrans" cxnId="{E9D88BE3-D714-43FC-BFB5-D87CB9D2C967}">
      <dgm:prSet/>
      <dgm:spPr/>
      <dgm:t>
        <a:bodyPr/>
        <a:lstStyle/>
        <a:p>
          <a:endParaRPr lang="ru-RU">
            <a:latin typeface="Times New Roman" pitchFamily="18" charset="0"/>
            <a:cs typeface="Times New Roman" pitchFamily="18" charset="0"/>
          </a:endParaRPr>
        </a:p>
      </dgm:t>
    </dgm:pt>
    <dgm:pt modelId="{6D347913-49BB-4FDC-A45A-FF17A21699CC}">
      <dgm:prSet phldrT="[Текст]"/>
      <dgm:spPr/>
      <dgm:t>
        <a:bodyPr/>
        <a:lstStyle/>
        <a:p>
          <a:r>
            <a:rPr lang="kk-KZ" dirty="0" smtClean="0">
              <a:latin typeface="Times New Roman" pitchFamily="18" charset="0"/>
              <a:cs typeface="Times New Roman" pitchFamily="18" charset="0"/>
            </a:rPr>
            <a:t>Атом дегеніміз не? </a:t>
          </a:r>
          <a:endParaRPr lang="ru-RU" dirty="0">
            <a:latin typeface="Times New Roman" pitchFamily="18" charset="0"/>
            <a:cs typeface="Times New Roman" pitchFamily="18" charset="0"/>
          </a:endParaRPr>
        </a:p>
      </dgm:t>
    </dgm:pt>
    <dgm:pt modelId="{1B2B6DE9-5333-4397-BE11-90353B84FD50}" type="parTrans" cxnId="{ED27977E-6BEF-425F-BA07-9C780B302919}">
      <dgm:prSet/>
      <dgm:spPr/>
      <dgm:t>
        <a:bodyPr/>
        <a:lstStyle/>
        <a:p>
          <a:endParaRPr lang="ru-RU">
            <a:latin typeface="Times New Roman" pitchFamily="18" charset="0"/>
            <a:cs typeface="Times New Roman" pitchFamily="18" charset="0"/>
          </a:endParaRPr>
        </a:p>
      </dgm:t>
    </dgm:pt>
    <dgm:pt modelId="{9D9CEF1C-416F-4C96-9A99-564F0DEDC51D}" type="sibTrans" cxnId="{ED27977E-6BEF-425F-BA07-9C780B302919}">
      <dgm:prSet/>
      <dgm:spPr/>
      <dgm:t>
        <a:bodyPr/>
        <a:lstStyle/>
        <a:p>
          <a:endParaRPr lang="ru-RU">
            <a:latin typeface="Times New Roman" pitchFamily="18" charset="0"/>
            <a:cs typeface="Times New Roman" pitchFamily="18" charset="0"/>
          </a:endParaRPr>
        </a:p>
      </dgm:t>
    </dgm:pt>
    <dgm:pt modelId="{4CD6CAD4-57BD-4D18-B612-6658EF8EE6EE}">
      <dgm:prSet phldrT="[Текст]"/>
      <dgm:spPr/>
      <dgm:t>
        <a:bodyPr/>
        <a:lstStyle/>
        <a:p>
          <a:r>
            <a:rPr lang="kk-KZ" dirty="0" smtClean="0">
              <a:latin typeface="Times New Roman" pitchFamily="18" charset="0"/>
              <a:cs typeface="Times New Roman" pitchFamily="18" charset="0"/>
            </a:rPr>
            <a:t>Сутек атомында неше протон бар?</a:t>
          </a:r>
          <a:endParaRPr lang="ru-RU" dirty="0">
            <a:latin typeface="Times New Roman" pitchFamily="18" charset="0"/>
            <a:cs typeface="Times New Roman" pitchFamily="18" charset="0"/>
          </a:endParaRPr>
        </a:p>
      </dgm:t>
    </dgm:pt>
    <dgm:pt modelId="{EDFC6381-67AC-450C-B1BA-5DCD564BF37E}" type="parTrans" cxnId="{B3A281A4-9CD6-4CA9-B7EB-900A89682B8A}">
      <dgm:prSet/>
      <dgm:spPr/>
      <dgm:t>
        <a:bodyPr/>
        <a:lstStyle/>
        <a:p>
          <a:endParaRPr lang="ru-RU">
            <a:latin typeface="Times New Roman" pitchFamily="18" charset="0"/>
            <a:cs typeface="Times New Roman" pitchFamily="18" charset="0"/>
          </a:endParaRPr>
        </a:p>
      </dgm:t>
    </dgm:pt>
    <dgm:pt modelId="{2F4791AE-2B23-40B9-A6B5-8A7C939E6CF8}" type="sibTrans" cxnId="{B3A281A4-9CD6-4CA9-B7EB-900A89682B8A}">
      <dgm:prSet/>
      <dgm:spPr/>
      <dgm:t>
        <a:bodyPr/>
        <a:lstStyle/>
        <a:p>
          <a:endParaRPr lang="ru-RU">
            <a:latin typeface="Times New Roman" pitchFamily="18" charset="0"/>
            <a:cs typeface="Times New Roman" pitchFamily="18" charset="0"/>
          </a:endParaRPr>
        </a:p>
      </dgm:t>
    </dgm:pt>
    <dgm:pt modelId="{1B2AEA79-F173-4B1E-B15F-01FE827390E0}">
      <dgm:prSet/>
      <dgm:spPr/>
      <dgm:t>
        <a:bodyPr/>
        <a:lstStyle/>
        <a:p>
          <a:r>
            <a:rPr lang="kk-KZ" dirty="0" smtClean="0">
              <a:latin typeface="Times New Roman" pitchFamily="18" charset="0"/>
              <a:cs typeface="Times New Roman" pitchFamily="18" charset="0"/>
            </a:rPr>
            <a:t>Химиялық элемент тің анықтамасы қандай?</a:t>
          </a:r>
          <a:endParaRPr lang="ru-RU" dirty="0">
            <a:latin typeface="Times New Roman" pitchFamily="18" charset="0"/>
            <a:cs typeface="Times New Roman" pitchFamily="18" charset="0"/>
          </a:endParaRPr>
        </a:p>
      </dgm:t>
    </dgm:pt>
    <dgm:pt modelId="{8556D0DB-C8A3-4694-B6D9-0C572737F663}" type="parTrans" cxnId="{0930CDD0-C300-46A2-ACD7-354712A526E8}">
      <dgm:prSet/>
      <dgm:spPr/>
      <dgm:t>
        <a:bodyPr/>
        <a:lstStyle/>
        <a:p>
          <a:endParaRPr lang="ru-RU">
            <a:latin typeface="Times New Roman" pitchFamily="18" charset="0"/>
            <a:cs typeface="Times New Roman" pitchFamily="18" charset="0"/>
          </a:endParaRPr>
        </a:p>
      </dgm:t>
    </dgm:pt>
    <dgm:pt modelId="{8BB0CE8E-CA04-4EB9-8BD4-27B71D258401}" type="sibTrans" cxnId="{0930CDD0-C300-46A2-ACD7-354712A526E8}">
      <dgm:prSet/>
      <dgm:spPr/>
      <dgm:t>
        <a:bodyPr/>
        <a:lstStyle/>
        <a:p>
          <a:endParaRPr lang="ru-RU">
            <a:latin typeface="Times New Roman" pitchFamily="18" charset="0"/>
            <a:cs typeface="Times New Roman" pitchFamily="18" charset="0"/>
          </a:endParaRPr>
        </a:p>
      </dgm:t>
    </dgm:pt>
    <dgm:pt modelId="{646A5848-3C68-498B-8174-69BB0C023C9B}">
      <dgm:prSet/>
      <dgm:spPr/>
      <dgm:t>
        <a:bodyPr/>
        <a:lstStyle/>
        <a:p>
          <a:r>
            <a:rPr lang="kk-KZ" dirty="0" smtClean="0">
              <a:latin typeface="Times New Roman" pitchFamily="18" charset="0"/>
              <a:cs typeface="Times New Roman" pitchFamily="18" charset="0"/>
            </a:rPr>
            <a:t>Атом-молекулалық ілімнің тұжырымдамасы</a:t>
          </a:r>
          <a:endParaRPr lang="ru-RU" dirty="0">
            <a:latin typeface="Times New Roman" pitchFamily="18" charset="0"/>
            <a:cs typeface="Times New Roman" pitchFamily="18" charset="0"/>
          </a:endParaRPr>
        </a:p>
      </dgm:t>
    </dgm:pt>
    <dgm:pt modelId="{A3B9EEA2-E7CC-4862-B449-45800B6E6FA1}" type="parTrans" cxnId="{7B55298D-D604-4EEE-8C1C-F40BF3BA698A}">
      <dgm:prSet/>
      <dgm:spPr/>
      <dgm:t>
        <a:bodyPr/>
        <a:lstStyle/>
        <a:p>
          <a:endParaRPr lang="ru-RU">
            <a:latin typeface="Times New Roman" pitchFamily="18" charset="0"/>
            <a:cs typeface="Times New Roman" pitchFamily="18" charset="0"/>
          </a:endParaRPr>
        </a:p>
      </dgm:t>
    </dgm:pt>
    <dgm:pt modelId="{C02E1494-9087-4CF3-81E4-FA5C849AC5AC}" type="sibTrans" cxnId="{7B55298D-D604-4EEE-8C1C-F40BF3BA698A}">
      <dgm:prSet/>
      <dgm:spPr/>
      <dgm:t>
        <a:bodyPr/>
        <a:lstStyle/>
        <a:p>
          <a:endParaRPr lang="ru-RU">
            <a:latin typeface="Times New Roman" pitchFamily="18" charset="0"/>
            <a:cs typeface="Times New Roman" pitchFamily="18" charset="0"/>
          </a:endParaRPr>
        </a:p>
      </dgm:t>
    </dgm:pt>
    <dgm:pt modelId="{16CEA2FF-610B-4463-8C78-2B007EB70F5C}">
      <dgm:prSet/>
      <dgm:spPr/>
      <dgm:t>
        <a:bodyPr/>
        <a:lstStyle/>
        <a:p>
          <a:r>
            <a:rPr lang="kk-KZ" dirty="0" smtClean="0">
              <a:latin typeface="Times New Roman" pitchFamily="18" charset="0"/>
              <a:cs typeface="Times New Roman" pitchFamily="18" charset="0"/>
            </a:rPr>
            <a:t>Протон сөзі қандай мағына береді?</a:t>
          </a:r>
          <a:endParaRPr lang="ru-RU" dirty="0">
            <a:latin typeface="Times New Roman" pitchFamily="18" charset="0"/>
            <a:cs typeface="Times New Roman" pitchFamily="18" charset="0"/>
          </a:endParaRPr>
        </a:p>
      </dgm:t>
    </dgm:pt>
    <dgm:pt modelId="{6E90EA66-E4B3-44E7-BF45-2B1AA2D94FF9}" type="parTrans" cxnId="{63F8DEAF-0737-4154-83DC-2EAA3168A0D5}">
      <dgm:prSet/>
      <dgm:spPr/>
      <dgm:t>
        <a:bodyPr/>
        <a:lstStyle/>
        <a:p>
          <a:endParaRPr lang="ru-RU">
            <a:latin typeface="Times New Roman" pitchFamily="18" charset="0"/>
            <a:cs typeface="Times New Roman" pitchFamily="18" charset="0"/>
          </a:endParaRPr>
        </a:p>
      </dgm:t>
    </dgm:pt>
    <dgm:pt modelId="{7EE2BABC-7693-45DC-93AB-4574CE4D258C}" type="sibTrans" cxnId="{63F8DEAF-0737-4154-83DC-2EAA3168A0D5}">
      <dgm:prSet/>
      <dgm:spPr/>
      <dgm:t>
        <a:bodyPr/>
        <a:lstStyle/>
        <a:p>
          <a:endParaRPr lang="ru-RU">
            <a:latin typeface="Times New Roman" pitchFamily="18" charset="0"/>
            <a:cs typeface="Times New Roman" pitchFamily="18" charset="0"/>
          </a:endParaRPr>
        </a:p>
      </dgm:t>
    </dgm:pt>
    <dgm:pt modelId="{060D5141-56EB-44B2-8461-9F69C7E60B36}">
      <dgm:prSet/>
      <dgm:spPr/>
      <dgm:t>
        <a:bodyPr/>
        <a:lstStyle/>
        <a:p>
          <a:r>
            <a:rPr lang="kk-KZ" smtClean="0">
              <a:latin typeface="Times New Roman" pitchFamily="18" charset="0"/>
              <a:cs typeface="Times New Roman" pitchFamily="18" charset="0"/>
            </a:rPr>
            <a:t>Атом қандай бөлшектерден құралған?</a:t>
          </a:r>
          <a:endParaRPr lang="ru-RU" dirty="0">
            <a:latin typeface="Times New Roman" pitchFamily="18" charset="0"/>
            <a:cs typeface="Times New Roman" pitchFamily="18" charset="0"/>
          </a:endParaRPr>
        </a:p>
      </dgm:t>
    </dgm:pt>
    <dgm:pt modelId="{F8A53647-05F3-47F3-9530-5ADBB004864C}" type="parTrans" cxnId="{A9515315-567C-4344-BE64-ACC4CCE64499}">
      <dgm:prSet/>
      <dgm:spPr/>
      <dgm:t>
        <a:bodyPr/>
        <a:lstStyle/>
        <a:p>
          <a:endParaRPr lang="ru-RU">
            <a:latin typeface="Times New Roman" pitchFamily="18" charset="0"/>
            <a:cs typeface="Times New Roman" pitchFamily="18" charset="0"/>
          </a:endParaRPr>
        </a:p>
      </dgm:t>
    </dgm:pt>
    <dgm:pt modelId="{3EE915C7-0E01-4DDB-9E83-4247B5293627}" type="sibTrans" cxnId="{A9515315-567C-4344-BE64-ACC4CCE64499}">
      <dgm:prSet/>
      <dgm:spPr/>
      <dgm:t>
        <a:bodyPr/>
        <a:lstStyle/>
        <a:p>
          <a:endParaRPr lang="ru-RU">
            <a:latin typeface="Times New Roman" pitchFamily="18" charset="0"/>
            <a:cs typeface="Times New Roman" pitchFamily="18" charset="0"/>
          </a:endParaRPr>
        </a:p>
      </dgm:t>
    </dgm:pt>
    <dgm:pt modelId="{E0239EED-F4DF-4BCE-9A43-2A75F63A1404}">
      <dgm:prSet/>
      <dgm:spPr/>
      <dgm:t>
        <a:bodyPr/>
        <a:lstStyle/>
        <a:p>
          <a:r>
            <a:rPr lang="kk-KZ" dirty="0" smtClean="0">
              <a:latin typeface="Times New Roman" pitchFamily="18" charset="0"/>
              <a:cs typeface="Times New Roman" pitchFamily="18" charset="0"/>
            </a:rPr>
            <a:t>Алмасу реакциясы дегеніміз не?</a:t>
          </a:r>
          <a:endParaRPr lang="ru-RU" dirty="0">
            <a:latin typeface="Times New Roman" pitchFamily="18" charset="0"/>
            <a:cs typeface="Times New Roman" pitchFamily="18" charset="0"/>
          </a:endParaRPr>
        </a:p>
      </dgm:t>
    </dgm:pt>
    <dgm:pt modelId="{924FBEA3-12DE-48E5-BF59-B234B66B212C}" type="parTrans" cxnId="{83B874A5-B38C-45B1-887E-5B02C018CDC7}">
      <dgm:prSet/>
      <dgm:spPr/>
      <dgm:t>
        <a:bodyPr/>
        <a:lstStyle/>
        <a:p>
          <a:endParaRPr lang="ru-RU">
            <a:latin typeface="Times New Roman" pitchFamily="18" charset="0"/>
            <a:cs typeface="Times New Roman" pitchFamily="18" charset="0"/>
          </a:endParaRPr>
        </a:p>
      </dgm:t>
    </dgm:pt>
    <dgm:pt modelId="{280E21A1-61D6-4AB7-89E8-9A650200CF27}" type="sibTrans" cxnId="{83B874A5-B38C-45B1-887E-5B02C018CDC7}">
      <dgm:prSet/>
      <dgm:spPr/>
      <dgm:t>
        <a:bodyPr/>
        <a:lstStyle/>
        <a:p>
          <a:endParaRPr lang="ru-RU">
            <a:latin typeface="Times New Roman" pitchFamily="18" charset="0"/>
            <a:cs typeface="Times New Roman" pitchFamily="18" charset="0"/>
          </a:endParaRPr>
        </a:p>
      </dgm:t>
    </dgm:pt>
    <dgm:pt modelId="{1BE7966B-D07A-4948-91E5-7E8C708FF4CB}">
      <dgm:prSet/>
      <dgm:spPr/>
      <dgm:t>
        <a:bodyPr/>
        <a:lstStyle/>
        <a:p>
          <a:r>
            <a:rPr lang="kk-KZ" dirty="0" smtClean="0">
              <a:latin typeface="Times New Roman" pitchFamily="18" charset="0"/>
              <a:cs typeface="Times New Roman" pitchFamily="18" charset="0"/>
            </a:rPr>
            <a:t>Оттек атомы ның құрамын анықта?</a:t>
          </a:r>
          <a:endParaRPr lang="ru-RU" dirty="0">
            <a:latin typeface="Times New Roman" pitchFamily="18" charset="0"/>
            <a:cs typeface="Times New Roman" pitchFamily="18" charset="0"/>
          </a:endParaRPr>
        </a:p>
      </dgm:t>
    </dgm:pt>
    <dgm:pt modelId="{BCC30B1E-7424-451C-88D3-FA99FCF1ED6C}" type="parTrans" cxnId="{5ABE527C-E2C7-4EFA-B43C-EE06E81B114E}">
      <dgm:prSet/>
      <dgm:spPr/>
      <dgm:t>
        <a:bodyPr/>
        <a:lstStyle/>
        <a:p>
          <a:endParaRPr lang="ru-RU">
            <a:latin typeface="Times New Roman" pitchFamily="18" charset="0"/>
            <a:cs typeface="Times New Roman" pitchFamily="18" charset="0"/>
          </a:endParaRPr>
        </a:p>
      </dgm:t>
    </dgm:pt>
    <dgm:pt modelId="{E79D2E71-C2A4-4B6A-A76B-125E82E7D7F7}" type="sibTrans" cxnId="{5ABE527C-E2C7-4EFA-B43C-EE06E81B114E}">
      <dgm:prSet/>
      <dgm:spPr/>
      <dgm:t>
        <a:bodyPr/>
        <a:lstStyle/>
        <a:p>
          <a:endParaRPr lang="ru-RU">
            <a:latin typeface="Times New Roman" pitchFamily="18" charset="0"/>
            <a:cs typeface="Times New Roman" pitchFamily="18" charset="0"/>
          </a:endParaRPr>
        </a:p>
      </dgm:t>
    </dgm:pt>
    <dgm:pt modelId="{A9D53E18-B478-4530-AC75-DAB8283409C8}" type="pres">
      <dgm:prSet presAssocID="{6EC837C3-1ECD-43BE-966A-194F707DD848}" presName="diagram" presStyleCnt="0">
        <dgm:presLayoutVars>
          <dgm:dir/>
          <dgm:resizeHandles val="exact"/>
        </dgm:presLayoutVars>
      </dgm:prSet>
      <dgm:spPr/>
      <dgm:t>
        <a:bodyPr/>
        <a:lstStyle/>
        <a:p>
          <a:endParaRPr lang="ru-RU"/>
        </a:p>
      </dgm:t>
    </dgm:pt>
    <dgm:pt modelId="{0CF6F7B4-5FEC-48F6-8DFC-30BF3575C591}" type="pres">
      <dgm:prSet presAssocID="{44DB3123-C930-4D65-8BE0-FF1BCBD9582A}" presName="node" presStyleLbl="node1" presStyleIdx="0" presStyleCnt="12">
        <dgm:presLayoutVars>
          <dgm:bulletEnabled val="1"/>
        </dgm:presLayoutVars>
      </dgm:prSet>
      <dgm:spPr/>
      <dgm:t>
        <a:bodyPr/>
        <a:lstStyle/>
        <a:p>
          <a:endParaRPr lang="ru-RU"/>
        </a:p>
      </dgm:t>
    </dgm:pt>
    <dgm:pt modelId="{AB87DF4D-3D38-4244-BD31-C8FE9F6A8E42}" type="pres">
      <dgm:prSet presAssocID="{13853F9F-1B58-4E8C-98B8-74344EBBF323}" presName="sibTrans" presStyleCnt="0"/>
      <dgm:spPr/>
    </dgm:pt>
    <dgm:pt modelId="{DB3789F0-24DE-41CC-97AE-8727B02983B0}" type="pres">
      <dgm:prSet presAssocID="{017C3F05-17F9-4866-9DB5-90A14C2220E0}" presName="node" presStyleLbl="node1" presStyleIdx="1" presStyleCnt="12">
        <dgm:presLayoutVars>
          <dgm:bulletEnabled val="1"/>
        </dgm:presLayoutVars>
      </dgm:prSet>
      <dgm:spPr/>
      <dgm:t>
        <a:bodyPr/>
        <a:lstStyle/>
        <a:p>
          <a:endParaRPr lang="ru-RU"/>
        </a:p>
      </dgm:t>
    </dgm:pt>
    <dgm:pt modelId="{E4078210-E08B-4EA1-9DAB-7174FBBDE32E}" type="pres">
      <dgm:prSet presAssocID="{E3A3A777-0DC6-4E87-9CEA-4F5DD72C1AC0}" presName="sibTrans" presStyleCnt="0"/>
      <dgm:spPr/>
    </dgm:pt>
    <dgm:pt modelId="{E9436A6E-B836-49FD-84EE-41D882D642E5}" type="pres">
      <dgm:prSet presAssocID="{E1B4A422-4D88-416C-8513-D6086F9B67E2}" presName="node" presStyleLbl="node1" presStyleIdx="2" presStyleCnt="12">
        <dgm:presLayoutVars>
          <dgm:bulletEnabled val="1"/>
        </dgm:presLayoutVars>
      </dgm:prSet>
      <dgm:spPr/>
      <dgm:t>
        <a:bodyPr/>
        <a:lstStyle/>
        <a:p>
          <a:endParaRPr lang="ru-RU"/>
        </a:p>
      </dgm:t>
    </dgm:pt>
    <dgm:pt modelId="{2C9883B7-F3B4-498A-B66F-E0EDC5A5B9F7}" type="pres">
      <dgm:prSet presAssocID="{B28E9DA8-7455-4F4D-9386-AB23D8E238B6}" presName="sibTrans" presStyleCnt="0"/>
      <dgm:spPr/>
    </dgm:pt>
    <dgm:pt modelId="{E75BA2E7-F944-4B32-B496-91FECAA05DBA}" type="pres">
      <dgm:prSet presAssocID="{7180F2E3-A234-4F58-AF79-72EC240A4DF1}" presName="node" presStyleLbl="node1" presStyleIdx="3" presStyleCnt="12">
        <dgm:presLayoutVars>
          <dgm:bulletEnabled val="1"/>
        </dgm:presLayoutVars>
      </dgm:prSet>
      <dgm:spPr/>
      <dgm:t>
        <a:bodyPr/>
        <a:lstStyle/>
        <a:p>
          <a:endParaRPr lang="ru-RU"/>
        </a:p>
      </dgm:t>
    </dgm:pt>
    <dgm:pt modelId="{34068150-5385-4C5C-99DC-1B688F690F89}" type="pres">
      <dgm:prSet presAssocID="{5BE04282-B0BE-4766-AD2F-B96EA5D3F36E}" presName="sibTrans" presStyleCnt="0"/>
      <dgm:spPr/>
    </dgm:pt>
    <dgm:pt modelId="{7D8590CD-0F13-427E-9668-80783CBABC20}" type="pres">
      <dgm:prSet presAssocID="{6D347913-49BB-4FDC-A45A-FF17A21699CC}" presName="node" presStyleLbl="node1" presStyleIdx="4" presStyleCnt="12">
        <dgm:presLayoutVars>
          <dgm:bulletEnabled val="1"/>
        </dgm:presLayoutVars>
      </dgm:prSet>
      <dgm:spPr/>
      <dgm:t>
        <a:bodyPr/>
        <a:lstStyle/>
        <a:p>
          <a:endParaRPr lang="ru-RU"/>
        </a:p>
      </dgm:t>
    </dgm:pt>
    <dgm:pt modelId="{A25F1E9D-2ACF-4B00-B711-A5CD1FEFF53C}" type="pres">
      <dgm:prSet presAssocID="{9D9CEF1C-416F-4C96-9A99-564F0DEDC51D}" presName="sibTrans" presStyleCnt="0"/>
      <dgm:spPr/>
    </dgm:pt>
    <dgm:pt modelId="{72892ACF-C752-4E3A-8FCE-209B2930B038}" type="pres">
      <dgm:prSet presAssocID="{4CD6CAD4-57BD-4D18-B612-6658EF8EE6EE}" presName="node" presStyleLbl="node1" presStyleIdx="5" presStyleCnt="12">
        <dgm:presLayoutVars>
          <dgm:bulletEnabled val="1"/>
        </dgm:presLayoutVars>
      </dgm:prSet>
      <dgm:spPr/>
      <dgm:t>
        <a:bodyPr/>
        <a:lstStyle/>
        <a:p>
          <a:endParaRPr lang="ru-RU"/>
        </a:p>
      </dgm:t>
    </dgm:pt>
    <dgm:pt modelId="{FFAF7FF8-F7E7-4FB0-91FC-C10AE97EE56A}" type="pres">
      <dgm:prSet presAssocID="{2F4791AE-2B23-40B9-A6B5-8A7C939E6CF8}" presName="sibTrans" presStyleCnt="0"/>
      <dgm:spPr/>
    </dgm:pt>
    <dgm:pt modelId="{9928DC43-EC13-4C79-BC68-3AA58113DD8B}" type="pres">
      <dgm:prSet presAssocID="{1B2AEA79-F173-4B1E-B15F-01FE827390E0}" presName="node" presStyleLbl="node1" presStyleIdx="6" presStyleCnt="12">
        <dgm:presLayoutVars>
          <dgm:bulletEnabled val="1"/>
        </dgm:presLayoutVars>
      </dgm:prSet>
      <dgm:spPr/>
      <dgm:t>
        <a:bodyPr/>
        <a:lstStyle/>
        <a:p>
          <a:endParaRPr lang="ru-RU"/>
        </a:p>
      </dgm:t>
    </dgm:pt>
    <dgm:pt modelId="{660C2BAD-6D3A-4495-8C23-845D0ECFEFD8}" type="pres">
      <dgm:prSet presAssocID="{8BB0CE8E-CA04-4EB9-8BD4-27B71D258401}" presName="sibTrans" presStyleCnt="0"/>
      <dgm:spPr/>
    </dgm:pt>
    <dgm:pt modelId="{BAF169C6-D26A-4262-AFA4-B0F247BE3415}" type="pres">
      <dgm:prSet presAssocID="{646A5848-3C68-498B-8174-69BB0C023C9B}" presName="node" presStyleLbl="node1" presStyleIdx="7" presStyleCnt="12">
        <dgm:presLayoutVars>
          <dgm:bulletEnabled val="1"/>
        </dgm:presLayoutVars>
      </dgm:prSet>
      <dgm:spPr/>
      <dgm:t>
        <a:bodyPr/>
        <a:lstStyle/>
        <a:p>
          <a:endParaRPr lang="ru-RU"/>
        </a:p>
      </dgm:t>
    </dgm:pt>
    <dgm:pt modelId="{F77A6207-4F23-40A1-A11E-4706CBE69876}" type="pres">
      <dgm:prSet presAssocID="{C02E1494-9087-4CF3-81E4-FA5C849AC5AC}" presName="sibTrans" presStyleCnt="0"/>
      <dgm:spPr/>
    </dgm:pt>
    <dgm:pt modelId="{2014384F-7877-4536-A9CA-0FCB21A64B09}" type="pres">
      <dgm:prSet presAssocID="{16CEA2FF-610B-4463-8C78-2B007EB70F5C}" presName="node" presStyleLbl="node1" presStyleIdx="8" presStyleCnt="12">
        <dgm:presLayoutVars>
          <dgm:bulletEnabled val="1"/>
        </dgm:presLayoutVars>
      </dgm:prSet>
      <dgm:spPr/>
      <dgm:t>
        <a:bodyPr/>
        <a:lstStyle/>
        <a:p>
          <a:endParaRPr lang="ru-RU"/>
        </a:p>
      </dgm:t>
    </dgm:pt>
    <dgm:pt modelId="{D3C3ADF6-04BD-4D57-A263-5B528D53316E}" type="pres">
      <dgm:prSet presAssocID="{7EE2BABC-7693-45DC-93AB-4574CE4D258C}" presName="sibTrans" presStyleCnt="0"/>
      <dgm:spPr/>
    </dgm:pt>
    <dgm:pt modelId="{4E96DBF8-34E9-4617-B09A-F2B3CC3A52EB}" type="pres">
      <dgm:prSet presAssocID="{060D5141-56EB-44B2-8461-9F69C7E60B36}" presName="node" presStyleLbl="node1" presStyleIdx="9" presStyleCnt="12">
        <dgm:presLayoutVars>
          <dgm:bulletEnabled val="1"/>
        </dgm:presLayoutVars>
      </dgm:prSet>
      <dgm:spPr/>
      <dgm:t>
        <a:bodyPr/>
        <a:lstStyle/>
        <a:p>
          <a:endParaRPr lang="ru-RU"/>
        </a:p>
      </dgm:t>
    </dgm:pt>
    <dgm:pt modelId="{5B05B126-FB97-4357-ACC4-FDF6112F9DAA}" type="pres">
      <dgm:prSet presAssocID="{3EE915C7-0E01-4DDB-9E83-4247B5293627}" presName="sibTrans" presStyleCnt="0"/>
      <dgm:spPr/>
    </dgm:pt>
    <dgm:pt modelId="{1B9AB91F-DAC4-4E38-B8D6-2540AE650FD4}" type="pres">
      <dgm:prSet presAssocID="{E0239EED-F4DF-4BCE-9A43-2A75F63A1404}" presName="node" presStyleLbl="node1" presStyleIdx="10" presStyleCnt="12">
        <dgm:presLayoutVars>
          <dgm:bulletEnabled val="1"/>
        </dgm:presLayoutVars>
      </dgm:prSet>
      <dgm:spPr/>
      <dgm:t>
        <a:bodyPr/>
        <a:lstStyle/>
        <a:p>
          <a:endParaRPr lang="ru-RU"/>
        </a:p>
      </dgm:t>
    </dgm:pt>
    <dgm:pt modelId="{9818AA76-A68B-4C07-A84A-39D8E1E141C2}" type="pres">
      <dgm:prSet presAssocID="{280E21A1-61D6-4AB7-89E8-9A650200CF27}" presName="sibTrans" presStyleCnt="0"/>
      <dgm:spPr/>
    </dgm:pt>
    <dgm:pt modelId="{60009F35-76B6-4D1C-AFD8-C3D759B5DE9C}" type="pres">
      <dgm:prSet presAssocID="{1BE7966B-D07A-4948-91E5-7E8C708FF4CB}" presName="node" presStyleLbl="node1" presStyleIdx="11" presStyleCnt="12">
        <dgm:presLayoutVars>
          <dgm:bulletEnabled val="1"/>
        </dgm:presLayoutVars>
      </dgm:prSet>
      <dgm:spPr/>
      <dgm:t>
        <a:bodyPr/>
        <a:lstStyle/>
        <a:p>
          <a:endParaRPr lang="ru-RU"/>
        </a:p>
      </dgm:t>
    </dgm:pt>
  </dgm:ptLst>
  <dgm:cxnLst>
    <dgm:cxn modelId="{49D64071-2E86-4F25-B32C-D4C7614D96A0}" type="presOf" srcId="{7180F2E3-A234-4F58-AF79-72EC240A4DF1}" destId="{E75BA2E7-F944-4B32-B496-91FECAA05DBA}" srcOrd="0" destOrd="0" presId="urn:microsoft.com/office/officeart/2005/8/layout/default#1"/>
    <dgm:cxn modelId="{A9515315-567C-4344-BE64-ACC4CCE64499}" srcId="{6EC837C3-1ECD-43BE-966A-194F707DD848}" destId="{060D5141-56EB-44B2-8461-9F69C7E60B36}" srcOrd="9" destOrd="0" parTransId="{F8A53647-05F3-47F3-9530-5ADBB004864C}" sibTransId="{3EE915C7-0E01-4DDB-9E83-4247B5293627}"/>
    <dgm:cxn modelId="{7B682CB3-2044-4695-8410-B62882207944}" type="presOf" srcId="{1BE7966B-D07A-4948-91E5-7E8C708FF4CB}" destId="{60009F35-76B6-4D1C-AFD8-C3D759B5DE9C}" srcOrd="0" destOrd="0" presId="urn:microsoft.com/office/officeart/2005/8/layout/default#1"/>
    <dgm:cxn modelId="{ED218030-1878-484A-BD25-F53343E8CE0F}" type="presOf" srcId="{017C3F05-17F9-4866-9DB5-90A14C2220E0}" destId="{DB3789F0-24DE-41CC-97AE-8727B02983B0}" srcOrd="0" destOrd="0" presId="urn:microsoft.com/office/officeart/2005/8/layout/default#1"/>
    <dgm:cxn modelId="{B9D5151A-6E5D-4E85-9FA3-D0504263EFCE}" type="presOf" srcId="{4CD6CAD4-57BD-4D18-B612-6658EF8EE6EE}" destId="{72892ACF-C752-4E3A-8FCE-209B2930B038}" srcOrd="0" destOrd="0" presId="urn:microsoft.com/office/officeart/2005/8/layout/default#1"/>
    <dgm:cxn modelId="{63F8DEAF-0737-4154-83DC-2EAA3168A0D5}" srcId="{6EC837C3-1ECD-43BE-966A-194F707DD848}" destId="{16CEA2FF-610B-4463-8C78-2B007EB70F5C}" srcOrd="8" destOrd="0" parTransId="{6E90EA66-E4B3-44E7-BF45-2B1AA2D94FF9}" sibTransId="{7EE2BABC-7693-45DC-93AB-4574CE4D258C}"/>
    <dgm:cxn modelId="{78994471-8FAC-45CB-8EA1-B2A352E1527D}" srcId="{6EC837C3-1ECD-43BE-966A-194F707DD848}" destId="{017C3F05-17F9-4866-9DB5-90A14C2220E0}" srcOrd="1" destOrd="0" parTransId="{96694A59-C69D-4284-B4BA-3E8C3159EE65}" sibTransId="{E3A3A777-0DC6-4E87-9CEA-4F5DD72C1AC0}"/>
    <dgm:cxn modelId="{B3B523E5-82D8-4AF5-ADE3-9D3385029227}" type="presOf" srcId="{6D347913-49BB-4FDC-A45A-FF17A21699CC}" destId="{7D8590CD-0F13-427E-9668-80783CBABC20}" srcOrd="0" destOrd="0" presId="urn:microsoft.com/office/officeart/2005/8/layout/default#1"/>
    <dgm:cxn modelId="{83B874A5-B38C-45B1-887E-5B02C018CDC7}" srcId="{6EC837C3-1ECD-43BE-966A-194F707DD848}" destId="{E0239EED-F4DF-4BCE-9A43-2A75F63A1404}" srcOrd="10" destOrd="0" parTransId="{924FBEA3-12DE-48E5-BF59-B234B66B212C}" sibTransId="{280E21A1-61D6-4AB7-89E8-9A650200CF27}"/>
    <dgm:cxn modelId="{D8A826C8-E3C6-4875-8677-AAB3717E5AA0}" type="presOf" srcId="{6EC837C3-1ECD-43BE-966A-194F707DD848}" destId="{A9D53E18-B478-4530-AC75-DAB8283409C8}" srcOrd="0" destOrd="0" presId="urn:microsoft.com/office/officeart/2005/8/layout/default#1"/>
    <dgm:cxn modelId="{774F0EEE-0D18-434F-8FC7-567C029CFCDC}" srcId="{6EC837C3-1ECD-43BE-966A-194F707DD848}" destId="{44DB3123-C930-4D65-8BE0-FF1BCBD9582A}" srcOrd="0" destOrd="0" parTransId="{31FB0A84-3C1D-4999-9887-A544A57EF487}" sibTransId="{13853F9F-1B58-4E8C-98B8-74344EBBF323}"/>
    <dgm:cxn modelId="{1645A02E-23A6-4E10-8052-3B592DDAA0B0}" type="presOf" srcId="{16CEA2FF-610B-4463-8C78-2B007EB70F5C}" destId="{2014384F-7877-4536-A9CA-0FCB21A64B09}" srcOrd="0" destOrd="0" presId="urn:microsoft.com/office/officeart/2005/8/layout/default#1"/>
    <dgm:cxn modelId="{0930CDD0-C300-46A2-ACD7-354712A526E8}" srcId="{6EC837C3-1ECD-43BE-966A-194F707DD848}" destId="{1B2AEA79-F173-4B1E-B15F-01FE827390E0}" srcOrd="6" destOrd="0" parTransId="{8556D0DB-C8A3-4694-B6D9-0C572737F663}" sibTransId="{8BB0CE8E-CA04-4EB9-8BD4-27B71D258401}"/>
    <dgm:cxn modelId="{56683724-E379-4C98-816A-A302A06743AD}" type="presOf" srcId="{E1B4A422-4D88-416C-8513-D6086F9B67E2}" destId="{E9436A6E-B836-49FD-84EE-41D882D642E5}" srcOrd="0" destOrd="0" presId="urn:microsoft.com/office/officeart/2005/8/layout/default#1"/>
    <dgm:cxn modelId="{ED27977E-6BEF-425F-BA07-9C780B302919}" srcId="{6EC837C3-1ECD-43BE-966A-194F707DD848}" destId="{6D347913-49BB-4FDC-A45A-FF17A21699CC}" srcOrd="4" destOrd="0" parTransId="{1B2B6DE9-5333-4397-BE11-90353B84FD50}" sibTransId="{9D9CEF1C-416F-4C96-9A99-564F0DEDC51D}"/>
    <dgm:cxn modelId="{B3A281A4-9CD6-4CA9-B7EB-900A89682B8A}" srcId="{6EC837C3-1ECD-43BE-966A-194F707DD848}" destId="{4CD6CAD4-57BD-4D18-B612-6658EF8EE6EE}" srcOrd="5" destOrd="0" parTransId="{EDFC6381-67AC-450C-B1BA-5DCD564BF37E}" sibTransId="{2F4791AE-2B23-40B9-A6B5-8A7C939E6CF8}"/>
    <dgm:cxn modelId="{EFF2FB4E-D08B-4381-A3CB-45FF844F451D}" type="presOf" srcId="{1B2AEA79-F173-4B1E-B15F-01FE827390E0}" destId="{9928DC43-EC13-4C79-BC68-3AA58113DD8B}" srcOrd="0" destOrd="0" presId="urn:microsoft.com/office/officeart/2005/8/layout/default#1"/>
    <dgm:cxn modelId="{3FF54280-4675-4A21-8487-6BF900EE6DC9}" type="presOf" srcId="{060D5141-56EB-44B2-8461-9F69C7E60B36}" destId="{4E96DBF8-34E9-4617-B09A-F2B3CC3A52EB}" srcOrd="0" destOrd="0" presId="urn:microsoft.com/office/officeart/2005/8/layout/default#1"/>
    <dgm:cxn modelId="{F1274C09-8C48-4B70-A530-8ED8C3F647EF}" type="presOf" srcId="{E0239EED-F4DF-4BCE-9A43-2A75F63A1404}" destId="{1B9AB91F-DAC4-4E38-B8D6-2540AE650FD4}" srcOrd="0" destOrd="0" presId="urn:microsoft.com/office/officeart/2005/8/layout/default#1"/>
    <dgm:cxn modelId="{E9D88BE3-D714-43FC-BFB5-D87CB9D2C967}" srcId="{6EC837C3-1ECD-43BE-966A-194F707DD848}" destId="{7180F2E3-A234-4F58-AF79-72EC240A4DF1}" srcOrd="3" destOrd="0" parTransId="{8BFFC0DA-47AF-4765-905F-1D4028A15AA2}" sibTransId="{5BE04282-B0BE-4766-AD2F-B96EA5D3F36E}"/>
    <dgm:cxn modelId="{7B55298D-D604-4EEE-8C1C-F40BF3BA698A}" srcId="{6EC837C3-1ECD-43BE-966A-194F707DD848}" destId="{646A5848-3C68-498B-8174-69BB0C023C9B}" srcOrd="7" destOrd="0" parTransId="{A3B9EEA2-E7CC-4862-B449-45800B6E6FA1}" sibTransId="{C02E1494-9087-4CF3-81E4-FA5C849AC5AC}"/>
    <dgm:cxn modelId="{19BD3946-8A09-4C5D-A8C9-6A824D4FE390}" type="presOf" srcId="{44DB3123-C930-4D65-8BE0-FF1BCBD9582A}" destId="{0CF6F7B4-5FEC-48F6-8DFC-30BF3575C591}" srcOrd="0" destOrd="0" presId="urn:microsoft.com/office/officeart/2005/8/layout/default#1"/>
    <dgm:cxn modelId="{F2289442-D814-47C8-9D0A-F74027A079FB}" type="presOf" srcId="{646A5848-3C68-498B-8174-69BB0C023C9B}" destId="{BAF169C6-D26A-4262-AFA4-B0F247BE3415}" srcOrd="0" destOrd="0" presId="urn:microsoft.com/office/officeart/2005/8/layout/default#1"/>
    <dgm:cxn modelId="{5ABE527C-E2C7-4EFA-B43C-EE06E81B114E}" srcId="{6EC837C3-1ECD-43BE-966A-194F707DD848}" destId="{1BE7966B-D07A-4948-91E5-7E8C708FF4CB}" srcOrd="11" destOrd="0" parTransId="{BCC30B1E-7424-451C-88D3-FA99FCF1ED6C}" sibTransId="{E79D2E71-C2A4-4B6A-A76B-125E82E7D7F7}"/>
    <dgm:cxn modelId="{720E99B8-6610-403F-BE09-47A8961C5CAB}" srcId="{6EC837C3-1ECD-43BE-966A-194F707DD848}" destId="{E1B4A422-4D88-416C-8513-D6086F9B67E2}" srcOrd="2" destOrd="0" parTransId="{9E280B93-0A62-42B6-AFE3-2EBD7C80FB7E}" sibTransId="{B28E9DA8-7455-4F4D-9386-AB23D8E238B6}"/>
    <dgm:cxn modelId="{A80B4D42-2B9D-419C-912E-E197F95D159B}" type="presParOf" srcId="{A9D53E18-B478-4530-AC75-DAB8283409C8}" destId="{0CF6F7B4-5FEC-48F6-8DFC-30BF3575C591}" srcOrd="0" destOrd="0" presId="urn:microsoft.com/office/officeart/2005/8/layout/default#1"/>
    <dgm:cxn modelId="{70621285-B15E-4D83-8A10-68A6A7E293D5}" type="presParOf" srcId="{A9D53E18-B478-4530-AC75-DAB8283409C8}" destId="{AB87DF4D-3D38-4244-BD31-C8FE9F6A8E42}" srcOrd="1" destOrd="0" presId="urn:microsoft.com/office/officeart/2005/8/layout/default#1"/>
    <dgm:cxn modelId="{8E1C5233-827F-4152-B16A-5C01C89AEE0D}" type="presParOf" srcId="{A9D53E18-B478-4530-AC75-DAB8283409C8}" destId="{DB3789F0-24DE-41CC-97AE-8727B02983B0}" srcOrd="2" destOrd="0" presId="urn:microsoft.com/office/officeart/2005/8/layout/default#1"/>
    <dgm:cxn modelId="{9AB98A54-5542-4232-8113-24E4AD66980B}" type="presParOf" srcId="{A9D53E18-B478-4530-AC75-DAB8283409C8}" destId="{E4078210-E08B-4EA1-9DAB-7174FBBDE32E}" srcOrd="3" destOrd="0" presId="urn:microsoft.com/office/officeart/2005/8/layout/default#1"/>
    <dgm:cxn modelId="{C432541B-FEB9-440F-858C-0B7E6AD6FBCF}" type="presParOf" srcId="{A9D53E18-B478-4530-AC75-DAB8283409C8}" destId="{E9436A6E-B836-49FD-84EE-41D882D642E5}" srcOrd="4" destOrd="0" presId="urn:microsoft.com/office/officeart/2005/8/layout/default#1"/>
    <dgm:cxn modelId="{CD5C5B01-569E-40E9-80F4-CBADDF9E7266}" type="presParOf" srcId="{A9D53E18-B478-4530-AC75-DAB8283409C8}" destId="{2C9883B7-F3B4-498A-B66F-E0EDC5A5B9F7}" srcOrd="5" destOrd="0" presId="urn:microsoft.com/office/officeart/2005/8/layout/default#1"/>
    <dgm:cxn modelId="{C2DB655C-E94D-4675-A766-47A950DAC6A8}" type="presParOf" srcId="{A9D53E18-B478-4530-AC75-DAB8283409C8}" destId="{E75BA2E7-F944-4B32-B496-91FECAA05DBA}" srcOrd="6" destOrd="0" presId="urn:microsoft.com/office/officeart/2005/8/layout/default#1"/>
    <dgm:cxn modelId="{B7DF5DD8-4937-4E9D-BBA9-DEF91E46D061}" type="presParOf" srcId="{A9D53E18-B478-4530-AC75-DAB8283409C8}" destId="{34068150-5385-4C5C-99DC-1B688F690F89}" srcOrd="7" destOrd="0" presId="urn:microsoft.com/office/officeart/2005/8/layout/default#1"/>
    <dgm:cxn modelId="{218ED43C-B159-41BE-9974-FDAC6CD83818}" type="presParOf" srcId="{A9D53E18-B478-4530-AC75-DAB8283409C8}" destId="{7D8590CD-0F13-427E-9668-80783CBABC20}" srcOrd="8" destOrd="0" presId="urn:microsoft.com/office/officeart/2005/8/layout/default#1"/>
    <dgm:cxn modelId="{09204536-BBD9-4CF0-9EA9-91786EA54457}" type="presParOf" srcId="{A9D53E18-B478-4530-AC75-DAB8283409C8}" destId="{A25F1E9D-2ACF-4B00-B711-A5CD1FEFF53C}" srcOrd="9" destOrd="0" presId="urn:microsoft.com/office/officeart/2005/8/layout/default#1"/>
    <dgm:cxn modelId="{9E34472C-080B-41A4-BCFB-A92B92B474AB}" type="presParOf" srcId="{A9D53E18-B478-4530-AC75-DAB8283409C8}" destId="{72892ACF-C752-4E3A-8FCE-209B2930B038}" srcOrd="10" destOrd="0" presId="urn:microsoft.com/office/officeart/2005/8/layout/default#1"/>
    <dgm:cxn modelId="{E9D8B563-9F0A-4EB0-ADC4-4BE0218DBE09}" type="presParOf" srcId="{A9D53E18-B478-4530-AC75-DAB8283409C8}" destId="{FFAF7FF8-F7E7-4FB0-91FC-C10AE97EE56A}" srcOrd="11" destOrd="0" presId="urn:microsoft.com/office/officeart/2005/8/layout/default#1"/>
    <dgm:cxn modelId="{BD74EB2C-47EB-4FDA-B55B-2B42A187E3FE}" type="presParOf" srcId="{A9D53E18-B478-4530-AC75-DAB8283409C8}" destId="{9928DC43-EC13-4C79-BC68-3AA58113DD8B}" srcOrd="12" destOrd="0" presId="urn:microsoft.com/office/officeart/2005/8/layout/default#1"/>
    <dgm:cxn modelId="{0969959A-9990-4BC6-9D42-ED5CE85B5DCC}" type="presParOf" srcId="{A9D53E18-B478-4530-AC75-DAB8283409C8}" destId="{660C2BAD-6D3A-4495-8C23-845D0ECFEFD8}" srcOrd="13" destOrd="0" presId="urn:microsoft.com/office/officeart/2005/8/layout/default#1"/>
    <dgm:cxn modelId="{C2F0415B-5D20-4BE1-A291-865B1E30EE37}" type="presParOf" srcId="{A9D53E18-B478-4530-AC75-DAB8283409C8}" destId="{BAF169C6-D26A-4262-AFA4-B0F247BE3415}" srcOrd="14" destOrd="0" presId="urn:microsoft.com/office/officeart/2005/8/layout/default#1"/>
    <dgm:cxn modelId="{8A4276B6-EA04-4D8A-A418-B69F261E25C0}" type="presParOf" srcId="{A9D53E18-B478-4530-AC75-DAB8283409C8}" destId="{F77A6207-4F23-40A1-A11E-4706CBE69876}" srcOrd="15" destOrd="0" presId="urn:microsoft.com/office/officeart/2005/8/layout/default#1"/>
    <dgm:cxn modelId="{34DC75CA-973D-49D7-8104-12E48559D19A}" type="presParOf" srcId="{A9D53E18-B478-4530-AC75-DAB8283409C8}" destId="{2014384F-7877-4536-A9CA-0FCB21A64B09}" srcOrd="16" destOrd="0" presId="urn:microsoft.com/office/officeart/2005/8/layout/default#1"/>
    <dgm:cxn modelId="{45EA6242-E631-4707-9DA8-7A9E1391C826}" type="presParOf" srcId="{A9D53E18-B478-4530-AC75-DAB8283409C8}" destId="{D3C3ADF6-04BD-4D57-A263-5B528D53316E}" srcOrd="17" destOrd="0" presId="urn:microsoft.com/office/officeart/2005/8/layout/default#1"/>
    <dgm:cxn modelId="{149B9753-878B-4535-817D-29CB62B2770C}" type="presParOf" srcId="{A9D53E18-B478-4530-AC75-DAB8283409C8}" destId="{4E96DBF8-34E9-4617-B09A-F2B3CC3A52EB}" srcOrd="18" destOrd="0" presId="urn:microsoft.com/office/officeart/2005/8/layout/default#1"/>
    <dgm:cxn modelId="{897A33C4-FDE6-4671-AA93-5A1A98681D7A}" type="presParOf" srcId="{A9D53E18-B478-4530-AC75-DAB8283409C8}" destId="{5B05B126-FB97-4357-ACC4-FDF6112F9DAA}" srcOrd="19" destOrd="0" presId="urn:microsoft.com/office/officeart/2005/8/layout/default#1"/>
    <dgm:cxn modelId="{B8B4EB80-C86B-41C2-813D-CA7A9F3F7297}" type="presParOf" srcId="{A9D53E18-B478-4530-AC75-DAB8283409C8}" destId="{1B9AB91F-DAC4-4E38-B8D6-2540AE650FD4}" srcOrd="20" destOrd="0" presId="urn:microsoft.com/office/officeart/2005/8/layout/default#1"/>
    <dgm:cxn modelId="{12E239D7-829B-488E-8027-6283DB184555}" type="presParOf" srcId="{A9D53E18-B478-4530-AC75-DAB8283409C8}" destId="{9818AA76-A68B-4C07-A84A-39D8E1E141C2}" srcOrd="21" destOrd="0" presId="urn:microsoft.com/office/officeart/2005/8/layout/default#1"/>
    <dgm:cxn modelId="{AD829C47-A6E0-4EA2-886B-AE411652C36E}" type="presParOf" srcId="{A9D53E18-B478-4530-AC75-DAB8283409C8}" destId="{60009F35-76B6-4D1C-AFD8-C3D759B5DE9C}" srcOrd="2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759F58-FE81-47DB-8B61-3FE5D77152BF}" type="doc">
      <dgm:prSet loTypeId="urn:microsoft.com/office/officeart/2005/8/layout/default#2" loCatId="list" qsTypeId="urn:microsoft.com/office/officeart/2005/8/quickstyle/3d1" qsCatId="3D" csTypeId="urn:microsoft.com/office/officeart/2005/8/colors/accent0_1" csCatId="mainScheme" phldr="1"/>
      <dgm:spPr/>
      <dgm:t>
        <a:bodyPr/>
        <a:lstStyle/>
        <a:p>
          <a:endParaRPr lang="ru-RU"/>
        </a:p>
      </dgm:t>
    </dgm:pt>
    <dgm:pt modelId="{8A8C6FF4-CF11-4849-9C1B-BCD853A39C2D}">
      <dgm:prSet phldrT="[Текст]" custT="1"/>
      <dgm:spPr/>
      <dgm:t>
        <a:bodyPr/>
        <a:lstStyle/>
        <a:p>
          <a:r>
            <a:rPr lang="kk-KZ" sz="5400" b="1" dirty="0" smtClean="0">
              <a:solidFill>
                <a:srgbClr val="00B0F0"/>
              </a:solidFill>
              <a:effectLst>
                <a:outerShdw blurRad="38100" dist="38100" dir="2700000" algn="tl">
                  <a:srgbClr val="000000">
                    <a:alpha val="43137"/>
                  </a:srgbClr>
                </a:outerShdw>
              </a:effectLst>
            </a:rPr>
            <a:t>НАЗАРЛАРЫҢЫЗҒА РАХМЕТ!</a:t>
          </a:r>
          <a:endParaRPr lang="ru-RU" sz="5400" b="1" dirty="0">
            <a:solidFill>
              <a:srgbClr val="00B0F0"/>
            </a:solidFill>
            <a:effectLst>
              <a:outerShdw blurRad="38100" dist="38100" dir="2700000" algn="tl">
                <a:srgbClr val="000000">
                  <a:alpha val="43137"/>
                </a:srgbClr>
              </a:outerShdw>
            </a:effectLst>
          </a:endParaRPr>
        </a:p>
      </dgm:t>
    </dgm:pt>
    <dgm:pt modelId="{3302F11E-9CC0-4F96-938E-DE7BFE1A90B8}" type="parTrans" cxnId="{FBD5C4A4-00AB-429B-9938-DADF230B5444}">
      <dgm:prSet/>
      <dgm:spPr/>
      <dgm:t>
        <a:bodyPr/>
        <a:lstStyle/>
        <a:p>
          <a:endParaRPr lang="ru-RU"/>
        </a:p>
      </dgm:t>
    </dgm:pt>
    <dgm:pt modelId="{DC3FB7A0-8C0C-4DF7-964E-D43E87C28EF4}" type="sibTrans" cxnId="{FBD5C4A4-00AB-429B-9938-DADF230B5444}">
      <dgm:prSet/>
      <dgm:spPr/>
      <dgm:t>
        <a:bodyPr/>
        <a:lstStyle/>
        <a:p>
          <a:endParaRPr lang="ru-RU"/>
        </a:p>
      </dgm:t>
    </dgm:pt>
    <dgm:pt modelId="{1DD54184-0B9B-4E81-8F1F-037465762D22}" type="pres">
      <dgm:prSet presAssocID="{BE759F58-FE81-47DB-8B61-3FE5D77152BF}" presName="diagram" presStyleCnt="0">
        <dgm:presLayoutVars>
          <dgm:dir/>
          <dgm:resizeHandles val="exact"/>
        </dgm:presLayoutVars>
      </dgm:prSet>
      <dgm:spPr/>
      <dgm:t>
        <a:bodyPr/>
        <a:lstStyle/>
        <a:p>
          <a:endParaRPr lang="ru-RU"/>
        </a:p>
      </dgm:t>
    </dgm:pt>
    <dgm:pt modelId="{15573CB0-93A9-4587-8A65-3B737C28CE10}" type="pres">
      <dgm:prSet presAssocID="{8A8C6FF4-CF11-4849-9C1B-BCD853A39C2D}" presName="node" presStyleLbl="node1" presStyleIdx="0" presStyleCnt="1" custScaleX="192120">
        <dgm:presLayoutVars>
          <dgm:bulletEnabled val="1"/>
        </dgm:presLayoutVars>
      </dgm:prSet>
      <dgm:spPr/>
      <dgm:t>
        <a:bodyPr/>
        <a:lstStyle/>
        <a:p>
          <a:endParaRPr lang="ru-RU"/>
        </a:p>
      </dgm:t>
    </dgm:pt>
  </dgm:ptLst>
  <dgm:cxnLst>
    <dgm:cxn modelId="{0615380F-6D97-4C0C-96D3-0B731717E6D3}" type="presOf" srcId="{BE759F58-FE81-47DB-8B61-3FE5D77152BF}" destId="{1DD54184-0B9B-4E81-8F1F-037465762D22}" srcOrd="0" destOrd="0" presId="urn:microsoft.com/office/officeart/2005/8/layout/default#2"/>
    <dgm:cxn modelId="{48683D08-947F-40D1-A7B6-6885BBF7DDBA}" type="presOf" srcId="{8A8C6FF4-CF11-4849-9C1B-BCD853A39C2D}" destId="{15573CB0-93A9-4587-8A65-3B737C28CE10}" srcOrd="0" destOrd="0" presId="urn:microsoft.com/office/officeart/2005/8/layout/default#2"/>
    <dgm:cxn modelId="{FBD5C4A4-00AB-429B-9938-DADF230B5444}" srcId="{BE759F58-FE81-47DB-8B61-3FE5D77152BF}" destId="{8A8C6FF4-CF11-4849-9C1B-BCD853A39C2D}" srcOrd="0" destOrd="0" parTransId="{3302F11E-9CC0-4F96-938E-DE7BFE1A90B8}" sibTransId="{DC3FB7A0-8C0C-4DF7-964E-D43E87C28EF4}"/>
    <dgm:cxn modelId="{90819318-D6A1-4B3C-86EA-4EA3FF0F7E42}" type="presParOf" srcId="{1DD54184-0B9B-4E81-8F1F-037465762D22}" destId="{15573CB0-93A9-4587-8A65-3B737C28CE10}" srcOrd="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2D872-6120-4A9D-814A-3355C1712113}">
      <dsp:nvSpPr>
        <dsp:cNvPr id="0" name=""/>
        <dsp:cNvSpPr/>
      </dsp:nvSpPr>
      <dsp:spPr>
        <a:xfrm>
          <a:off x="4757629" y="1470567"/>
          <a:ext cx="1414127" cy="672995"/>
        </a:xfrm>
        <a:custGeom>
          <a:avLst/>
          <a:gdLst/>
          <a:ahLst/>
          <a:cxnLst/>
          <a:rect l="0" t="0" r="0" b="0"/>
          <a:pathLst>
            <a:path>
              <a:moveTo>
                <a:pt x="0" y="0"/>
              </a:moveTo>
              <a:lnTo>
                <a:pt x="0" y="458627"/>
              </a:lnTo>
              <a:lnTo>
                <a:pt x="1414127" y="458627"/>
              </a:lnTo>
              <a:lnTo>
                <a:pt x="1414127" y="672995"/>
              </a:lnTo>
            </a:path>
          </a:pathLst>
        </a:custGeom>
        <a:noFill/>
        <a:ln w="15875"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4A90C54-033D-4454-AD08-63EF55A2851D}">
      <dsp:nvSpPr>
        <dsp:cNvPr id="0" name=""/>
        <dsp:cNvSpPr/>
      </dsp:nvSpPr>
      <dsp:spPr>
        <a:xfrm>
          <a:off x="3343502" y="3612970"/>
          <a:ext cx="1414127" cy="672995"/>
        </a:xfrm>
        <a:custGeom>
          <a:avLst/>
          <a:gdLst/>
          <a:ahLst/>
          <a:cxnLst/>
          <a:rect l="0" t="0" r="0" b="0"/>
          <a:pathLst>
            <a:path>
              <a:moveTo>
                <a:pt x="0" y="0"/>
              </a:moveTo>
              <a:lnTo>
                <a:pt x="0" y="458627"/>
              </a:lnTo>
              <a:lnTo>
                <a:pt x="1414127" y="458627"/>
              </a:lnTo>
              <a:lnTo>
                <a:pt x="1414127" y="672995"/>
              </a:lnTo>
            </a:path>
          </a:pathLst>
        </a:custGeom>
        <a:noFill/>
        <a:ln w="15875"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3C66723-5E4B-43E2-B5A2-011E8BB7CD77}">
      <dsp:nvSpPr>
        <dsp:cNvPr id="0" name=""/>
        <dsp:cNvSpPr/>
      </dsp:nvSpPr>
      <dsp:spPr>
        <a:xfrm>
          <a:off x="1929375" y="3612970"/>
          <a:ext cx="1414127" cy="672995"/>
        </a:xfrm>
        <a:custGeom>
          <a:avLst/>
          <a:gdLst/>
          <a:ahLst/>
          <a:cxnLst/>
          <a:rect l="0" t="0" r="0" b="0"/>
          <a:pathLst>
            <a:path>
              <a:moveTo>
                <a:pt x="1414127" y="0"/>
              </a:moveTo>
              <a:lnTo>
                <a:pt x="1414127" y="458627"/>
              </a:lnTo>
              <a:lnTo>
                <a:pt x="0" y="458627"/>
              </a:lnTo>
              <a:lnTo>
                <a:pt x="0" y="672995"/>
              </a:lnTo>
            </a:path>
          </a:pathLst>
        </a:custGeom>
        <a:noFill/>
        <a:ln w="15875"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F22A10F-9A23-44DC-9D82-DFFA54296594}">
      <dsp:nvSpPr>
        <dsp:cNvPr id="0" name=""/>
        <dsp:cNvSpPr/>
      </dsp:nvSpPr>
      <dsp:spPr>
        <a:xfrm>
          <a:off x="3343502" y="1470567"/>
          <a:ext cx="1414127" cy="672995"/>
        </a:xfrm>
        <a:custGeom>
          <a:avLst/>
          <a:gdLst/>
          <a:ahLst/>
          <a:cxnLst/>
          <a:rect l="0" t="0" r="0" b="0"/>
          <a:pathLst>
            <a:path>
              <a:moveTo>
                <a:pt x="1414127" y="0"/>
              </a:moveTo>
              <a:lnTo>
                <a:pt x="1414127" y="458627"/>
              </a:lnTo>
              <a:lnTo>
                <a:pt x="0" y="458627"/>
              </a:lnTo>
              <a:lnTo>
                <a:pt x="0" y="672995"/>
              </a:lnTo>
            </a:path>
          </a:pathLst>
        </a:custGeom>
        <a:noFill/>
        <a:ln w="15875"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E8D4686-E786-41A8-83C6-82C3892CF563}">
      <dsp:nvSpPr>
        <dsp:cNvPr id="0" name=""/>
        <dsp:cNvSpPr/>
      </dsp:nvSpPr>
      <dsp:spPr>
        <a:xfrm>
          <a:off x="3600616" y="1161"/>
          <a:ext cx="2314026" cy="1469406"/>
        </a:xfrm>
        <a:prstGeom prst="roundRect">
          <a:avLst>
            <a:gd name="adj" fmla="val 1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B43F2E-4774-4A68-840F-16B286DC8827}">
      <dsp:nvSpPr>
        <dsp:cNvPr id="0" name=""/>
        <dsp:cNvSpPr/>
      </dsp:nvSpPr>
      <dsp:spPr>
        <a:xfrm>
          <a:off x="3857730" y="245419"/>
          <a:ext cx="2314026" cy="146940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kk-KZ" sz="3700" kern="1200" dirty="0" smtClean="0">
              <a:latin typeface="Times New Roman" pitchFamily="18" charset="0"/>
              <a:cs typeface="Times New Roman" pitchFamily="18" charset="0"/>
            </a:rPr>
            <a:t>Атом</a:t>
          </a:r>
          <a:endParaRPr lang="ru-RU" sz="3700" kern="1200" dirty="0">
            <a:latin typeface="Times New Roman" pitchFamily="18" charset="0"/>
            <a:cs typeface="Times New Roman" pitchFamily="18" charset="0"/>
          </a:endParaRPr>
        </a:p>
      </dsp:txBody>
      <dsp:txXfrm>
        <a:off x="3900767" y="288456"/>
        <a:ext cx="2227952" cy="1383332"/>
      </dsp:txXfrm>
    </dsp:sp>
    <dsp:sp modelId="{C34C2B66-BF47-47B3-872C-0CDB06DC9550}">
      <dsp:nvSpPr>
        <dsp:cNvPr id="0" name=""/>
        <dsp:cNvSpPr/>
      </dsp:nvSpPr>
      <dsp:spPr>
        <a:xfrm>
          <a:off x="2186489" y="2143563"/>
          <a:ext cx="2314026" cy="1469406"/>
        </a:xfrm>
        <a:prstGeom prst="roundRect">
          <a:avLst>
            <a:gd name="adj" fmla="val 1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29DBD30-6539-437E-AD3C-BDFF59A9A78B}">
      <dsp:nvSpPr>
        <dsp:cNvPr id="0" name=""/>
        <dsp:cNvSpPr/>
      </dsp:nvSpPr>
      <dsp:spPr>
        <a:xfrm>
          <a:off x="2443603" y="2387821"/>
          <a:ext cx="2314026" cy="146940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kk-KZ" sz="3700" kern="1200" dirty="0" smtClean="0">
              <a:latin typeface="Times New Roman" pitchFamily="18" charset="0"/>
              <a:cs typeface="Times New Roman" pitchFamily="18" charset="0"/>
            </a:rPr>
            <a:t>Ядро </a:t>
          </a:r>
          <a:endParaRPr lang="ru-RU" sz="3700" kern="1200" dirty="0">
            <a:latin typeface="Times New Roman" pitchFamily="18" charset="0"/>
            <a:cs typeface="Times New Roman" pitchFamily="18" charset="0"/>
          </a:endParaRPr>
        </a:p>
      </dsp:txBody>
      <dsp:txXfrm>
        <a:off x="2486640" y="2430858"/>
        <a:ext cx="2227952" cy="1383332"/>
      </dsp:txXfrm>
    </dsp:sp>
    <dsp:sp modelId="{37610659-AAA8-498D-8ECD-47D835C94991}">
      <dsp:nvSpPr>
        <dsp:cNvPr id="0" name=""/>
        <dsp:cNvSpPr/>
      </dsp:nvSpPr>
      <dsp:spPr>
        <a:xfrm>
          <a:off x="772362" y="4285966"/>
          <a:ext cx="2314026" cy="1469406"/>
        </a:xfrm>
        <a:prstGeom prst="roundRect">
          <a:avLst>
            <a:gd name="adj" fmla="val 1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353DF55-0A5F-422E-AC14-DDC6AA8DD363}">
      <dsp:nvSpPr>
        <dsp:cNvPr id="0" name=""/>
        <dsp:cNvSpPr/>
      </dsp:nvSpPr>
      <dsp:spPr>
        <a:xfrm>
          <a:off x="1029476" y="4530224"/>
          <a:ext cx="2314026" cy="146940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kk-KZ" sz="3700" kern="1200" dirty="0" smtClean="0">
              <a:latin typeface="Times New Roman" pitchFamily="18" charset="0"/>
              <a:cs typeface="Times New Roman" pitchFamily="18" charset="0"/>
            </a:rPr>
            <a:t>Протон</a:t>
          </a:r>
          <a:endParaRPr lang="ru-RU" sz="3700" kern="1200" dirty="0">
            <a:latin typeface="Times New Roman" pitchFamily="18" charset="0"/>
            <a:cs typeface="Times New Roman" pitchFamily="18" charset="0"/>
          </a:endParaRPr>
        </a:p>
      </dsp:txBody>
      <dsp:txXfrm>
        <a:off x="1072513" y="4573261"/>
        <a:ext cx="2227952" cy="1383332"/>
      </dsp:txXfrm>
    </dsp:sp>
    <dsp:sp modelId="{C74C78DB-D10D-40BA-8679-9638EFA88808}">
      <dsp:nvSpPr>
        <dsp:cNvPr id="0" name=""/>
        <dsp:cNvSpPr/>
      </dsp:nvSpPr>
      <dsp:spPr>
        <a:xfrm>
          <a:off x="3600616" y="4285966"/>
          <a:ext cx="2314026" cy="1469406"/>
        </a:xfrm>
        <a:prstGeom prst="roundRect">
          <a:avLst>
            <a:gd name="adj" fmla="val 1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BED18D5-6C27-46DD-A09C-D839C9F830C2}">
      <dsp:nvSpPr>
        <dsp:cNvPr id="0" name=""/>
        <dsp:cNvSpPr/>
      </dsp:nvSpPr>
      <dsp:spPr>
        <a:xfrm>
          <a:off x="3857730" y="4530224"/>
          <a:ext cx="2314026" cy="146940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kk-KZ" sz="3700" kern="1200" dirty="0" smtClean="0">
              <a:latin typeface="Times New Roman" pitchFamily="18" charset="0"/>
              <a:cs typeface="Times New Roman" pitchFamily="18" charset="0"/>
            </a:rPr>
            <a:t>Нейтрон </a:t>
          </a:r>
          <a:endParaRPr lang="ru-RU" sz="3700" kern="1200" dirty="0">
            <a:latin typeface="Times New Roman" pitchFamily="18" charset="0"/>
            <a:cs typeface="Times New Roman" pitchFamily="18" charset="0"/>
          </a:endParaRPr>
        </a:p>
      </dsp:txBody>
      <dsp:txXfrm>
        <a:off x="3900767" y="4573261"/>
        <a:ext cx="2227952" cy="1383332"/>
      </dsp:txXfrm>
    </dsp:sp>
    <dsp:sp modelId="{0EC1A281-9893-41B2-8079-19CBB7DBAD3B}">
      <dsp:nvSpPr>
        <dsp:cNvPr id="0" name=""/>
        <dsp:cNvSpPr/>
      </dsp:nvSpPr>
      <dsp:spPr>
        <a:xfrm>
          <a:off x="5014743" y="2143563"/>
          <a:ext cx="2314026" cy="1469406"/>
        </a:xfrm>
        <a:prstGeom prst="roundRect">
          <a:avLst>
            <a:gd name="adj" fmla="val 1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C0B1607-FCFB-4235-8248-064AABB4E7CA}">
      <dsp:nvSpPr>
        <dsp:cNvPr id="0" name=""/>
        <dsp:cNvSpPr/>
      </dsp:nvSpPr>
      <dsp:spPr>
        <a:xfrm>
          <a:off x="5271857" y="2387821"/>
          <a:ext cx="2314026" cy="146940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kk-KZ" sz="3700" kern="1200" dirty="0" smtClean="0">
              <a:latin typeface="Times New Roman" pitchFamily="18" charset="0"/>
              <a:cs typeface="Times New Roman" pitchFamily="18" charset="0"/>
            </a:rPr>
            <a:t>Электрон</a:t>
          </a:r>
          <a:endParaRPr lang="ru-RU" sz="3700" kern="1200" dirty="0">
            <a:latin typeface="Times New Roman" pitchFamily="18" charset="0"/>
            <a:cs typeface="Times New Roman" pitchFamily="18" charset="0"/>
          </a:endParaRPr>
        </a:p>
      </dsp:txBody>
      <dsp:txXfrm>
        <a:off x="5314894" y="2430858"/>
        <a:ext cx="2227952" cy="1383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7549F-29C8-4189-A5BE-9AFF8CF0EA3A}">
      <dsp:nvSpPr>
        <dsp:cNvPr id="0" name=""/>
        <dsp:cNvSpPr/>
      </dsp:nvSpPr>
      <dsp:spPr>
        <a:xfrm rot="10800000">
          <a:off x="1692784" y="1710"/>
          <a:ext cx="5472684" cy="125730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140970" rIns="263144" bIns="140970" numCol="1" spcCol="1270" anchor="ctr" anchorCtr="0">
          <a:noAutofit/>
        </a:bodyPr>
        <a:lstStyle/>
        <a:p>
          <a:pPr lvl="0" algn="ctr" defTabSz="1644650">
            <a:lnSpc>
              <a:spcPct val="90000"/>
            </a:lnSpc>
            <a:spcBef>
              <a:spcPct val="0"/>
            </a:spcBef>
            <a:spcAft>
              <a:spcPct val="35000"/>
            </a:spcAft>
          </a:pPr>
          <a:r>
            <a:rPr lang="kk-KZ" sz="3700" kern="1200" dirty="0" smtClean="0">
              <a:latin typeface="Times New Roman" pitchFamily="18" charset="0"/>
              <a:cs typeface="Times New Roman" pitchFamily="18" charset="0"/>
            </a:rPr>
            <a:t>(8 протон, 8 нейтрон)  8 электрон</a:t>
          </a:r>
          <a:endParaRPr lang="ru-RU" sz="3700" kern="1200" dirty="0">
            <a:latin typeface="Times New Roman" pitchFamily="18" charset="0"/>
            <a:cs typeface="Times New Roman" pitchFamily="18" charset="0"/>
          </a:endParaRPr>
        </a:p>
      </dsp:txBody>
      <dsp:txXfrm rot="10800000">
        <a:off x="2007110" y="1710"/>
        <a:ext cx="5158358" cy="1257304"/>
      </dsp:txXfrm>
    </dsp:sp>
    <dsp:sp modelId="{980E4FE0-DE3D-4404-A660-95FF16B05D43}">
      <dsp:nvSpPr>
        <dsp:cNvPr id="0" name=""/>
        <dsp:cNvSpPr/>
      </dsp:nvSpPr>
      <dsp:spPr>
        <a:xfrm>
          <a:off x="1056085" y="0"/>
          <a:ext cx="1257304" cy="1257304"/>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CE22AD-D203-4419-94BD-374D65898DC2}">
      <dsp:nvSpPr>
        <dsp:cNvPr id="0" name=""/>
        <dsp:cNvSpPr/>
      </dsp:nvSpPr>
      <dsp:spPr>
        <a:xfrm rot="10800000">
          <a:off x="1692784" y="1634329"/>
          <a:ext cx="5472684" cy="125730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140970" rIns="263144" bIns="140970" numCol="1" spcCol="1270" anchor="ctr" anchorCtr="0">
          <a:noAutofit/>
        </a:bodyPr>
        <a:lstStyle/>
        <a:p>
          <a:pPr lvl="0" algn="ctr" defTabSz="1644650">
            <a:lnSpc>
              <a:spcPct val="90000"/>
            </a:lnSpc>
            <a:spcBef>
              <a:spcPct val="0"/>
            </a:spcBef>
            <a:spcAft>
              <a:spcPct val="35000"/>
            </a:spcAft>
          </a:pPr>
          <a:r>
            <a:rPr lang="kk-KZ" sz="3700" kern="1200" dirty="0" smtClean="0">
              <a:latin typeface="Times New Roman" pitchFamily="18" charset="0"/>
              <a:cs typeface="Times New Roman" pitchFamily="18" charset="0"/>
            </a:rPr>
            <a:t>(8 протон, 9 нейтрон)  8 электрон</a:t>
          </a:r>
          <a:endParaRPr lang="ru-RU" sz="3700" kern="1200" dirty="0">
            <a:latin typeface="Times New Roman" pitchFamily="18" charset="0"/>
            <a:cs typeface="Times New Roman" pitchFamily="18" charset="0"/>
          </a:endParaRPr>
        </a:p>
      </dsp:txBody>
      <dsp:txXfrm rot="10800000">
        <a:off x="2007110" y="1634329"/>
        <a:ext cx="5158358" cy="1257304"/>
      </dsp:txXfrm>
    </dsp:sp>
    <dsp:sp modelId="{AB0304C8-D4DD-44BB-A0AA-D883A7C2E50A}">
      <dsp:nvSpPr>
        <dsp:cNvPr id="0" name=""/>
        <dsp:cNvSpPr/>
      </dsp:nvSpPr>
      <dsp:spPr>
        <a:xfrm>
          <a:off x="1064131" y="1634329"/>
          <a:ext cx="1257304" cy="1257304"/>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4014D1-5C91-479D-8E24-536264EA33B2}">
      <dsp:nvSpPr>
        <dsp:cNvPr id="0" name=""/>
        <dsp:cNvSpPr/>
      </dsp:nvSpPr>
      <dsp:spPr>
        <a:xfrm rot="10800000">
          <a:off x="1692784" y="3266948"/>
          <a:ext cx="5472684" cy="125730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140970" rIns="263144" bIns="140970" numCol="1" spcCol="1270" anchor="ctr" anchorCtr="0">
          <a:noAutofit/>
        </a:bodyPr>
        <a:lstStyle/>
        <a:p>
          <a:pPr lvl="0" algn="ctr" defTabSz="1644650">
            <a:lnSpc>
              <a:spcPct val="90000"/>
            </a:lnSpc>
            <a:spcBef>
              <a:spcPct val="0"/>
            </a:spcBef>
            <a:spcAft>
              <a:spcPct val="35000"/>
            </a:spcAft>
          </a:pPr>
          <a:r>
            <a:rPr lang="kk-KZ" sz="3700" kern="1200" dirty="0" smtClean="0">
              <a:latin typeface="Times New Roman" pitchFamily="18" charset="0"/>
              <a:cs typeface="Times New Roman" pitchFamily="18" charset="0"/>
            </a:rPr>
            <a:t>(8 протон, 10 нейтрон)  8 электрон</a:t>
          </a:r>
          <a:endParaRPr lang="ru-RU" sz="3700" kern="1200" dirty="0">
            <a:latin typeface="Times New Roman" pitchFamily="18" charset="0"/>
            <a:cs typeface="Times New Roman" pitchFamily="18" charset="0"/>
          </a:endParaRPr>
        </a:p>
      </dsp:txBody>
      <dsp:txXfrm rot="10800000">
        <a:off x="2007110" y="3266948"/>
        <a:ext cx="5158358" cy="1257304"/>
      </dsp:txXfrm>
    </dsp:sp>
    <dsp:sp modelId="{EAEDA017-B0E7-4CBA-9DE9-8FF4302D5740}">
      <dsp:nvSpPr>
        <dsp:cNvPr id="0" name=""/>
        <dsp:cNvSpPr/>
      </dsp:nvSpPr>
      <dsp:spPr>
        <a:xfrm>
          <a:off x="1064131" y="3266948"/>
          <a:ext cx="1257304" cy="1257304"/>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ADB6A-B848-4839-A052-ECF377F1D58A}">
      <dsp:nvSpPr>
        <dsp:cNvPr id="0" name=""/>
        <dsp:cNvSpPr/>
      </dsp:nvSpPr>
      <dsp:spPr>
        <a:xfrm>
          <a:off x="0" y="0"/>
          <a:ext cx="9144000" cy="20574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kk-KZ" sz="6500" kern="1200" dirty="0" smtClean="0">
              <a:solidFill>
                <a:srgbClr val="FFFF00"/>
              </a:solidFill>
              <a:latin typeface="Times New Roman" pitchFamily="18" charset="0"/>
              <a:cs typeface="Times New Roman" pitchFamily="18" charset="0"/>
            </a:rPr>
            <a:t>ҚЫЗЫҚТЫ ХИМИЯ</a:t>
          </a:r>
          <a:endParaRPr lang="ru-RU" sz="6500" kern="1200" dirty="0">
            <a:solidFill>
              <a:srgbClr val="FFFF00"/>
            </a:solidFill>
            <a:latin typeface="Times New Roman" pitchFamily="18" charset="0"/>
            <a:cs typeface="Times New Roman" pitchFamily="18" charset="0"/>
          </a:endParaRPr>
        </a:p>
      </dsp:txBody>
      <dsp:txXfrm>
        <a:off x="0" y="0"/>
        <a:ext cx="9144000" cy="2057400"/>
      </dsp:txXfrm>
    </dsp:sp>
    <dsp:sp modelId="{6076641E-BFCC-48E4-BB77-3BA34371A21F}">
      <dsp:nvSpPr>
        <dsp:cNvPr id="0" name=""/>
        <dsp:cNvSpPr/>
      </dsp:nvSpPr>
      <dsp:spPr>
        <a:xfrm>
          <a:off x="1116" y="2057400"/>
          <a:ext cx="1828353" cy="43205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rgbClr val="FF0000"/>
              </a:solidFill>
              <a:latin typeface="Times New Roman" pitchFamily="18" charset="0"/>
              <a:cs typeface="Times New Roman" pitchFamily="18" charset="0"/>
            </a:rPr>
            <a:t>" Электрон"  </a:t>
          </a:r>
          <a:r>
            <a:rPr lang="ru-RU" sz="2400" kern="1200" dirty="0" err="1" smtClean="0">
              <a:latin typeface="Times New Roman" pitchFamily="18" charset="0"/>
              <a:cs typeface="Times New Roman" pitchFamily="18" charset="0"/>
            </a:rPr>
            <a:t>сөзі </a:t>
          </a:r>
          <a:r>
            <a:rPr lang="ru-RU" sz="2400" kern="1200" dirty="0" smtClean="0">
              <a:latin typeface="Times New Roman" pitchFamily="18" charset="0"/>
              <a:cs typeface="Times New Roman" pitchFamily="18" charset="0"/>
            </a:rPr>
            <a:t>грек </a:t>
          </a:r>
          <a:r>
            <a:rPr lang="ru-RU" sz="2400" kern="1200" dirty="0" err="1" smtClean="0">
              <a:latin typeface="Times New Roman" pitchFamily="18" charset="0"/>
              <a:cs typeface="Times New Roman" pitchFamily="18" charset="0"/>
            </a:rPr>
            <a:t>тілінен</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аударғанда  </a:t>
          </a:r>
          <a:r>
            <a:rPr lang="ru-RU" sz="2400" kern="1200" dirty="0" smtClean="0">
              <a:solidFill>
                <a:srgbClr val="FF0000"/>
              </a:solidFill>
              <a:latin typeface="Times New Roman" pitchFamily="18" charset="0"/>
              <a:cs typeface="Times New Roman" pitchFamily="18" charset="0"/>
            </a:rPr>
            <a:t>«Янтарь » </a:t>
          </a:r>
          <a:r>
            <a:rPr lang="ru-RU" sz="2400" kern="1200" dirty="0" err="1" smtClean="0">
              <a:latin typeface="Times New Roman" pitchFamily="18" charset="0"/>
              <a:cs typeface="Times New Roman" pitchFamily="18" charset="0"/>
            </a:rPr>
            <a:t>деген</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мағынаны білдіреді</a:t>
          </a:r>
          <a:r>
            <a:rPr lang="ru-RU" sz="2400" kern="1200" dirty="0" smtClean="0">
              <a:latin typeface="Times New Roman" pitchFamily="18" charset="0"/>
              <a:cs typeface="Times New Roman" pitchFamily="18" charset="0"/>
            </a:rPr>
            <a:t>.</a:t>
          </a:r>
          <a:endParaRPr lang="ru-RU" sz="2400" kern="1200" dirty="0">
            <a:latin typeface="Times New Roman" pitchFamily="18" charset="0"/>
            <a:cs typeface="Times New Roman" pitchFamily="18" charset="0"/>
          </a:endParaRPr>
        </a:p>
      </dsp:txBody>
      <dsp:txXfrm>
        <a:off x="1116" y="2057400"/>
        <a:ext cx="1828353" cy="4320540"/>
      </dsp:txXfrm>
    </dsp:sp>
    <dsp:sp modelId="{61467CE3-0617-45D8-8E3A-873D07DF80DF}">
      <dsp:nvSpPr>
        <dsp:cNvPr id="0" name=""/>
        <dsp:cNvSpPr/>
      </dsp:nvSpPr>
      <dsp:spPr>
        <a:xfrm>
          <a:off x="1829469" y="2057400"/>
          <a:ext cx="1828353" cy="43205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rgbClr val="FF0000"/>
              </a:solidFill>
              <a:latin typeface="Times New Roman" pitchFamily="18" charset="0"/>
              <a:cs typeface="Times New Roman" pitchFamily="18" charset="0"/>
            </a:rPr>
            <a:t>" Протон" </a:t>
          </a:r>
          <a:r>
            <a:rPr lang="ru-RU" sz="2400" kern="1200" dirty="0" err="1" smtClean="0">
              <a:latin typeface="Times New Roman" pitchFamily="18" charset="0"/>
              <a:cs typeface="Times New Roman" pitchFamily="18" charset="0"/>
            </a:rPr>
            <a:t>сөзі </a:t>
          </a:r>
          <a:r>
            <a:rPr lang="ru-RU" sz="2400" kern="1200" dirty="0" smtClean="0">
              <a:latin typeface="Times New Roman" pitchFamily="18" charset="0"/>
              <a:cs typeface="Times New Roman" pitchFamily="18" charset="0"/>
            </a:rPr>
            <a:t>грек </a:t>
          </a:r>
          <a:r>
            <a:rPr lang="ru-RU" sz="2400" kern="1200" dirty="0" err="1" smtClean="0">
              <a:latin typeface="Times New Roman" pitchFamily="18" charset="0"/>
              <a:cs typeface="Times New Roman" pitchFamily="18" charset="0"/>
            </a:rPr>
            <a:t>тілінен</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аударғанда  </a:t>
          </a:r>
          <a:r>
            <a:rPr lang="ru-RU" sz="2400" kern="1200" dirty="0" smtClean="0">
              <a:solidFill>
                <a:srgbClr val="FF0000"/>
              </a:solidFill>
              <a:latin typeface="Times New Roman" pitchFamily="18" charset="0"/>
              <a:cs typeface="Times New Roman" pitchFamily="18" charset="0"/>
            </a:rPr>
            <a:t>«</a:t>
          </a:r>
          <a:r>
            <a:rPr lang="ru-RU" sz="2400" kern="1200" dirty="0" err="1" smtClean="0">
              <a:solidFill>
                <a:srgbClr val="FF0000"/>
              </a:solidFill>
              <a:latin typeface="Times New Roman" pitchFamily="18" charset="0"/>
              <a:cs typeface="Times New Roman" pitchFamily="18" charset="0"/>
            </a:rPr>
            <a:t>бірінші</a:t>
          </a:r>
          <a:r>
            <a:rPr lang="ru-RU" sz="2400" kern="1200" dirty="0" smtClean="0">
              <a:solidFill>
                <a:srgbClr val="FF0000"/>
              </a:solidFill>
              <a:latin typeface="Times New Roman" pitchFamily="18" charset="0"/>
              <a:cs typeface="Times New Roman" pitchFamily="18" charset="0"/>
            </a:rPr>
            <a:t> » </a:t>
          </a:r>
          <a:r>
            <a:rPr lang="ru-RU" sz="2400" kern="1200" dirty="0" err="1" smtClean="0">
              <a:latin typeface="Times New Roman" pitchFamily="18" charset="0"/>
              <a:cs typeface="Times New Roman" pitchFamily="18" charset="0"/>
            </a:rPr>
            <a:t>деген</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мағынаны білдіреді</a:t>
          </a:r>
          <a:endParaRPr lang="ru-RU" sz="2400" kern="1200" dirty="0">
            <a:latin typeface="Times New Roman" pitchFamily="18" charset="0"/>
            <a:cs typeface="Times New Roman" pitchFamily="18" charset="0"/>
          </a:endParaRPr>
        </a:p>
      </dsp:txBody>
      <dsp:txXfrm>
        <a:off x="1829469" y="2057400"/>
        <a:ext cx="1828353" cy="4320540"/>
      </dsp:txXfrm>
    </dsp:sp>
    <dsp:sp modelId="{F5135FAB-3F23-4542-9DCC-03DCFBCB9940}">
      <dsp:nvSpPr>
        <dsp:cNvPr id="0" name=""/>
        <dsp:cNvSpPr/>
      </dsp:nvSpPr>
      <dsp:spPr>
        <a:xfrm>
          <a:off x="3657823" y="2057400"/>
          <a:ext cx="1828353" cy="43205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rgbClr val="FF0000"/>
              </a:solidFill>
              <a:latin typeface="Times New Roman" pitchFamily="18" charset="0"/>
              <a:cs typeface="Times New Roman" pitchFamily="18" charset="0"/>
            </a:rPr>
            <a:t>" Нейтрон" </a:t>
          </a:r>
          <a:r>
            <a:rPr lang="ru-RU" sz="2400" kern="1200" dirty="0" err="1" smtClean="0">
              <a:latin typeface="Times New Roman" pitchFamily="18" charset="0"/>
              <a:cs typeface="Times New Roman" pitchFamily="18" charset="0"/>
            </a:rPr>
            <a:t>сөзі </a:t>
          </a:r>
          <a:r>
            <a:rPr lang="ru-RU" sz="2400" kern="1200" dirty="0" smtClean="0">
              <a:latin typeface="Times New Roman" pitchFamily="18" charset="0"/>
              <a:cs typeface="Times New Roman" pitchFamily="18" charset="0"/>
            </a:rPr>
            <a:t>грек </a:t>
          </a:r>
          <a:r>
            <a:rPr lang="ru-RU" sz="2400" kern="1200" dirty="0" err="1" smtClean="0">
              <a:latin typeface="Times New Roman" pitchFamily="18" charset="0"/>
              <a:cs typeface="Times New Roman" pitchFamily="18" charset="0"/>
            </a:rPr>
            <a:t>тілінен</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аударғанда  </a:t>
          </a:r>
          <a:r>
            <a:rPr lang="ru-RU" sz="2400" kern="1200" dirty="0" smtClean="0">
              <a:solidFill>
                <a:srgbClr val="FF0000"/>
              </a:solidFill>
              <a:latin typeface="Times New Roman" pitchFamily="18" charset="0"/>
              <a:cs typeface="Times New Roman" pitchFamily="18" charset="0"/>
            </a:rPr>
            <a:t>«</a:t>
          </a:r>
          <a:r>
            <a:rPr lang="ru-RU" sz="2400" kern="1200" dirty="0" err="1" smtClean="0">
              <a:solidFill>
                <a:srgbClr val="FF0000"/>
              </a:solidFill>
              <a:latin typeface="Times New Roman" pitchFamily="18" charset="0"/>
              <a:cs typeface="Times New Roman" pitchFamily="18" charset="0"/>
            </a:rPr>
            <a:t>ешқайсысы емес</a:t>
          </a:r>
          <a:r>
            <a:rPr lang="ru-RU" sz="2400" kern="1200" dirty="0" smtClean="0">
              <a:solidFill>
                <a:srgbClr val="FF0000"/>
              </a:solidFill>
              <a:latin typeface="Times New Roman" pitchFamily="18" charset="0"/>
              <a:cs typeface="Times New Roman" pitchFamily="18" charset="0"/>
            </a:rPr>
            <a:t> » </a:t>
          </a:r>
          <a:r>
            <a:rPr lang="ru-RU" sz="2400" kern="1200" dirty="0" err="1" smtClean="0">
              <a:latin typeface="Times New Roman" pitchFamily="18" charset="0"/>
              <a:cs typeface="Times New Roman" pitchFamily="18" charset="0"/>
            </a:rPr>
            <a:t>деген</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мағынаны білдіреді</a:t>
          </a:r>
          <a:r>
            <a:rPr lang="ru-RU" sz="2400" kern="1200" dirty="0" smtClean="0">
              <a:latin typeface="Times New Roman" pitchFamily="18" charset="0"/>
              <a:cs typeface="Times New Roman" pitchFamily="18" charset="0"/>
            </a:rPr>
            <a:t> </a:t>
          </a:r>
          <a:endParaRPr lang="ru-RU" sz="2400" kern="1200" dirty="0">
            <a:latin typeface="Times New Roman" pitchFamily="18" charset="0"/>
            <a:cs typeface="Times New Roman" pitchFamily="18" charset="0"/>
          </a:endParaRPr>
        </a:p>
      </dsp:txBody>
      <dsp:txXfrm>
        <a:off x="3657823" y="2057400"/>
        <a:ext cx="1828353" cy="4320540"/>
      </dsp:txXfrm>
    </dsp:sp>
    <dsp:sp modelId="{9C0B1500-270B-420F-A03C-DA589D6F976E}">
      <dsp:nvSpPr>
        <dsp:cNvPr id="0" name=""/>
        <dsp:cNvSpPr/>
      </dsp:nvSpPr>
      <dsp:spPr>
        <a:xfrm>
          <a:off x="5486176" y="2057400"/>
          <a:ext cx="1828353" cy="43205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rgbClr val="FF0000"/>
              </a:solidFill>
              <a:latin typeface="Times New Roman" pitchFamily="18" charset="0"/>
              <a:cs typeface="Times New Roman" pitchFamily="18" charset="0"/>
            </a:rPr>
            <a:t>" –" , " +" </a:t>
          </a:r>
          <a:r>
            <a:rPr lang="ru-RU" sz="2400" kern="1200" dirty="0" err="1" smtClean="0">
              <a:latin typeface="Times New Roman" pitchFamily="18" charset="0"/>
              <a:cs typeface="Times New Roman" pitchFamily="18" charset="0"/>
            </a:rPr>
            <a:t>және </a:t>
          </a:r>
          <a:r>
            <a:rPr lang="ru-RU" sz="2400" kern="1200" dirty="0" smtClean="0">
              <a:latin typeface="Times New Roman" pitchFamily="18" charset="0"/>
              <a:cs typeface="Times New Roman" pitchFamily="18" charset="0"/>
            </a:rPr>
            <a:t>" 0" </a:t>
          </a:r>
          <a:r>
            <a:rPr lang="ru-RU" sz="2400" kern="1200" dirty="0" err="1" smtClean="0">
              <a:latin typeface="Times New Roman" pitchFamily="18" charset="0"/>
              <a:cs typeface="Times New Roman" pitchFamily="18" charset="0"/>
            </a:rPr>
            <a:t>белгілері</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бөлшектердің жоғарғы жағында тұрады</a:t>
          </a:r>
          <a:r>
            <a:rPr lang="ru-RU" sz="2400" kern="1200" dirty="0" smtClean="0">
              <a:latin typeface="Times New Roman" pitchFamily="18" charset="0"/>
              <a:cs typeface="Times New Roman" pitchFamily="18" charset="0"/>
            </a:rPr>
            <a:t>.</a:t>
          </a:r>
          <a:endParaRPr lang="ru-RU" sz="2400" kern="1200" dirty="0">
            <a:latin typeface="Times New Roman" pitchFamily="18" charset="0"/>
            <a:cs typeface="Times New Roman" pitchFamily="18" charset="0"/>
          </a:endParaRPr>
        </a:p>
      </dsp:txBody>
      <dsp:txXfrm>
        <a:off x="5486176" y="2057400"/>
        <a:ext cx="1828353" cy="4320540"/>
      </dsp:txXfrm>
    </dsp:sp>
    <dsp:sp modelId="{36CD8387-AFD8-426A-9341-3804D6F6BF2E}">
      <dsp:nvSpPr>
        <dsp:cNvPr id="0" name=""/>
        <dsp:cNvSpPr/>
      </dsp:nvSpPr>
      <dsp:spPr>
        <a:xfrm>
          <a:off x="7314530" y="2057400"/>
          <a:ext cx="1828353" cy="43205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err="1" smtClean="0">
              <a:latin typeface="Times New Roman" pitchFamily="18" charset="0"/>
              <a:cs typeface="Times New Roman" pitchFamily="18" charset="0"/>
            </a:rPr>
            <a:t>Электронның массасы</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өте кішкентай</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болғандықтан </a:t>
          </a:r>
          <a:r>
            <a:rPr lang="ru-RU" sz="2400" kern="1200" dirty="0" smtClean="0">
              <a:latin typeface="Times New Roman" pitchFamily="18" charset="0"/>
              <a:cs typeface="Times New Roman" pitchFamily="18" charset="0"/>
            </a:rPr>
            <a:t>оны </a:t>
          </a:r>
          <a:r>
            <a:rPr lang="ru-RU" sz="2400" kern="1200" dirty="0" err="1" smtClean="0">
              <a:latin typeface="Times New Roman" pitchFamily="18" charset="0"/>
              <a:cs typeface="Times New Roman" pitchFamily="18" charset="0"/>
            </a:rPr>
            <a:t>физикада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айтылмайды</a:t>
          </a:r>
          <a:r>
            <a:rPr lang="ru-RU" sz="2400" kern="1200" dirty="0" smtClean="0">
              <a:latin typeface="Times New Roman" pitchFamily="18" charset="0"/>
              <a:cs typeface="Times New Roman" pitchFamily="18" charset="0"/>
            </a:rPr>
            <a:t>.</a:t>
          </a:r>
          <a:endParaRPr lang="ru-RU" sz="2400" kern="1200" dirty="0">
            <a:latin typeface="Times New Roman" pitchFamily="18" charset="0"/>
            <a:cs typeface="Times New Roman" pitchFamily="18" charset="0"/>
          </a:endParaRPr>
        </a:p>
      </dsp:txBody>
      <dsp:txXfrm>
        <a:off x="7314530" y="2057400"/>
        <a:ext cx="1828353" cy="4320540"/>
      </dsp:txXfrm>
    </dsp:sp>
    <dsp:sp modelId="{AC25BB8E-61CB-4F1D-AD5E-8796AFBF8428}">
      <dsp:nvSpPr>
        <dsp:cNvPr id="0" name=""/>
        <dsp:cNvSpPr/>
      </dsp:nvSpPr>
      <dsp:spPr>
        <a:xfrm>
          <a:off x="0" y="6377940"/>
          <a:ext cx="9144000" cy="48006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50FB9-2489-4080-93A8-500B5B9523C0}">
      <dsp:nvSpPr>
        <dsp:cNvPr id="0" name=""/>
        <dsp:cNvSpPr/>
      </dsp:nvSpPr>
      <dsp:spPr>
        <a:xfrm>
          <a:off x="283536" y="135162"/>
          <a:ext cx="2236094" cy="180300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ctr" defTabSz="800100" rtl="0">
            <a:lnSpc>
              <a:spcPct val="90000"/>
            </a:lnSpc>
            <a:spcBef>
              <a:spcPct val="0"/>
            </a:spcBef>
            <a:spcAft>
              <a:spcPct val="15000"/>
            </a:spcAft>
            <a:buChar char="••"/>
          </a:pPr>
          <a:r>
            <a:rPr kumimoji="0" lang="kk-KZ" sz="1800" b="0" i="0" u="none" strike="noStrike" kern="1200"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Қай элемент атомында </a:t>
          </a:r>
          <a:endParaRPr lang="ru-RU" sz="1800" kern="1200" dirty="0"/>
        </a:p>
        <a:p>
          <a:pPr marL="171450" lvl="1" indent="-171450" algn="ctr" defTabSz="800100" rtl="0">
            <a:lnSpc>
              <a:spcPct val="90000"/>
            </a:lnSpc>
            <a:spcBef>
              <a:spcPct val="0"/>
            </a:spcBef>
            <a:spcAft>
              <a:spcPct val="15000"/>
            </a:spcAft>
            <a:buChar char="••"/>
          </a:pPr>
          <a:r>
            <a:rPr kumimoji="0" lang="kk-KZ" sz="1800" b="0" i="0" u="none" strike="noStrike" kern="1200"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А) 5  протон бар</a:t>
          </a:r>
          <a:endParaRPr kumimoji="0" lang="ru-RU" sz="1800" b="0" i="0" u="none" strike="noStrike" kern="1200" cap="none" normalizeH="0" baseline="0" dirty="0" smtClean="0">
            <a:ln>
              <a:noFill/>
            </a:ln>
            <a:solidFill>
              <a:srgbClr val="002060"/>
            </a:solidFill>
            <a:effectLst/>
            <a:latin typeface="Arial" pitchFamily="34" charset="0"/>
            <a:cs typeface="Arial" pitchFamily="34" charset="0"/>
          </a:endParaRPr>
        </a:p>
        <a:p>
          <a:pPr marL="171450" lvl="1" indent="-171450" algn="ctr" defTabSz="800100" rtl="0">
            <a:lnSpc>
              <a:spcPct val="90000"/>
            </a:lnSpc>
            <a:spcBef>
              <a:spcPct val="0"/>
            </a:spcBef>
            <a:spcAft>
              <a:spcPct val="15000"/>
            </a:spcAft>
            <a:buChar char="••"/>
          </a:pPr>
          <a:r>
            <a:rPr kumimoji="0" lang="kk-KZ" sz="1800" b="0" i="0" u="none" strike="noStrike" kern="1200" cap="none" normalizeH="0" baseline="0" dirty="0" smtClean="0">
              <a:ln>
                <a:noFill/>
              </a:ln>
              <a:solidFill>
                <a:srgbClr val="002060"/>
              </a:solidFill>
              <a:effectLst/>
              <a:latin typeface="Times New Roman" pitchFamily="18" charset="0"/>
              <a:ea typeface="Times New Roman" pitchFamily="18" charset="0"/>
              <a:cs typeface="Times New Roman" pitchFamily="18" charset="0"/>
            </a:rPr>
            <a:t>Ә) ядро заряды +18</a:t>
          </a:r>
          <a:endParaRPr kumimoji="0" lang="ru-RU" sz="1800" b="0" i="0" u="none" strike="noStrike" kern="1200" cap="none" normalizeH="0" baseline="0" dirty="0" smtClean="0">
            <a:ln>
              <a:noFill/>
            </a:ln>
            <a:solidFill>
              <a:srgbClr val="002060"/>
            </a:solidFill>
            <a:effectLst/>
            <a:latin typeface="Arial" pitchFamily="34" charset="0"/>
            <a:cs typeface="Arial" pitchFamily="34" charset="0"/>
          </a:endParaRPr>
        </a:p>
        <a:p>
          <a:pPr marL="171450" lvl="1" indent="-171450" algn="ctr" defTabSz="800100" rtl="0">
            <a:lnSpc>
              <a:spcPct val="90000"/>
            </a:lnSpc>
            <a:spcBef>
              <a:spcPct val="0"/>
            </a:spcBef>
            <a:spcAft>
              <a:spcPct val="15000"/>
            </a:spcAft>
            <a:buChar char="••"/>
          </a:pPr>
          <a:r>
            <a:rPr kumimoji="0" lang="kk-KZ" sz="1800" b="0" i="0" u="none" strike="noStrike" kern="1200"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Б) 10 электроны бар</a:t>
          </a:r>
        </a:p>
      </dsp:txBody>
      <dsp:txXfrm>
        <a:off x="325783" y="177409"/>
        <a:ext cx="2151600" cy="1760760"/>
      </dsp:txXfrm>
    </dsp:sp>
    <dsp:sp modelId="{65E2D708-E267-4103-8B78-C25397F634F0}">
      <dsp:nvSpPr>
        <dsp:cNvPr id="0" name=""/>
        <dsp:cNvSpPr/>
      </dsp:nvSpPr>
      <dsp:spPr>
        <a:xfrm>
          <a:off x="364231" y="1811027"/>
          <a:ext cx="2074703" cy="66595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0" rIns="59690" bIns="0" numCol="1" spcCol="1270" anchor="ctr" anchorCtr="0">
          <a:noAutofit/>
        </a:bodyPr>
        <a:lstStyle/>
        <a:p>
          <a:pPr lvl="0" algn="ctr" defTabSz="2089150">
            <a:lnSpc>
              <a:spcPct val="90000"/>
            </a:lnSpc>
            <a:spcBef>
              <a:spcPct val="0"/>
            </a:spcBef>
            <a:spcAft>
              <a:spcPct val="35000"/>
            </a:spcAft>
          </a:pPr>
          <a:r>
            <a:rPr lang="kk-KZ" sz="4700" kern="1200" smtClean="0"/>
            <a:t>2</a:t>
          </a:r>
          <a:endParaRPr lang="ru-RU" sz="4700" kern="1200" dirty="0"/>
        </a:p>
      </dsp:txBody>
      <dsp:txXfrm>
        <a:off x="364231" y="1811027"/>
        <a:ext cx="1461058" cy="665950"/>
      </dsp:txXfrm>
    </dsp:sp>
    <dsp:sp modelId="{AF352403-801E-4B27-BDB3-AEF7C0D36965}">
      <dsp:nvSpPr>
        <dsp:cNvPr id="0" name=""/>
        <dsp:cNvSpPr/>
      </dsp:nvSpPr>
      <dsp:spPr>
        <a:xfrm>
          <a:off x="1883980" y="1916807"/>
          <a:ext cx="726146" cy="726146"/>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3104BF-BCDC-425A-AAD6-319E2DB8D327}">
      <dsp:nvSpPr>
        <dsp:cNvPr id="0" name=""/>
        <dsp:cNvSpPr/>
      </dsp:nvSpPr>
      <dsp:spPr>
        <a:xfrm>
          <a:off x="2790024" y="2243"/>
          <a:ext cx="5284684" cy="2334683"/>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ctr" defTabSz="889000">
            <a:lnSpc>
              <a:spcPct val="90000"/>
            </a:lnSpc>
            <a:spcBef>
              <a:spcPct val="0"/>
            </a:spcBef>
            <a:spcAft>
              <a:spcPct val="15000"/>
            </a:spcAft>
            <a:buChar char="••"/>
          </a:pPr>
          <a:r>
            <a:rPr kumimoji="0" lang="kk-KZ" sz="2000" b="0" i="0" u="none" strike="noStrike" kern="1200" cap="none" normalizeH="0" baseline="0" dirty="0" smtClean="0">
              <a:ln>
                <a:noFill/>
              </a:ln>
              <a:solidFill>
                <a:srgbClr val="002060"/>
              </a:solidFill>
              <a:effectLst/>
              <a:latin typeface="Times New Roman" pitchFamily="18" charset="0"/>
              <a:ea typeface="Calibri" pitchFamily="34" charset="0"/>
              <a:cs typeface="Times New Roman" pitchFamily="18" charset="0"/>
            </a:rPr>
            <a:t>  Магнийдің массалық сандары 24,25,26 болатын үш изотобы бар. Табиғаттағы  магнийде олардың пайыздық мөлшерлері 78,60 %; 10,11 %; 11,29 % –ға сәйкес келеді. Магнийдің салыстырмалы атомдық массасын есептеңдер</a:t>
          </a:r>
          <a:endParaRPr lang="ru-RU" sz="2000" kern="1200" dirty="0"/>
        </a:p>
      </dsp:txBody>
      <dsp:txXfrm>
        <a:off x="2844728" y="56947"/>
        <a:ext cx="5175276" cy="2279979"/>
      </dsp:txXfrm>
    </dsp:sp>
    <dsp:sp modelId="{5054A94D-7B3C-4B21-9274-B9994456CE2D}">
      <dsp:nvSpPr>
        <dsp:cNvPr id="0" name=""/>
        <dsp:cNvSpPr/>
      </dsp:nvSpPr>
      <dsp:spPr>
        <a:xfrm>
          <a:off x="4395015" y="1943946"/>
          <a:ext cx="2074703" cy="66595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0" rIns="59690" bIns="0" numCol="1" spcCol="1270" anchor="ctr" anchorCtr="0">
          <a:noAutofit/>
        </a:bodyPr>
        <a:lstStyle/>
        <a:p>
          <a:pPr lvl="0" algn="ctr" defTabSz="2089150">
            <a:lnSpc>
              <a:spcPct val="90000"/>
            </a:lnSpc>
            <a:spcBef>
              <a:spcPct val="0"/>
            </a:spcBef>
            <a:spcAft>
              <a:spcPct val="35000"/>
            </a:spcAft>
          </a:pPr>
          <a:r>
            <a:rPr lang="kk-KZ" sz="4700" kern="1200" dirty="0" smtClean="0"/>
            <a:t>3</a:t>
          </a:r>
          <a:endParaRPr lang="ru-RU" sz="4700" kern="1200" dirty="0"/>
        </a:p>
      </dsp:txBody>
      <dsp:txXfrm>
        <a:off x="4395015" y="1943946"/>
        <a:ext cx="1461058" cy="665950"/>
      </dsp:txXfrm>
    </dsp:sp>
    <dsp:sp modelId="{E6B6A261-9B61-4285-830A-D00DDD1829C8}">
      <dsp:nvSpPr>
        <dsp:cNvPr id="0" name=""/>
        <dsp:cNvSpPr/>
      </dsp:nvSpPr>
      <dsp:spPr>
        <a:xfrm>
          <a:off x="5914764" y="2049726"/>
          <a:ext cx="726146" cy="726146"/>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87DFE-7EAF-42DA-B868-4322FAEE317F}">
      <dsp:nvSpPr>
        <dsp:cNvPr id="0" name=""/>
        <dsp:cNvSpPr/>
      </dsp:nvSpPr>
      <dsp:spPr>
        <a:xfrm>
          <a:off x="0" y="0"/>
          <a:ext cx="6096000" cy="7033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kk-KZ" sz="2900" kern="1200" dirty="0" smtClean="0"/>
            <a:t>САБАҚТЫ БЕКІТУ</a:t>
          </a:r>
          <a:endParaRPr lang="ru-RU" sz="2900" kern="1200" dirty="0"/>
        </a:p>
      </dsp:txBody>
      <dsp:txXfrm>
        <a:off x="34336" y="34336"/>
        <a:ext cx="6027328" cy="634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6F7B4-5FEC-48F6-8DFC-30BF3575C591}">
      <dsp:nvSpPr>
        <dsp:cNvPr id="0" name=""/>
        <dsp:cNvSpPr/>
      </dsp:nvSpPr>
      <dsp:spPr>
        <a:xfrm>
          <a:off x="1055273" y="1876"/>
          <a:ext cx="1930081" cy="1158049"/>
        </a:xfrm>
        <a:prstGeom prst="rect">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kk-KZ" sz="1900" kern="1200" dirty="0" smtClean="0">
              <a:latin typeface="Times New Roman" pitchFamily="18" charset="0"/>
              <a:cs typeface="Times New Roman" pitchFamily="18" charset="0"/>
            </a:rPr>
            <a:t>Химия пәні нені оқытады?</a:t>
          </a:r>
          <a:endParaRPr lang="ru-RU" sz="1900" kern="1200" dirty="0">
            <a:latin typeface="Times New Roman" pitchFamily="18" charset="0"/>
            <a:cs typeface="Times New Roman" pitchFamily="18" charset="0"/>
          </a:endParaRPr>
        </a:p>
      </dsp:txBody>
      <dsp:txXfrm>
        <a:off x="1055273" y="1876"/>
        <a:ext cx="1930081" cy="1158049"/>
      </dsp:txXfrm>
    </dsp:sp>
    <dsp:sp modelId="{DB3789F0-24DE-41CC-97AE-8727B02983B0}">
      <dsp:nvSpPr>
        <dsp:cNvPr id="0" name=""/>
        <dsp:cNvSpPr/>
      </dsp:nvSpPr>
      <dsp:spPr>
        <a:xfrm>
          <a:off x="3178363" y="1876"/>
          <a:ext cx="1930081" cy="1158049"/>
        </a:xfrm>
        <a:prstGeom prst="rect">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kk-KZ" sz="1900" kern="1200" dirty="0" smtClean="0">
              <a:latin typeface="Times New Roman" pitchFamily="18" charset="0"/>
              <a:cs typeface="Times New Roman" pitchFamily="18" charset="0"/>
            </a:rPr>
            <a:t>Изотоп дегеніміз не?</a:t>
          </a:r>
          <a:endParaRPr lang="ru-RU" sz="1900" kern="1200" dirty="0">
            <a:latin typeface="Times New Roman" pitchFamily="18" charset="0"/>
            <a:cs typeface="Times New Roman" pitchFamily="18" charset="0"/>
          </a:endParaRPr>
        </a:p>
      </dsp:txBody>
      <dsp:txXfrm>
        <a:off x="3178363" y="1876"/>
        <a:ext cx="1930081" cy="1158049"/>
      </dsp:txXfrm>
    </dsp:sp>
    <dsp:sp modelId="{E9436A6E-B836-49FD-84EE-41D882D642E5}">
      <dsp:nvSpPr>
        <dsp:cNvPr id="0" name=""/>
        <dsp:cNvSpPr/>
      </dsp:nvSpPr>
      <dsp:spPr>
        <a:xfrm>
          <a:off x="5301453" y="1876"/>
          <a:ext cx="1930081" cy="1158049"/>
        </a:xfrm>
        <a:prstGeom prst="rect">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kk-KZ" sz="1900" kern="1200" dirty="0" smtClean="0">
              <a:latin typeface="Times New Roman" pitchFamily="18" charset="0"/>
              <a:cs typeface="Times New Roman" pitchFamily="18" charset="0"/>
            </a:rPr>
            <a:t>Зат пен дененің айырмашылығы қандай?</a:t>
          </a:r>
          <a:endParaRPr lang="ru-RU" sz="1900" kern="1200" dirty="0">
            <a:latin typeface="Times New Roman" pitchFamily="18" charset="0"/>
            <a:cs typeface="Times New Roman" pitchFamily="18" charset="0"/>
          </a:endParaRPr>
        </a:p>
      </dsp:txBody>
      <dsp:txXfrm>
        <a:off x="5301453" y="1876"/>
        <a:ext cx="1930081" cy="1158049"/>
      </dsp:txXfrm>
    </dsp:sp>
    <dsp:sp modelId="{E75BA2E7-F944-4B32-B496-91FECAA05DBA}">
      <dsp:nvSpPr>
        <dsp:cNvPr id="0" name=""/>
        <dsp:cNvSpPr/>
      </dsp:nvSpPr>
      <dsp:spPr>
        <a:xfrm>
          <a:off x="1055273" y="1352933"/>
          <a:ext cx="1930081" cy="1158049"/>
        </a:xfrm>
        <a:prstGeom prst="rect">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kk-KZ" sz="1900" kern="1200" dirty="0" smtClean="0">
              <a:latin typeface="Times New Roman" pitchFamily="18" charset="0"/>
              <a:cs typeface="Times New Roman" pitchFamily="18" charset="0"/>
            </a:rPr>
            <a:t>Изотоп сөзі қандай мағына береді?</a:t>
          </a:r>
          <a:endParaRPr lang="ru-RU" sz="1900" kern="1200" dirty="0">
            <a:latin typeface="Times New Roman" pitchFamily="18" charset="0"/>
            <a:cs typeface="Times New Roman" pitchFamily="18" charset="0"/>
          </a:endParaRPr>
        </a:p>
      </dsp:txBody>
      <dsp:txXfrm>
        <a:off x="1055273" y="1352933"/>
        <a:ext cx="1930081" cy="1158049"/>
      </dsp:txXfrm>
    </dsp:sp>
    <dsp:sp modelId="{7D8590CD-0F13-427E-9668-80783CBABC20}">
      <dsp:nvSpPr>
        <dsp:cNvPr id="0" name=""/>
        <dsp:cNvSpPr/>
      </dsp:nvSpPr>
      <dsp:spPr>
        <a:xfrm>
          <a:off x="3178363" y="1352933"/>
          <a:ext cx="1930081" cy="1158049"/>
        </a:xfrm>
        <a:prstGeom prst="rect">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kk-KZ" sz="1900" kern="1200" dirty="0" smtClean="0">
              <a:latin typeface="Times New Roman" pitchFamily="18" charset="0"/>
              <a:cs typeface="Times New Roman" pitchFamily="18" charset="0"/>
            </a:rPr>
            <a:t>Атом дегеніміз не? </a:t>
          </a:r>
          <a:endParaRPr lang="ru-RU" sz="1900" kern="1200" dirty="0">
            <a:latin typeface="Times New Roman" pitchFamily="18" charset="0"/>
            <a:cs typeface="Times New Roman" pitchFamily="18" charset="0"/>
          </a:endParaRPr>
        </a:p>
      </dsp:txBody>
      <dsp:txXfrm>
        <a:off x="3178363" y="1352933"/>
        <a:ext cx="1930081" cy="1158049"/>
      </dsp:txXfrm>
    </dsp:sp>
    <dsp:sp modelId="{72892ACF-C752-4E3A-8FCE-209B2930B038}">
      <dsp:nvSpPr>
        <dsp:cNvPr id="0" name=""/>
        <dsp:cNvSpPr/>
      </dsp:nvSpPr>
      <dsp:spPr>
        <a:xfrm>
          <a:off x="5301453" y="1352933"/>
          <a:ext cx="1930081" cy="1158049"/>
        </a:xfrm>
        <a:prstGeom prst="rect">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kk-KZ" sz="1900" kern="1200" dirty="0" smtClean="0">
              <a:latin typeface="Times New Roman" pitchFamily="18" charset="0"/>
              <a:cs typeface="Times New Roman" pitchFamily="18" charset="0"/>
            </a:rPr>
            <a:t>Сутек атомында неше протон бар?</a:t>
          </a:r>
          <a:endParaRPr lang="ru-RU" sz="1900" kern="1200" dirty="0">
            <a:latin typeface="Times New Roman" pitchFamily="18" charset="0"/>
            <a:cs typeface="Times New Roman" pitchFamily="18" charset="0"/>
          </a:endParaRPr>
        </a:p>
      </dsp:txBody>
      <dsp:txXfrm>
        <a:off x="5301453" y="1352933"/>
        <a:ext cx="1930081" cy="1158049"/>
      </dsp:txXfrm>
    </dsp:sp>
    <dsp:sp modelId="{9928DC43-EC13-4C79-BC68-3AA58113DD8B}">
      <dsp:nvSpPr>
        <dsp:cNvPr id="0" name=""/>
        <dsp:cNvSpPr/>
      </dsp:nvSpPr>
      <dsp:spPr>
        <a:xfrm>
          <a:off x="1055273" y="2703991"/>
          <a:ext cx="1930081" cy="1158049"/>
        </a:xfrm>
        <a:prstGeom prst="rect">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kk-KZ" sz="1900" kern="1200" dirty="0" smtClean="0">
              <a:latin typeface="Times New Roman" pitchFamily="18" charset="0"/>
              <a:cs typeface="Times New Roman" pitchFamily="18" charset="0"/>
            </a:rPr>
            <a:t>Химиялық элемент тің анықтамасы қандай?</a:t>
          </a:r>
          <a:endParaRPr lang="ru-RU" sz="1900" kern="1200" dirty="0">
            <a:latin typeface="Times New Roman" pitchFamily="18" charset="0"/>
            <a:cs typeface="Times New Roman" pitchFamily="18" charset="0"/>
          </a:endParaRPr>
        </a:p>
      </dsp:txBody>
      <dsp:txXfrm>
        <a:off x="1055273" y="2703991"/>
        <a:ext cx="1930081" cy="1158049"/>
      </dsp:txXfrm>
    </dsp:sp>
    <dsp:sp modelId="{BAF169C6-D26A-4262-AFA4-B0F247BE3415}">
      <dsp:nvSpPr>
        <dsp:cNvPr id="0" name=""/>
        <dsp:cNvSpPr/>
      </dsp:nvSpPr>
      <dsp:spPr>
        <a:xfrm>
          <a:off x="3178363" y="2703991"/>
          <a:ext cx="1930081" cy="1158049"/>
        </a:xfrm>
        <a:prstGeom prst="rect">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kk-KZ" sz="1900" kern="1200" dirty="0" smtClean="0">
              <a:latin typeface="Times New Roman" pitchFamily="18" charset="0"/>
              <a:cs typeface="Times New Roman" pitchFamily="18" charset="0"/>
            </a:rPr>
            <a:t>Атом-молекулалық ілімнің тұжырымдамасы</a:t>
          </a:r>
          <a:endParaRPr lang="ru-RU" sz="1900" kern="1200" dirty="0">
            <a:latin typeface="Times New Roman" pitchFamily="18" charset="0"/>
            <a:cs typeface="Times New Roman" pitchFamily="18" charset="0"/>
          </a:endParaRPr>
        </a:p>
      </dsp:txBody>
      <dsp:txXfrm>
        <a:off x="3178363" y="2703991"/>
        <a:ext cx="1930081" cy="1158049"/>
      </dsp:txXfrm>
    </dsp:sp>
    <dsp:sp modelId="{2014384F-7877-4536-A9CA-0FCB21A64B09}">
      <dsp:nvSpPr>
        <dsp:cNvPr id="0" name=""/>
        <dsp:cNvSpPr/>
      </dsp:nvSpPr>
      <dsp:spPr>
        <a:xfrm>
          <a:off x="5301453" y="2703991"/>
          <a:ext cx="1930081" cy="1158049"/>
        </a:xfrm>
        <a:prstGeom prst="rect">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kk-KZ" sz="1900" kern="1200" dirty="0" smtClean="0">
              <a:latin typeface="Times New Roman" pitchFamily="18" charset="0"/>
              <a:cs typeface="Times New Roman" pitchFamily="18" charset="0"/>
            </a:rPr>
            <a:t>Протон сөзі қандай мағына береді?</a:t>
          </a:r>
          <a:endParaRPr lang="ru-RU" sz="1900" kern="1200" dirty="0">
            <a:latin typeface="Times New Roman" pitchFamily="18" charset="0"/>
            <a:cs typeface="Times New Roman" pitchFamily="18" charset="0"/>
          </a:endParaRPr>
        </a:p>
      </dsp:txBody>
      <dsp:txXfrm>
        <a:off x="5301453" y="2703991"/>
        <a:ext cx="1930081" cy="1158049"/>
      </dsp:txXfrm>
    </dsp:sp>
    <dsp:sp modelId="{4E96DBF8-34E9-4617-B09A-F2B3CC3A52EB}">
      <dsp:nvSpPr>
        <dsp:cNvPr id="0" name=""/>
        <dsp:cNvSpPr/>
      </dsp:nvSpPr>
      <dsp:spPr>
        <a:xfrm>
          <a:off x="1055273" y="4055048"/>
          <a:ext cx="1930081" cy="1158049"/>
        </a:xfrm>
        <a:prstGeom prst="rect">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kk-KZ" sz="1900" kern="1200" smtClean="0">
              <a:latin typeface="Times New Roman" pitchFamily="18" charset="0"/>
              <a:cs typeface="Times New Roman" pitchFamily="18" charset="0"/>
            </a:rPr>
            <a:t>Атом қандай бөлшектерден құралған?</a:t>
          </a:r>
          <a:endParaRPr lang="ru-RU" sz="1900" kern="1200" dirty="0">
            <a:latin typeface="Times New Roman" pitchFamily="18" charset="0"/>
            <a:cs typeface="Times New Roman" pitchFamily="18" charset="0"/>
          </a:endParaRPr>
        </a:p>
      </dsp:txBody>
      <dsp:txXfrm>
        <a:off x="1055273" y="4055048"/>
        <a:ext cx="1930081" cy="1158049"/>
      </dsp:txXfrm>
    </dsp:sp>
    <dsp:sp modelId="{1B9AB91F-DAC4-4E38-B8D6-2540AE650FD4}">
      <dsp:nvSpPr>
        <dsp:cNvPr id="0" name=""/>
        <dsp:cNvSpPr/>
      </dsp:nvSpPr>
      <dsp:spPr>
        <a:xfrm>
          <a:off x="3178363" y="4055048"/>
          <a:ext cx="1930081" cy="1158049"/>
        </a:xfrm>
        <a:prstGeom prst="rect">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kk-KZ" sz="1900" kern="1200" dirty="0" smtClean="0">
              <a:latin typeface="Times New Roman" pitchFamily="18" charset="0"/>
              <a:cs typeface="Times New Roman" pitchFamily="18" charset="0"/>
            </a:rPr>
            <a:t>Алмасу реакциясы дегеніміз не?</a:t>
          </a:r>
          <a:endParaRPr lang="ru-RU" sz="1900" kern="1200" dirty="0">
            <a:latin typeface="Times New Roman" pitchFamily="18" charset="0"/>
            <a:cs typeface="Times New Roman" pitchFamily="18" charset="0"/>
          </a:endParaRPr>
        </a:p>
      </dsp:txBody>
      <dsp:txXfrm>
        <a:off x="3178363" y="4055048"/>
        <a:ext cx="1930081" cy="1158049"/>
      </dsp:txXfrm>
    </dsp:sp>
    <dsp:sp modelId="{60009F35-76B6-4D1C-AFD8-C3D759B5DE9C}">
      <dsp:nvSpPr>
        <dsp:cNvPr id="0" name=""/>
        <dsp:cNvSpPr/>
      </dsp:nvSpPr>
      <dsp:spPr>
        <a:xfrm>
          <a:off x="5301453" y="4055048"/>
          <a:ext cx="1930081" cy="1158049"/>
        </a:xfrm>
        <a:prstGeom prst="rect">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kk-KZ" sz="1900" kern="1200" dirty="0" smtClean="0">
              <a:latin typeface="Times New Roman" pitchFamily="18" charset="0"/>
              <a:cs typeface="Times New Roman" pitchFamily="18" charset="0"/>
            </a:rPr>
            <a:t>Оттек атомы ның құрамын анықта?</a:t>
          </a:r>
          <a:endParaRPr lang="ru-RU" sz="1900" kern="1200" dirty="0">
            <a:latin typeface="Times New Roman" pitchFamily="18" charset="0"/>
            <a:cs typeface="Times New Roman" pitchFamily="18" charset="0"/>
          </a:endParaRPr>
        </a:p>
      </dsp:txBody>
      <dsp:txXfrm>
        <a:off x="5301453" y="4055048"/>
        <a:ext cx="1930081" cy="11580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73CB0-93A9-4587-8A65-3B737C28CE10}">
      <dsp:nvSpPr>
        <dsp:cNvPr id="0" name=""/>
        <dsp:cNvSpPr/>
      </dsp:nvSpPr>
      <dsp:spPr>
        <a:xfrm>
          <a:off x="1" y="1572538"/>
          <a:ext cx="9143996" cy="2855714"/>
        </a:xfrm>
        <a:prstGeom prst="rect">
          <a:avLst/>
        </a:prstGeom>
        <a:gradFill rotWithShape="0">
          <a:gsLst>
            <a:gs pos="0">
              <a:schemeClr val="lt1">
                <a:hueOff val="0"/>
                <a:satOff val="0"/>
                <a:lumOff val="0"/>
                <a:alphaOff val="0"/>
                <a:tint val="96000"/>
                <a:satMod val="120000"/>
                <a:lumMod val="120000"/>
              </a:schemeClr>
            </a:gs>
            <a:gs pos="100000">
              <a:schemeClr val="l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kk-KZ" sz="5400" b="1" kern="1200" dirty="0" smtClean="0">
              <a:solidFill>
                <a:srgbClr val="00B0F0"/>
              </a:solidFill>
              <a:effectLst>
                <a:outerShdw blurRad="38100" dist="38100" dir="2700000" algn="tl">
                  <a:srgbClr val="000000">
                    <a:alpha val="43137"/>
                  </a:srgbClr>
                </a:outerShdw>
              </a:effectLst>
            </a:rPr>
            <a:t>НАЗАРЛАРЫҢЫЗҒА РАХМЕТ!</a:t>
          </a:r>
          <a:endParaRPr lang="ru-RU" sz="5400" b="1" kern="1200" dirty="0">
            <a:solidFill>
              <a:srgbClr val="00B0F0"/>
            </a:solidFill>
            <a:effectLst>
              <a:outerShdw blurRad="38100" dist="38100" dir="2700000" algn="tl">
                <a:srgbClr val="000000">
                  <a:alpha val="43137"/>
                </a:srgbClr>
              </a:outerShdw>
            </a:effectLst>
          </a:endParaRPr>
        </a:p>
      </dsp:txBody>
      <dsp:txXfrm>
        <a:off x="1" y="1572538"/>
        <a:ext cx="9143996" cy="28557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01F4A6F-9458-4496-92AA-672E2C922518}" type="datetimeFigureOut">
              <a:rPr lang="ru-RU" smtClean="0"/>
              <a:pPr/>
              <a:t>04.09.2020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27D6B9-365D-4F8B-9F76-606EEA6EA83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01F4A6F-9458-4496-92AA-672E2C922518}" type="datetimeFigureOut">
              <a:rPr lang="ru-RU" smtClean="0"/>
              <a:pPr/>
              <a:t>04.09.2020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27D6B9-365D-4F8B-9F76-606EEA6EA83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01F4A6F-9458-4496-92AA-672E2C922518}" type="datetimeFigureOut">
              <a:rPr lang="ru-RU" smtClean="0"/>
              <a:pPr/>
              <a:t>04.09.2020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27D6B9-365D-4F8B-9F76-606EEA6EA83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01F4A6F-9458-4496-92AA-672E2C922518}" type="datetimeFigureOut">
              <a:rPr lang="ru-RU" smtClean="0"/>
              <a:pPr/>
              <a:t>04.09.2020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27D6B9-365D-4F8B-9F76-606EEA6EA83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01F4A6F-9458-4496-92AA-672E2C922518}" type="datetimeFigureOut">
              <a:rPr lang="ru-RU" smtClean="0"/>
              <a:pPr/>
              <a:t>04.09.2020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27D6B9-365D-4F8B-9F76-606EEA6EA83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D01F4A6F-9458-4496-92AA-672E2C922518}" type="datetimeFigureOut">
              <a:rPr lang="ru-RU" smtClean="0"/>
              <a:pPr/>
              <a:t>04.09.2020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27D6B9-365D-4F8B-9F76-606EEA6EA83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01F4A6F-9458-4496-92AA-672E2C922518}" type="datetimeFigureOut">
              <a:rPr lang="ru-RU" smtClean="0"/>
              <a:pPr/>
              <a:t>04.09.2020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F27D6B9-365D-4F8B-9F76-606EEA6EA83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01F4A6F-9458-4496-92AA-672E2C922518}" type="datetimeFigureOut">
              <a:rPr lang="ru-RU" smtClean="0"/>
              <a:pPr/>
              <a:t>04.09.2020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F27D6B9-365D-4F8B-9F76-606EEA6EA83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01F4A6F-9458-4496-92AA-672E2C922518}" type="datetimeFigureOut">
              <a:rPr lang="ru-RU" smtClean="0"/>
              <a:pPr/>
              <a:t>04.09.2020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F27D6B9-365D-4F8B-9F76-606EEA6EA83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01F4A6F-9458-4496-92AA-672E2C922518}" type="datetimeFigureOut">
              <a:rPr lang="ru-RU" smtClean="0"/>
              <a:pPr/>
              <a:t>04.09.2020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27D6B9-365D-4F8B-9F76-606EEA6EA83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01F4A6F-9458-4496-92AA-672E2C922518}" type="datetimeFigureOut">
              <a:rPr lang="ru-RU" smtClean="0"/>
              <a:pPr/>
              <a:t>04.09.2020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27D6B9-365D-4F8B-9F76-606EEA6EA83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01F4A6F-9458-4496-92AA-672E2C922518}" type="datetimeFigureOut">
              <a:rPr lang="ru-RU" smtClean="0"/>
              <a:pPr/>
              <a:t>04.09.2020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F27D6B9-365D-4F8B-9F76-606EEA6EA83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3.png"/><Relationship Id="rId4" Type="http://schemas.openxmlformats.org/officeDocument/2006/relationships/diagramQuickStyle" Target="../diagrams/quickStyle2.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kk.wikipedia.org/wiki/%D0%AD%D0%BB%D0%B5%D0%BA%D1%82%D1%80%D0%BE%D0%BD" TargetMode="External"/><Relationship Id="rId2" Type="http://schemas.openxmlformats.org/officeDocument/2006/relationships/hyperlink" Target="https://kk.wikipedia.org/wiki/%D0%AF%D0%B4%D1%80%D0%BE"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gif"/><Relationship Id="rId4" Type="http://schemas.openxmlformats.org/officeDocument/2006/relationships/hyperlink" Target="https://kk.wikipedia.org/wiki/%D0%98%D0%BE%D0%B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kk.wikipedia.org/wiki/%D0%93%D0%B5%D0%BB%D0%B8%D0%B9"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2.bin"/><Relationship Id="rId4" Type="http://schemas.openxmlformats.org/officeDocument/2006/relationships/image" Target="../media/image7.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fantik47.rusedu.net/gallery/3117/fon_himiya.jpg"/>
          <p:cNvPicPr>
            <a:picLocks noChangeAspect="1" noChangeArrowheads="1"/>
          </p:cNvPicPr>
          <p:nvPr/>
        </p:nvPicPr>
        <p:blipFill>
          <a:blip r:embed="rId2"/>
          <a:srcRect/>
          <a:stretch>
            <a:fillRect/>
          </a:stretch>
        </p:blipFill>
        <p:spPr bwMode="auto">
          <a:xfrm>
            <a:off x="24395" y="-46477"/>
            <a:ext cx="9144000" cy="6858000"/>
          </a:xfrm>
          <a:prstGeom prst="rect">
            <a:avLst/>
          </a:prstGeom>
          <a:noFill/>
        </p:spPr>
      </p:pic>
      <p:sp>
        <p:nvSpPr>
          <p:cNvPr id="5" name="TextBox 4"/>
          <p:cNvSpPr txBox="1"/>
          <p:nvPr/>
        </p:nvSpPr>
        <p:spPr>
          <a:xfrm>
            <a:off x="1643042" y="1096338"/>
            <a:ext cx="5857916" cy="3016210"/>
          </a:xfrm>
          <a:prstGeom prst="rect">
            <a:avLst/>
          </a:prstGeom>
          <a:noFill/>
        </p:spPr>
        <p:txBody>
          <a:bodyPr wrap="square" rtlCol="0">
            <a:spAutoFit/>
          </a:bodyPr>
          <a:lstStyle/>
          <a:p>
            <a:pPr algn="ctr"/>
            <a:endParaRPr lang="kk-KZ" b="1" dirty="0" smtClean="0">
              <a:solidFill>
                <a:schemeClr val="tx1">
                  <a:lumMod val="95000"/>
                  <a:lumOff val="5000"/>
                </a:schemeClr>
              </a:solidFill>
              <a:latin typeface="Times New Roman" pitchFamily="18" charset="0"/>
              <a:cs typeface="Times New Roman" pitchFamily="18" charset="0"/>
            </a:endParaRPr>
          </a:p>
          <a:p>
            <a:pPr algn="ctr"/>
            <a:endParaRPr lang="kk-KZ" b="1" dirty="0" smtClean="0">
              <a:solidFill>
                <a:schemeClr val="tx1">
                  <a:lumMod val="95000"/>
                  <a:lumOff val="5000"/>
                </a:schemeClr>
              </a:solidFill>
              <a:latin typeface="Times New Roman" pitchFamily="18" charset="0"/>
              <a:cs typeface="Times New Roman" pitchFamily="18" charset="0"/>
            </a:endParaRPr>
          </a:p>
          <a:p>
            <a:pPr algn="ctr"/>
            <a:endParaRPr lang="kk-KZ" b="1" dirty="0">
              <a:ln>
                <a:solidFill>
                  <a:schemeClr val="accent1"/>
                </a:solidFill>
              </a:ln>
              <a:solidFill>
                <a:schemeClr val="tx1">
                  <a:lumMod val="95000"/>
                  <a:lumOff val="5000"/>
                </a:schemeClr>
              </a:solidFill>
              <a:latin typeface="Times New Roman" pitchFamily="18" charset="0"/>
              <a:cs typeface="Times New Roman" pitchFamily="18" charset="0"/>
            </a:endParaRPr>
          </a:p>
          <a:p>
            <a:pPr algn="ctr"/>
            <a:r>
              <a:rPr lang="kk-KZ" sz="2800" b="1" dirty="0" smtClean="0">
                <a:ln>
                  <a:solidFill>
                    <a:schemeClr val="accent1"/>
                  </a:solidFill>
                </a:ln>
                <a:solidFill>
                  <a:srgbClr val="FFFF00"/>
                </a:solidFill>
                <a:latin typeface="Times New Roman" pitchFamily="18" charset="0"/>
                <a:cs typeface="Times New Roman" pitchFamily="18" charset="0"/>
              </a:rPr>
              <a:t>“АТОМНЫҢ ҚҰРАМЫ МЕН ҚҰРЫЛЫСЫ”</a:t>
            </a:r>
          </a:p>
          <a:p>
            <a:pPr algn="ctr"/>
            <a:endParaRPr lang="kk-KZ" sz="2000" b="1" dirty="0" smtClean="0">
              <a:solidFill>
                <a:schemeClr val="bg2">
                  <a:lumMod val="25000"/>
                </a:schemeClr>
              </a:solidFill>
              <a:latin typeface="Times New Roman" pitchFamily="18" charset="0"/>
              <a:cs typeface="Times New Roman" pitchFamily="18" charset="0"/>
            </a:endParaRPr>
          </a:p>
          <a:p>
            <a:pPr algn="ctr"/>
            <a:endParaRPr lang="kk-KZ" sz="2000" b="1" dirty="0">
              <a:solidFill>
                <a:schemeClr val="bg2">
                  <a:lumMod val="25000"/>
                </a:schemeClr>
              </a:solidFill>
              <a:latin typeface="Times New Roman" pitchFamily="18" charset="0"/>
              <a:cs typeface="Times New Roman" pitchFamily="18" charset="0"/>
            </a:endParaRPr>
          </a:p>
          <a:p>
            <a:pPr algn="ctr"/>
            <a:r>
              <a:rPr lang="kk-KZ" sz="2000" b="1" dirty="0" smtClean="0">
                <a:solidFill>
                  <a:schemeClr val="bg2">
                    <a:lumMod val="25000"/>
                  </a:schemeClr>
                </a:solidFill>
                <a:latin typeface="Times New Roman" pitchFamily="18" charset="0"/>
                <a:cs typeface="Times New Roman" pitchFamily="18" charset="0"/>
              </a:rPr>
              <a:t>Химия пәні мұғалімі:Дюсембекова Самал Муратовна</a:t>
            </a:r>
            <a:endParaRPr lang="ru-RU" sz="2000" b="1" dirty="0">
              <a:solidFill>
                <a:schemeClr val="bg2">
                  <a:lumMod val="25000"/>
                </a:schemeClr>
              </a:solidFill>
              <a:latin typeface="Times New Roman" pitchFamily="18" charset="0"/>
              <a:cs typeface="Times New Roman" pitchFamily="18" charset="0"/>
            </a:endParaRPr>
          </a:p>
        </p:txBody>
      </p:sp>
      <p:pic>
        <p:nvPicPr>
          <p:cNvPr id="6" name="Рисунок 2" descr="логотип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5" y="54823"/>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85720" y="1714486"/>
          <a:ext cx="8501122" cy="4529142"/>
        </p:xfrm>
        <a:graphic>
          <a:graphicData uri="http://schemas.openxmlformats.org/drawingml/2006/table">
            <a:tbl>
              <a:tblPr>
                <a:tableStyleId>{69C7853C-536D-4A76-A0AE-DD22124D55A5}</a:tableStyleId>
              </a:tblPr>
              <a:tblGrid>
                <a:gridCol w="2379715"/>
                <a:gridCol w="2289915"/>
                <a:gridCol w="2050447"/>
                <a:gridCol w="1781045"/>
              </a:tblGrid>
              <a:tr h="483936">
                <a:tc>
                  <a:txBody>
                    <a:bodyPr/>
                    <a:lstStyle/>
                    <a:p>
                      <a:pPr algn="ctr">
                        <a:lnSpc>
                          <a:spcPct val="115000"/>
                        </a:lnSpc>
                      </a:pPr>
                      <a:r>
                        <a:rPr lang="ru-RU" sz="2000" dirty="0" err="1" smtClean="0">
                          <a:latin typeface="Times New Roman" pitchFamily="18" charset="0"/>
                          <a:cs typeface="Times New Roman" pitchFamily="18" charset="0"/>
                        </a:rPr>
                        <a:t>Сипаттамасы</a:t>
                      </a:r>
                      <a:r>
                        <a:rPr lang="ru-RU" sz="2000" dirty="0" smtClean="0">
                          <a:latin typeface="Times New Roman" pitchFamily="18" charset="0"/>
                          <a:cs typeface="Times New Roman" pitchFamily="18" charset="0"/>
                        </a:rPr>
                        <a:t> </a:t>
                      </a:r>
                      <a:endParaRPr lang="ru-RU" sz="2000" dirty="0">
                        <a:latin typeface="Times New Roman" pitchFamily="18" charset="0"/>
                        <a:ea typeface="Times New Roman"/>
                        <a:cs typeface="Times New Roman" pitchFamily="18" charset="0"/>
                      </a:endParaRPr>
                    </a:p>
                  </a:txBody>
                  <a:tcPr marL="47625" marR="47625" marT="47625" marB="47625"/>
                </a:tc>
                <a:tc>
                  <a:txBody>
                    <a:bodyPr/>
                    <a:lstStyle/>
                    <a:p>
                      <a:pPr algn="ctr">
                        <a:lnSpc>
                          <a:spcPct val="115000"/>
                        </a:lnSpc>
                      </a:pPr>
                      <a:r>
                        <a:rPr lang="ru-RU" sz="2000" dirty="0">
                          <a:latin typeface="Times New Roman" pitchFamily="18" charset="0"/>
                          <a:cs typeface="Times New Roman" pitchFamily="18" charset="0"/>
                        </a:rPr>
                        <a:t>Электрон</a:t>
                      </a:r>
                      <a:endParaRPr lang="ru-RU" sz="2000" dirty="0">
                        <a:latin typeface="Times New Roman" pitchFamily="18" charset="0"/>
                        <a:ea typeface="Times New Roman"/>
                        <a:cs typeface="Times New Roman" pitchFamily="18" charset="0"/>
                      </a:endParaRPr>
                    </a:p>
                  </a:txBody>
                  <a:tcPr marL="47625" marR="47625" marT="47625" marB="47625"/>
                </a:tc>
                <a:tc>
                  <a:txBody>
                    <a:bodyPr/>
                    <a:lstStyle/>
                    <a:p>
                      <a:pPr algn="ctr">
                        <a:lnSpc>
                          <a:spcPct val="115000"/>
                        </a:lnSpc>
                      </a:pPr>
                      <a:r>
                        <a:rPr lang="ru-RU" sz="2000">
                          <a:latin typeface="Times New Roman" pitchFamily="18" charset="0"/>
                          <a:cs typeface="Times New Roman" pitchFamily="18" charset="0"/>
                        </a:rPr>
                        <a:t>Протон</a:t>
                      </a:r>
                      <a:endParaRPr lang="ru-RU" sz="2000">
                        <a:latin typeface="Times New Roman" pitchFamily="18" charset="0"/>
                        <a:ea typeface="Times New Roman"/>
                        <a:cs typeface="Times New Roman" pitchFamily="18" charset="0"/>
                      </a:endParaRPr>
                    </a:p>
                  </a:txBody>
                  <a:tcPr marL="47625" marR="47625" marT="47625" marB="47625"/>
                </a:tc>
                <a:tc>
                  <a:txBody>
                    <a:bodyPr/>
                    <a:lstStyle/>
                    <a:p>
                      <a:pPr algn="ctr">
                        <a:lnSpc>
                          <a:spcPct val="115000"/>
                        </a:lnSpc>
                      </a:pPr>
                      <a:r>
                        <a:rPr lang="ru-RU" sz="2000">
                          <a:latin typeface="Times New Roman" pitchFamily="18" charset="0"/>
                          <a:cs typeface="Times New Roman" pitchFamily="18" charset="0"/>
                        </a:rPr>
                        <a:t>Нейтрон</a:t>
                      </a:r>
                      <a:endParaRPr lang="ru-RU" sz="2000">
                        <a:latin typeface="Times New Roman" pitchFamily="18" charset="0"/>
                        <a:ea typeface="Times New Roman"/>
                        <a:cs typeface="Times New Roman" pitchFamily="18" charset="0"/>
                      </a:endParaRPr>
                    </a:p>
                  </a:txBody>
                  <a:tcPr marL="47625" marR="47625" marT="47625" marB="47625"/>
                </a:tc>
              </a:tr>
              <a:tr h="483936">
                <a:tc>
                  <a:txBody>
                    <a:bodyPr/>
                    <a:lstStyle/>
                    <a:p>
                      <a:pPr>
                        <a:lnSpc>
                          <a:spcPct val="115000"/>
                        </a:lnSpc>
                        <a:spcAft>
                          <a:spcPts val="1000"/>
                        </a:spcAft>
                      </a:pPr>
                      <a:r>
                        <a:rPr lang="ru-RU" sz="2000" dirty="0" err="1" smtClean="0">
                          <a:latin typeface="Times New Roman" pitchFamily="18" charset="0"/>
                          <a:cs typeface="Times New Roman" pitchFamily="18" charset="0"/>
                        </a:rPr>
                        <a:t>Ашылған</a:t>
                      </a:r>
                      <a:r>
                        <a:rPr lang="ru-RU" sz="2000" baseline="0" dirty="0" err="1" smtClean="0">
                          <a:latin typeface="Times New Roman" pitchFamily="18" charset="0"/>
                          <a:cs typeface="Times New Roman" pitchFamily="18" charset="0"/>
                        </a:rPr>
                        <a:t> жылы</a:t>
                      </a:r>
                      <a:endParaRPr lang="ru-RU" sz="2000" dirty="0">
                        <a:latin typeface="Times New Roman" pitchFamily="18" charset="0"/>
                        <a:ea typeface="Calibri"/>
                        <a:cs typeface="Times New Roman" pitchFamily="18" charset="0"/>
                      </a:endParaRPr>
                    </a:p>
                  </a:txBody>
                  <a:tcPr marL="47625" marR="47625" marT="47625" marB="47625"/>
                </a:tc>
                <a:tc>
                  <a:txBody>
                    <a:bodyPr/>
                    <a:lstStyle/>
                    <a:p>
                      <a:pPr algn="ctr">
                        <a:lnSpc>
                          <a:spcPct val="115000"/>
                        </a:lnSpc>
                      </a:pPr>
                      <a:r>
                        <a:rPr lang="ru-RU" sz="2000">
                          <a:latin typeface="Times New Roman" pitchFamily="18" charset="0"/>
                          <a:cs typeface="Times New Roman" pitchFamily="18" charset="0"/>
                        </a:rPr>
                        <a:t>1897</a:t>
                      </a:r>
                      <a:endParaRPr lang="ru-RU" sz="2000">
                        <a:latin typeface="Times New Roman" pitchFamily="18" charset="0"/>
                        <a:ea typeface="Times New Roman"/>
                        <a:cs typeface="Times New Roman" pitchFamily="18" charset="0"/>
                      </a:endParaRPr>
                    </a:p>
                  </a:txBody>
                  <a:tcPr marL="47625" marR="47625" marT="47625" marB="47625"/>
                </a:tc>
                <a:tc>
                  <a:txBody>
                    <a:bodyPr/>
                    <a:lstStyle/>
                    <a:p>
                      <a:pPr algn="ctr">
                        <a:lnSpc>
                          <a:spcPct val="115000"/>
                        </a:lnSpc>
                      </a:pPr>
                      <a:r>
                        <a:rPr lang="ru-RU" sz="2000">
                          <a:latin typeface="Times New Roman" pitchFamily="18" charset="0"/>
                          <a:cs typeface="Times New Roman" pitchFamily="18" charset="0"/>
                        </a:rPr>
                        <a:t>1919</a:t>
                      </a:r>
                      <a:endParaRPr lang="ru-RU" sz="2000">
                        <a:latin typeface="Times New Roman" pitchFamily="18" charset="0"/>
                        <a:ea typeface="Times New Roman"/>
                        <a:cs typeface="Times New Roman" pitchFamily="18" charset="0"/>
                      </a:endParaRPr>
                    </a:p>
                  </a:txBody>
                  <a:tcPr marL="47625" marR="47625" marT="47625" marB="47625"/>
                </a:tc>
                <a:tc>
                  <a:txBody>
                    <a:bodyPr/>
                    <a:lstStyle/>
                    <a:p>
                      <a:pPr algn="ctr">
                        <a:lnSpc>
                          <a:spcPct val="115000"/>
                        </a:lnSpc>
                      </a:pPr>
                      <a:r>
                        <a:rPr lang="ru-RU" sz="2000">
                          <a:latin typeface="Times New Roman" pitchFamily="18" charset="0"/>
                          <a:cs typeface="Times New Roman" pitchFamily="18" charset="0"/>
                        </a:rPr>
                        <a:t>1932</a:t>
                      </a:r>
                      <a:endParaRPr lang="ru-RU" sz="2000">
                        <a:latin typeface="Times New Roman" pitchFamily="18" charset="0"/>
                        <a:ea typeface="Times New Roman"/>
                        <a:cs typeface="Times New Roman" pitchFamily="18" charset="0"/>
                      </a:endParaRPr>
                    </a:p>
                  </a:txBody>
                  <a:tcPr marL="47625" marR="47625" marT="47625" marB="47625"/>
                </a:tc>
              </a:tr>
              <a:tr h="864466">
                <a:tc>
                  <a:txBody>
                    <a:bodyPr/>
                    <a:lstStyle/>
                    <a:p>
                      <a:pPr>
                        <a:lnSpc>
                          <a:spcPct val="115000"/>
                        </a:lnSpc>
                        <a:spcAft>
                          <a:spcPts val="1000"/>
                        </a:spcAft>
                      </a:pPr>
                      <a:r>
                        <a:rPr lang="ru-RU" sz="2000" dirty="0" err="1" smtClean="0">
                          <a:latin typeface="Times New Roman" pitchFamily="18" charset="0"/>
                          <a:cs typeface="Times New Roman" pitchFamily="18" charset="0"/>
                        </a:rPr>
                        <a:t>Ашқан</a:t>
                      </a:r>
                      <a:r>
                        <a:rPr lang="ru-RU" sz="2000" baseline="0" dirty="0" err="1" smtClean="0">
                          <a:latin typeface="Times New Roman" pitchFamily="18" charset="0"/>
                          <a:cs typeface="Times New Roman" pitchFamily="18" charset="0"/>
                        </a:rPr>
                        <a:t> ғалымдар</a:t>
                      </a:r>
                      <a:endParaRPr lang="ru-RU" sz="2000" dirty="0">
                        <a:latin typeface="Times New Roman" pitchFamily="18" charset="0"/>
                        <a:ea typeface="Calibri"/>
                        <a:cs typeface="Times New Roman" pitchFamily="18" charset="0"/>
                      </a:endParaRPr>
                    </a:p>
                  </a:txBody>
                  <a:tcPr marL="47625" marR="47625" marT="47625" marB="47625"/>
                </a:tc>
                <a:tc>
                  <a:txBody>
                    <a:bodyPr/>
                    <a:lstStyle/>
                    <a:p>
                      <a:pPr algn="ctr">
                        <a:lnSpc>
                          <a:spcPct val="115000"/>
                        </a:lnSpc>
                      </a:pPr>
                      <a:r>
                        <a:rPr lang="ru-RU" sz="2000" dirty="0">
                          <a:latin typeface="Times New Roman" pitchFamily="18" charset="0"/>
                          <a:cs typeface="Times New Roman" pitchFamily="18" charset="0"/>
                        </a:rPr>
                        <a:t>Джозеф Джон Томсон</a:t>
                      </a:r>
                      <a:endParaRPr lang="ru-RU" sz="2000" dirty="0">
                        <a:latin typeface="Times New Roman" pitchFamily="18" charset="0"/>
                        <a:ea typeface="Times New Roman"/>
                        <a:cs typeface="Times New Roman" pitchFamily="18" charset="0"/>
                      </a:endParaRPr>
                    </a:p>
                  </a:txBody>
                  <a:tcPr marL="47625" marR="47625" marT="47625" marB="47625"/>
                </a:tc>
                <a:tc>
                  <a:txBody>
                    <a:bodyPr/>
                    <a:lstStyle/>
                    <a:p>
                      <a:pPr algn="ctr">
                        <a:lnSpc>
                          <a:spcPct val="115000"/>
                        </a:lnSpc>
                      </a:pPr>
                      <a:r>
                        <a:rPr lang="ru-RU" sz="2000" dirty="0">
                          <a:latin typeface="Times New Roman" pitchFamily="18" charset="0"/>
                          <a:cs typeface="Times New Roman" pitchFamily="18" charset="0"/>
                        </a:rPr>
                        <a:t>Эрнест Резерфорд</a:t>
                      </a:r>
                      <a:endParaRPr lang="ru-RU" sz="2000" dirty="0">
                        <a:latin typeface="Times New Roman" pitchFamily="18" charset="0"/>
                        <a:ea typeface="Times New Roman"/>
                        <a:cs typeface="Times New Roman" pitchFamily="18" charset="0"/>
                      </a:endParaRPr>
                    </a:p>
                  </a:txBody>
                  <a:tcPr marL="47625" marR="47625" marT="47625" marB="47625"/>
                </a:tc>
                <a:tc>
                  <a:txBody>
                    <a:bodyPr/>
                    <a:lstStyle/>
                    <a:p>
                      <a:pPr algn="ctr">
                        <a:lnSpc>
                          <a:spcPct val="115000"/>
                        </a:lnSpc>
                      </a:pPr>
                      <a:r>
                        <a:rPr lang="ru-RU" sz="2000">
                          <a:latin typeface="Times New Roman" pitchFamily="18" charset="0"/>
                          <a:cs typeface="Times New Roman" pitchFamily="18" charset="0"/>
                        </a:rPr>
                        <a:t>Джеймс Чедвик</a:t>
                      </a:r>
                      <a:endParaRPr lang="ru-RU" sz="2000">
                        <a:latin typeface="Times New Roman" pitchFamily="18" charset="0"/>
                        <a:ea typeface="Times New Roman"/>
                        <a:cs typeface="Times New Roman" pitchFamily="18" charset="0"/>
                      </a:endParaRPr>
                    </a:p>
                  </a:txBody>
                  <a:tcPr marL="47625" marR="47625" marT="47625" marB="47625"/>
                </a:tc>
              </a:tr>
              <a:tr h="483936">
                <a:tc>
                  <a:txBody>
                    <a:bodyPr/>
                    <a:lstStyle/>
                    <a:p>
                      <a:pPr>
                        <a:lnSpc>
                          <a:spcPct val="115000"/>
                        </a:lnSpc>
                        <a:spcAft>
                          <a:spcPts val="1000"/>
                        </a:spcAft>
                      </a:pPr>
                      <a:r>
                        <a:rPr lang="kk-KZ" sz="2000" dirty="0" smtClean="0">
                          <a:latin typeface="Times New Roman" pitchFamily="18" charset="0"/>
                          <a:cs typeface="Times New Roman" pitchFamily="18" charset="0"/>
                        </a:rPr>
                        <a:t>Таңбасы</a:t>
                      </a:r>
                      <a:r>
                        <a:rPr lang="kk-KZ" sz="2000" baseline="0" dirty="0" smtClean="0">
                          <a:latin typeface="Times New Roman" pitchFamily="18" charset="0"/>
                          <a:cs typeface="Times New Roman" pitchFamily="18" charset="0"/>
                        </a:rPr>
                        <a:t> </a:t>
                      </a:r>
                      <a:endParaRPr lang="ru-RU" sz="2000" dirty="0">
                        <a:latin typeface="Times New Roman" pitchFamily="18" charset="0"/>
                        <a:ea typeface="Calibri"/>
                        <a:cs typeface="Times New Roman" pitchFamily="18" charset="0"/>
                      </a:endParaRPr>
                    </a:p>
                  </a:txBody>
                  <a:tcPr marL="47625" marR="47625" marT="47625" marB="47625"/>
                </a:tc>
                <a:tc>
                  <a:txBody>
                    <a:bodyPr/>
                    <a:lstStyle/>
                    <a:p>
                      <a:pPr algn="ctr">
                        <a:lnSpc>
                          <a:spcPct val="115000"/>
                        </a:lnSpc>
                      </a:pPr>
                      <a:r>
                        <a:rPr lang="ru-RU" sz="2000">
                          <a:latin typeface="Times New Roman" pitchFamily="18" charset="0"/>
                          <a:cs typeface="Times New Roman" pitchFamily="18" charset="0"/>
                        </a:rPr>
                        <a:t>е</a:t>
                      </a:r>
                      <a:r>
                        <a:rPr lang="ru-RU" sz="2000" baseline="30000">
                          <a:latin typeface="Times New Roman" pitchFamily="18" charset="0"/>
                          <a:cs typeface="Times New Roman" pitchFamily="18" charset="0"/>
                        </a:rPr>
                        <a:t>–</a:t>
                      </a:r>
                      <a:endParaRPr lang="ru-RU" sz="2000">
                        <a:latin typeface="Times New Roman" pitchFamily="18" charset="0"/>
                        <a:ea typeface="Times New Roman"/>
                        <a:cs typeface="Times New Roman" pitchFamily="18" charset="0"/>
                      </a:endParaRPr>
                    </a:p>
                  </a:txBody>
                  <a:tcPr marL="47625" marR="47625" marT="47625" marB="47625"/>
                </a:tc>
                <a:tc>
                  <a:txBody>
                    <a:bodyPr/>
                    <a:lstStyle/>
                    <a:p>
                      <a:pPr algn="ctr">
                        <a:lnSpc>
                          <a:spcPct val="115000"/>
                        </a:lnSpc>
                      </a:pPr>
                      <a:r>
                        <a:rPr lang="ru-RU" sz="2000">
                          <a:latin typeface="Times New Roman" pitchFamily="18" charset="0"/>
                          <a:cs typeface="Times New Roman" pitchFamily="18" charset="0"/>
                        </a:rPr>
                        <a:t>p</a:t>
                      </a:r>
                      <a:r>
                        <a:rPr lang="ru-RU" sz="2000" baseline="30000">
                          <a:latin typeface="Times New Roman" pitchFamily="18" charset="0"/>
                          <a:cs typeface="Times New Roman" pitchFamily="18" charset="0"/>
                        </a:rPr>
                        <a:t>+</a:t>
                      </a:r>
                      <a:endParaRPr lang="ru-RU" sz="2000">
                        <a:latin typeface="Times New Roman" pitchFamily="18" charset="0"/>
                        <a:ea typeface="Times New Roman"/>
                        <a:cs typeface="Times New Roman" pitchFamily="18" charset="0"/>
                      </a:endParaRPr>
                    </a:p>
                  </a:txBody>
                  <a:tcPr marL="47625" marR="47625" marT="47625" marB="47625"/>
                </a:tc>
                <a:tc>
                  <a:txBody>
                    <a:bodyPr/>
                    <a:lstStyle/>
                    <a:p>
                      <a:pPr algn="ctr">
                        <a:lnSpc>
                          <a:spcPct val="115000"/>
                        </a:lnSpc>
                      </a:pPr>
                      <a:r>
                        <a:rPr lang="ru-RU" sz="2000">
                          <a:latin typeface="Times New Roman" pitchFamily="18" charset="0"/>
                          <a:cs typeface="Times New Roman" pitchFamily="18" charset="0"/>
                        </a:rPr>
                        <a:t>n</a:t>
                      </a:r>
                      <a:r>
                        <a:rPr lang="ru-RU" sz="2000" baseline="30000">
                          <a:latin typeface="Times New Roman" pitchFamily="18" charset="0"/>
                          <a:cs typeface="Times New Roman" pitchFamily="18" charset="0"/>
                        </a:rPr>
                        <a:t>o</a:t>
                      </a:r>
                      <a:endParaRPr lang="ru-RU" sz="2000">
                        <a:latin typeface="Times New Roman" pitchFamily="18" charset="0"/>
                        <a:ea typeface="Times New Roman"/>
                        <a:cs typeface="Times New Roman" pitchFamily="18" charset="0"/>
                      </a:endParaRPr>
                    </a:p>
                  </a:txBody>
                  <a:tcPr marL="47625" marR="47625" marT="47625" marB="47625"/>
                </a:tc>
              </a:tr>
              <a:tr h="864466">
                <a:tc>
                  <a:txBody>
                    <a:bodyPr/>
                    <a:lstStyle/>
                    <a:p>
                      <a:pPr>
                        <a:lnSpc>
                          <a:spcPct val="115000"/>
                        </a:lnSpc>
                        <a:spcAft>
                          <a:spcPts val="1000"/>
                        </a:spcAft>
                      </a:pPr>
                      <a:r>
                        <a:rPr lang="ru-RU" sz="2000" dirty="0" err="1" smtClean="0">
                          <a:latin typeface="Times New Roman" pitchFamily="18" charset="0"/>
                          <a:cs typeface="Times New Roman" pitchFamily="18" charset="0"/>
                        </a:rPr>
                        <a:t>Массасы</a:t>
                      </a:r>
                      <a:endParaRPr lang="ru-RU" sz="2000" dirty="0">
                        <a:latin typeface="Times New Roman" pitchFamily="18" charset="0"/>
                        <a:ea typeface="Calibri"/>
                        <a:cs typeface="Times New Roman" pitchFamily="18" charset="0"/>
                      </a:endParaRPr>
                    </a:p>
                  </a:txBody>
                  <a:tcPr marL="47625" marR="47625" marT="47625" marB="47625"/>
                </a:tc>
                <a:tc>
                  <a:txBody>
                    <a:bodyPr/>
                    <a:lstStyle/>
                    <a:p>
                      <a:pPr algn="ctr">
                        <a:lnSpc>
                          <a:spcPct val="115000"/>
                        </a:lnSpc>
                      </a:pPr>
                      <a:r>
                        <a:rPr lang="ru-RU" sz="2000" dirty="0" err="1">
                          <a:latin typeface="Times New Roman" pitchFamily="18" charset="0"/>
                          <a:cs typeface="Times New Roman" pitchFamily="18" charset="0"/>
                        </a:rPr>
                        <a:t>m</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e</a:t>
                      </a:r>
                      <a:r>
                        <a:rPr lang="ru-RU" sz="2000" dirty="0">
                          <a:latin typeface="Times New Roman" pitchFamily="18" charset="0"/>
                          <a:cs typeface="Times New Roman" pitchFamily="18" charset="0"/>
                        </a:rPr>
                        <a:t>–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9,108</a:t>
                      </a:r>
                      <a:r>
                        <a:rPr lang="ru-RU" sz="2000" baseline="30000" dirty="0">
                          <a:latin typeface="Times New Roman" pitchFamily="18" charset="0"/>
                          <a:cs typeface="Times New Roman" pitchFamily="18" charset="0"/>
                        </a:rPr>
                        <a:t>.</a:t>
                      </a:r>
                      <a:r>
                        <a:rPr lang="ru-RU" sz="2000" dirty="0">
                          <a:latin typeface="Times New Roman" pitchFamily="18" charset="0"/>
                          <a:cs typeface="Times New Roman" pitchFamily="18" charset="0"/>
                        </a:rPr>
                        <a:t> 10</a:t>
                      </a:r>
                      <a:r>
                        <a:rPr lang="ru-RU" sz="2000" baseline="30000" dirty="0">
                          <a:latin typeface="Times New Roman" pitchFamily="18" charset="0"/>
                          <a:cs typeface="Times New Roman" pitchFamily="18" charset="0"/>
                        </a:rPr>
                        <a:t>–31</a:t>
                      </a:r>
                      <a:r>
                        <a:rPr lang="ru-RU" sz="2000" dirty="0">
                          <a:latin typeface="Times New Roman" pitchFamily="18" charset="0"/>
                          <a:cs typeface="Times New Roman" pitchFamily="18" charset="0"/>
                        </a:rPr>
                        <a:t> кг</a:t>
                      </a:r>
                      <a:endParaRPr lang="ru-RU" sz="2000" dirty="0">
                        <a:latin typeface="Times New Roman" pitchFamily="18" charset="0"/>
                        <a:ea typeface="Times New Roman"/>
                        <a:cs typeface="Times New Roman" pitchFamily="18" charset="0"/>
                      </a:endParaRPr>
                    </a:p>
                  </a:txBody>
                  <a:tcPr marL="47625" marR="47625" marT="47625" marB="47625"/>
                </a:tc>
                <a:tc>
                  <a:txBody>
                    <a:bodyPr/>
                    <a:lstStyle/>
                    <a:p>
                      <a:pPr algn="ctr">
                        <a:lnSpc>
                          <a:spcPct val="115000"/>
                        </a:lnSpc>
                      </a:pPr>
                      <a:r>
                        <a:rPr lang="ru-RU" sz="2000">
                          <a:latin typeface="Times New Roman" pitchFamily="18" charset="0"/>
                          <a:cs typeface="Times New Roman" pitchFamily="18" charset="0"/>
                        </a:rPr>
                        <a:t>m(p</a:t>
                      </a:r>
                      <a:r>
                        <a:rPr lang="ru-RU" sz="2000" baseline="30000">
                          <a:latin typeface="Times New Roman" pitchFamily="18" charset="0"/>
                          <a:cs typeface="Times New Roman" pitchFamily="18" charset="0"/>
                        </a:rPr>
                        <a:t>+</a:t>
                      </a:r>
                      <a:r>
                        <a:rPr lang="ru-RU" sz="2000">
                          <a:latin typeface="Times New Roman" pitchFamily="18" charset="0"/>
                          <a:cs typeface="Times New Roman" pitchFamily="18" charset="0"/>
                        </a:rPr>
                        <a:t>)</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1,673</a:t>
                      </a:r>
                      <a:r>
                        <a:rPr lang="ru-RU" sz="2000" baseline="30000">
                          <a:latin typeface="Times New Roman" pitchFamily="18" charset="0"/>
                          <a:cs typeface="Times New Roman" pitchFamily="18" charset="0"/>
                        </a:rPr>
                        <a:t>.</a:t>
                      </a:r>
                      <a:r>
                        <a:rPr lang="ru-RU" sz="2000">
                          <a:latin typeface="Times New Roman" pitchFamily="18" charset="0"/>
                          <a:cs typeface="Times New Roman" pitchFamily="18" charset="0"/>
                        </a:rPr>
                        <a:t> 10</a:t>
                      </a:r>
                      <a:r>
                        <a:rPr lang="ru-RU" sz="2000" baseline="30000">
                          <a:latin typeface="Times New Roman" pitchFamily="18" charset="0"/>
                          <a:cs typeface="Times New Roman" pitchFamily="18" charset="0"/>
                        </a:rPr>
                        <a:t>–27</a:t>
                      </a:r>
                      <a:r>
                        <a:rPr lang="ru-RU" sz="2000">
                          <a:latin typeface="Times New Roman" pitchFamily="18" charset="0"/>
                          <a:cs typeface="Times New Roman" pitchFamily="18" charset="0"/>
                        </a:rPr>
                        <a:t> кг</a:t>
                      </a:r>
                      <a:endParaRPr lang="ru-RU" sz="2000">
                        <a:latin typeface="Times New Roman" pitchFamily="18" charset="0"/>
                        <a:ea typeface="Times New Roman"/>
                        <a:cs typeface="Times New Roman" pitchFamily="18" charset="0"/>
                      </a:endParaRPr>
                    </a:p>
                  </a:txBody>
                  <a:tcPr marL="47625" marR="47625" marT="47625" marB="47625"/>
                </a:tc>
                <a:tc>
                  <a:txBody>
                    <a:bodyPr/>
                    <a:lstStyle/>
                    <a:p>
                      <a:pPr algn="ctr">
                        <a:lnSpc>
                          <a:spcPct val="115000"/>
                        </a:lnSpc>
                      </a:pPr>
                      <a:r>
                        <a:rPr lang="ru-RU" sz="2000">
                          <a:latin typeface="Times New Roman" pitchFamily="18" charset="0"/>
                          <a:cs typeface="Times New Roman" pitchFamily="18" charset="0"/>
                        </a:rPr>
                        <a:t>m(n</a:t>
                      </a:r>
                      <a:r>
                        <a:rPr lang="ru-RU" sz="2000" baseline="30000">
                          <a:latin typeface="Times New Roman" pitchFamily="18" charset="0"/>
                          <a:cs typeface="Times New Roman" pitchFamily="18" charset="0"/>
                        </a:rPr>
                        <a:t>o</a:t>
                      </a:r>
                      <a:r>
                        <a:rPr lang="ru-RU" sz="2000">
                          <a:latin typeface="Times New Roman" pitchFamily="18" charset="0"/>
                          <a:cs typeface="Times New Roman" pitchFamily="18" charset="0"/>
                        </a:rPr>
                        <a:t>)</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1,675</a:t>
                      </a:r>
                      <a:r>
                        <a:rPr lang="ru-RU" sz="2000" baseline="30000">
                          <a:latin typeface="Times New Roman" pitchFamily="18" charset="0"/>
                          <a:cs typeface="Times New Roman" pitchFamily="18" charset="0"/>
                        </a:rPr>
                        <a:t>.</a:t>
                      </a:r>
                      <a:r>
                        <a:rPr lang="ru-RU" sz="2000">
                          <a:latin typeface="Times New Roman" pitchFamily="18" charset="0"/>
                          <a:cs typeface="Times New Roman" pitchFamily="18" charset="0"/>
                        </a:rPr>
                        <a:t> 10</a:t>
                      </a:r>
                      <a:r>
                        <a:rPr lang="ru-RU" sz="2000" baseline="30000">
                          <a:latin typeface="Times New Roman" pitchFamily="18" charset="0"/>
                          <a:cs typeface="Times New Roman" pitchFamily="18" charset="0"/>
                        </a:rPr>
                        <a:t>–27</a:t>
                      </a:r>
                      <a:r>
                        <a:rPr lang="ru-RU" sz="2000">
                          <a:latin typeface="Times New Roman" pitchFamily="18" charset="0"/>
                          <a:cs typeface="Times New Roman" pitchFamily="18" charset="0"/>
                        </a:rPr>
                        <a:t> кг</a:t>
                      </a:r>
                      <a:endParaRPr lang="ru-RU" sz="2000">
                        <a:latin typeface="Times New Roman" pitchFamily="18" charset="0"/>
                        <a:ea typeface="Times New Roman"/>
                        <a:cs typeface="Times New Roman" pitchFamily="18" charset="0"/>
                      </a:endParaRPr>
                    </a:p>
                  </a:txBody>
                  <a:tcPr marL="47625" marR="47625" marT="47625" marB="47625"/>
                </a:tc>
              </a:tr>
              <a:tr h="864466">
                <a:tc>
                  <a:txBody>
                    <a:bodyPr/>
                    <a:lstStyle/>
                    <a:p>
                      <a:pPr>
                        <a:lnSpc>
                          <a:spcPct val="115000"/>
                        </a:lnSpc>
                        <a:spcAft>
                          <a:spcPts val="1000"/>
                        </a:spcAft>
                      </a:pPr>
                      <a:r>
                        <a:rPr lang="ru-RU" sz="2000" dirty="0" smtClean="0">
                          <a:latin typeface="Times New Roman" pitchFamily="18" charset="0"/>
                          <a:cs typeface="Times New Roman" pitchFamily="18" charset="0"/>
                        </a:rPr>
                        <a:t>Электр заряды</a:t>
                      </a:r>
                      <a:endParaRPr lang="ru-RU" sz="2000" dirty="0">
                        <a:latin typeface="Times New Roman" pitchFamily="18" charset="0"/>
                        <a:ea typeface="Calibri"/>
                        <a:cs typeface="Times New Roman" pitchFamily="18" charset="0"/>
                      </a:endParaRPr>
                    </a:p>
                  </a:txBody>
                  <a:tcPr marL="47625" marR="47625" marT="47625" marB="47625"/>
                </a:tc>
                <a:tc>
                  <a:txBody>
                    <a:bodyPr/>
                    <a:lstStyle/>
                    <a:p>
                      <a:pPr algn="ctr">
                        <a:lnSpc>
                          <a:spcPct val="115000"/>
                        </a:lnSpc>
                      </a:pPr>
                      <a:r>
                        <a:rPr lang="ru-RU" sz="2000">
                          <a:latin typeface="Times New Roman" pitchFamily="18" charset="0"/>
                          <a:cs typeface="Times New Roman" pitchFamily="18" charset="0"/>
                        </a:rPr>
                        <a:t>–1,6</a:t>
                      </a:r>
                      <a:r>
                        <a:rPr lang="ru-RU" sz="2000" baseline="30000">
                          <a:latin typeface="Times New Roman" pitchFamily="18" charset="0"/>
                          <a:cs typeface="Times New Roman" pitchFamily="18" charset="0"/>
                        </a:rPr>
                        <a:t>.</a:t>
                      </a:r>
                      <a:r>
                        <a:rPr lang="ru-RU" sz="2000">
                          <a:latin typeface="Times New Roman" pitchFamily="18" charset="0"/>
                          <a:cs typeface="Times New Roman" pitchFamily="18" charset="0"/>
                        </a:rPr>
                        <a:t> 10</a:t>
                      </a:r>
                      <a:r>
                        <a:rPr lang="ru-RU" sz="2000" baseline="30000">
                          <a:latin typeface="Times New Roman" pitchFamily="18" charset="0"/>
                          <a:cs typeface="Times New Roman" pitchFamily="18" charset="0"/>
                        </a:rPr>
                        <a:t>–19</a:t>
                      </a:r>
                      <a:r>
                        <a:rPr lang="ru-RU" sz="2000">
                          <a:latin typeface="Times New Roman" pitchFamily="18" charset="0"/>
                          <a:cs typeface="Times New Roman" pitchFamily="18" charset="0"/>
                        </a:rPr>
                        <a:t> Кл = –1е</a:t>
                      </a:r>
                      <a:endParaRPr lang="ru-RU" sz="2000">
                        <a:latin typeface="Times New Roman" pitchFamily="18" charset="0"/>
                        <a:ea typeface="Times New Roman"/>
                        <a:cs typeface="Times New Roman" pitchFamily="18" charset="0"/>
                      </a:endParaRPr>
                    </a:p>
                  </a:txBody>
                  <a:tcPr marL="47625" marR="47625" marT="47625" marB="47625"/>
                </a:tc>
                <a:tc>
                  <a:txBody>
                    <a:bodyPr/>
                    <a:lstStyle/>
                    <a:p>
                      <a:pPr algn="ctr">
                        <a:lnSpc>
                          <a:spcPct val="115000"/>
                        </a:lnSpc>
                      </a:pPr>
                      <a:r>
                        <a:rPr lang="ru-RU" sz="2000">
                          <a:latin typeface="Times New Roman" pitchFamily="18" charset="0"/>
                          <a:cs typeface="Times New Roman" pitchFamily="18" charset="0"/>
                        </a:rPr>
                        <a:t>+1,6</a:t>
                      </a:r>
                      <a:r>
                        <a:rPr lang="ru-RU" sz="2000" baseline="30000">
                          <a:latin typeface="Times New Roman" pitchFamily="18" charset="0"/>
                          <a:cs typeface="Times New Roman" pitchFamily="18" charset="0"/>
                        </a:rPr>
                        <a:t>.</a:t>
                      </a:r>
                      <a:r>
                        <a:rPr lang="ru-RU" sz="2000">
                          <a:latin typeface="Times New Roman" pitchFamily="18" charset="0"/>
                          <a:cs typeface="Times New Roman" pitchFamily="18" charset="0"/>
                        </a:rPr>
                        <a:t> 10</a:t>
                      </a:r>
                      <a:r>
                        <a:rPr lang="ru-RU" sz="2000" baseline="30000">
                          <a:latin typeface="Times New Roman" pitchFamily="18" charset="0"/>
                          <a:cs typeface="Times New Roman" pitchFamily="18" charset="0"/>
                        </a:rPr>
                        <a:t>–19</a:t>
                      </a:r>
                      <a:r>
                        <a:rPr lang="ru-RU" sz="2000">
                          <a:latin typeface="Times New Roman" pitchFamily="18" charset="0"/>
                          <a:cs typeface="Times New Roman" pitchFamily="18" charset="0"/>
                        </a:rPr>
                        <a:t> Кл = +1е</a:t>
                      </a:r>
                      <a:endParaRPr lang="ru-RU" sz="2000">
                        <a:latin typeface="Times New Roman" pitchFamily="18" charset="0"/>
                        <a:ea typeface="Times New Roman"/>
                        <a:cs typeface="Times New Roman" pitchFamily="18" charset="0"/>
                      </a:endParaRPr>
                    </a:p>
                  </a:txBody>
                  <a:tcPr marL="47625" marR="47625" marT="47625" marB="47625"/>
                </a:tc>
                <a:tc>
                  <a:txBody>
                    <a:bodyPr/>
                    <a:lstStyle/>
                    <a:p>
                      <a:pPr algn="ctr">
                        <a:lnSpc>
                          <a:spcPct val="115000"/>
                        </a:lnSpc>
                      </a:pPr>
                      <a:r>
                        <a:rPr lang="ru-RU" sz="2000">
                          <a:latin typeface="Times New Roman" pitchFamily="18" charset="0"/>
                          <a:cs typeface="Times New Roman" pitchFamily="18" charset="0"/>
                        </a:rPr>
                        <a:t>0</a:t>
                      </a:r>
                      <a:endParaRPr lang="ru-RU" sz="2000">
                        <a:latin typeface="Times New Roman" pitchFamily="18" charset="0"/>
                        <a:ea typeface="Times New Roman"/>
                        <a:cs typeface="Times New Roman" pitchFamily="18" charset="0"/>
                      </a:endParaRPr>
                    </a:p>
                  </a:txBody>
                  <a:tcPr marL="47625" marR="47625" marT="47625" marB="47625"/>
                </a:tc>
              </a:tr>
              <a:tr h="483936">
                <a:tc>
                  <a:txBody>
                    <a:bodyPr/>
                    <a:lstStyle/>
                    <a:p>
                      <a:pPr>
                        <a:lnSpc>
                          <a:spcPct val="115000"/>
                        </a:lnSpc>
                        <a:spcAft>
                          <a:spcPts val="1000"/>
                        </a:spcAft>
                      </a:pPr>
                      <a:r>
                        <a:rPr lang="ru-RU" sz="2000" dirty="0" smtClean="0">
                          <a:latin typeface="Times New Roman" pitchFamily="18" charset="0"/>
                          <a:cs typeface="Times New Roman" pitchFamily="18" charset="0"/>
                        </a:rPr>
                        <a:t>Радиусы</a:t>
                      </a:r>
                      <a:endParaRPr lang="ru-RU" sz="2000" dirty="0">
                        <a:latin typeface="Times New Roman" pitchFamily="18" charset="0"/>
                        <a:ea typeface="Calibri"/>
                        <a:cs typeface="Times New Roman" pitchFamily="18" charset="0"/>
                      </a:endParaRPr>
                    </a:p>
                  </a:txBody>
                  <a:tcPr marL="47625" marR="47625" marT="47625" marB="47625"/>
                </a:tc>
                <a:tc>
                  <a:txBody>
                    <a:bodyPr/>
                    <a:lstStyle/>
                    <a:p>
                      <a:pPr algn="ctr">
                        <a:lnSpc>
                          <a:spcPct val="115000"/>
                        </a:lnSpc>
                      </a:pPr>
                      <a:r>
                        <a:rPr lang="ru-RU" sz="2000">
                          <a:latin typeface="Times New Roman" pitchFamily="18" charset="0"/>
                          <a:cs typeface="Times New Roman" pitchFamily="18" charset="0"/>
                        </a:rPr>
                        <a:t>?</a:t>
                      </a:r>
                      <a:endParaRPr lang="ru-RU" sz="2000">
                        <a:latin typeface="Times New Roman" pitchFamily="18" charset="0"/>
                        <a:ea typeface="Times New Roman"/>
                        <a:cs typeface="Times New Roman" pitchFamily="18" charset="0"/>
                      </a:endParaRPr>
                    </a:p>
                  </a:txBody>
                  <a:tcPr marL="47625" marR="47625" marT="47625" marB="47625"/>
                </a:tc>
                <a:tc>
                  <a:txBody>
                    <a:bodyPr/>
                    <a:lstStyle/>
                    <a:p>
                      <a:pPr algn="ctr">
                        <a:lnSpc>
                          <a:spcPct val="115000"/>
                        </a:lnSpc>
                      </a:pPr>
                      <a:r>
                        <a:rPr lang="ru-RU" sz="2000">
                          <a:latin typeface="Times New Roman" pitchFamily="18" charset="0"/>
                          <a:cs typeface="Times New Roman" pitchFamily="18" charset="0"/>
                        </a:rPr>
                        <a:t> 10</a:t>
                      </a:r>
                      <a:r>
                        <a:rPr lang="ru-RU" sz="2000" baseline="30000">
                          <a:latin typeface="Times New Roman" pitchFamily="18" charset="0"/>
                          <a:cs typeface="Times New Roman" pitchFamily="18" charset="0"/>
                        </a:rPr>
                        <a:t>–15</a:t>
                      </a:r>
                      <a:r>
                        <a:rPr lang="ru-RU" sz="2000">
                          <a:latin typeface="Times New Roman" pitchFamily="18" charset="0"/>
                          <a:cs typeface="Times New Roman" pitchFamily="18" charset="0"/>
                        </a:rPr>
                        <a:t> м</a:t>
                      </a:r>
                      <a:endParaRPr lang="ru-RU" sz="2000">
                        <a:solidFill>
                          <a:srgbClr val="4C3C28"/>
                        </a:solidFill>
                        <a:latin typeface="Times New Roman" pitchFamily="18" charset="0"/>
                        <a:ea typeface="Times New Roman"/>
                        <a:cs typeface="Times New Roman" pitchFamily="18" charset="0"/>
                      </a:endParaRPr>
                    </a:p>
                  </a:txBody>
                  <a:tcPr marL="47625" marR="47625" marT="47625" marB="47625"/>
                </a:tc>
                <a:tc>
                  <a:txBody>
                    <a:bodyPr/>
                    <a:lstStyle/>
                    <a:p>
                      <a:pPr algn="ctr">
                        <a:lnSpc>
                          <a:spcPct val="115000"/>
                        </a:lnSpc>
                      </a:pPr>
                      <a:r>
                        <a:rPr lang="ru-RU" sz="2000" dirty="0">
                          <a:latin typeface="Times New Roman" pitchFamily="18" charset="0"/>
                          <a:cs typeface="Times New Roman" pitchFamily="18" charset="0"/>
                        </a:rPr>
                        <a:t> 10</a:t>
                      </a:r>
                      <a:r>
                        <a:rPr lang="ru-RU" sz="2000" baseline="30000" dirty="0">
                          <a:latin typeface="Times New Roman" pitchFamily="18" charset="0"/>
                          <a:cs typeface="Times New Roman" pitchFamily="18" charset="0"/>
                        </a:rPr>
                        <a:t>–15</a:t>
                      </a:r>
                      <a:r>
                        <a:rPr lang="ru-RU" sz="2000" dirty="0">
                          <a:latin typeface="Times New Roman" pitchFamily="18" charset="0"/>
                          <a:cs typeface="Times New Roman" pitchFamily="18" charset="0"/>
                        </a:rPr>
                        <a:t> м</a:t>
                      </a:r>
                      <a:endParaRPr lang="ru-RU" sz="2000" dirty="0">
                        <a:solidFill>
                          <a:srgbClr val="4C3C28"/>
                        </a:solidFill>
                        <a:latin typeface="Times New Roman" pitchFamily="18" charset="0"/>
                        <a:ea typeface="Times New Roman"/>
                        <a:cs typeface="Times New Roman" pitchFamily="18" charset="0"/>
                      </a:endParaRPr>
                    </a:p>
                  </a:txBody>
                  <a:tcPr marL="47625" marR="47625" marT="47625" marB="47625"/>
                </a:tc>
              </a:tr>
            </a:tbl>
          </a:graphicData>
        </a:graphic>
      </p:graphicFrame>
      <p:sp>
        <p:nvSpPr>
          <p:cNvPr id="2" name="Заголовок 1"/>
          <p:cNvSpPr>
            <a:spLocks noGrp="1"/>
          </p:cNvSpPr>
          <p:nvPr>
            <p:ph type="title"/>
          </p:nvPr>
        </p:nvSpPr>
        <p:spPr/>
        <p:txBody>
          <a:bodyPr>
            <a:normAutofit fontScale="90000"/>
          </a:bodyPr>
          <a:lstStyle/>
          <a:p>
            <a:r>
              <a:rPr lang="ru-RU" dirty="0" smtClean="0">
                <a:solidFill>
                  <a:schemeClr val="tx2">
                    <a:lumMod val="75000"/>
                  </a:schemeClr>
                </a:solidFill>
                <a:latin typeface="Times New Roman" pitchFamily="18" charset="0"/>
                <a:cs typeface="Times New Roman" pitchFamily="18" charset="0"/>
              </a:rPr>
              <a:t>Электрон</a:t>
            </a:r>
            <a:r>
              <a:rPr lang="kk-KZ" dirty="0" smtClean="0">
                <a:solidFill>
                  <a:schemeClr val="tx2">
                    <a:lumMod val="75000"/>
                  </a:schemeClr>
                </a:solidFill>
                <a:latin typeface="Times New Roman" pitchFamily="18" charset="0"/>
                <a:cs typeface="Times New Roman" pitchFamily="18" charset="0"/>
              </a:rPr>
              <a:t>, протон, нейтронға сипаттама </a:t>
            </a:r>
            <a:endParaRPr lang="ru-RU" dirty="0">
              <a:solidFill>
                <a:schemeClr val="tx2">
                  <a:lumMod val="75000"/>
                </a:schemeClr>
              </a:solidFill>
              <a:latin typeface="Times New Roman" pitchFamily="18" charset="0"/>
              <a:cs typeface="Times New Roman" pitchFamily="18" charset="0"/>
            </a:endParaRPr>
          </a:p>
        </p:txBody>
      </p:sp>
      <p:pic>
        <p:nvPicPr>
          <p:cNvPr id="12290" name="Рисунок 5" descr="http://www.chem.msu.su/kicons/approx.gif"/>
          <p:cNvPicPr>
            <a:picLocks noChangeAspect="1" noChangeArrowheads="1"/>
          </p:cNvPicPr>
          <p:nvPr/>
        </p:nvPicPr>
        <p:blipFill>
          <a:blip r:embed="rId2"/>
          <a:srcRect/>
          <a:stretch>
            <a:fillRect/>
          </a:stretch>
        </p:blipFill>
        <p:spPr bwMode="auto">
          <a:xfrm>
            <a:off x="0" y="0"/>
            <a:ext cx="95250" cy="66675"/>
          </a:xfrm>
          <a:prstGeom prst="rect">
            <a:avLst/>
          </a:prstGeom>
          <a:noFill/>
        </p:spPr>
      </p:pic>
      <p:pic>
        <p:nvPicPr>
          <p:cNvPr id="12289" name="Рисунок 6" descr="http://www.chem.msu.su/kicons/approx.gif"/>
          <p:cNvPicPr>
            <a:picLocks noChangeAspect="1" noChangeArrowheads="1"/>
          </p:cNvPicPr>
          <p:nvPr/>
        </p:nvPicPr>
        <p:blipFill>
          <a:blip r:embed="rId2"/>
          <a:srcRect/>
          <a:stretch>
            <a:fillRect/>
          </a:stretch>
        </p:blipFill>
        <p:spPr bwMode="auto">
          <a:xfrm>
            <a:off x="0" y="0"/>
            <a:ext cx="95250" cy="66675"/>
          </a:xfrm>
          <a:prstGeom prst="rect">
            <a:avLst/>
          </a:prstGeom>
          <a:noFill/>
        </p:spPr>
      </p:pic>
      <p:pic>
        <p:nvPicPr>
          <p:cNvPr id="6" name="Рисунок 2" descr="логотип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188913"/>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a:xfrm>
            <a:off x="500034" y="0"/>
            <a:ext cx="8229600" cy="1143000"/>
          </a:xfrm>
        </p:spPr>
        <p:txBody>
          <a:bodyPr/>
          <a:lstStyle/>
          <a:p>
            <a:r>
              <a:rPr lang="kk-KZ" b="1" dirty="0" smtClean="0">
                <a:solidFill>
                  <a:schemeClr val="accent5">
                    <a:lumMod val="50000"/>
                  </a:schemeClr>
                </a:solidFill>
                <a:latin typeface="Times New Roman" pitchFamily="18" charset="0"/>
                <a:cs typeface="Times New Roman" pitchFamily="18" charset="0"/>
              </a:rPr>
              <a:t>Тарихи деректерге шолу </a:t>
            </a:r>
            <a:endParaRPr lang="ru-RU" dirty="0"/>
          </a:p>
        </p:txBody>
      </p:sp>
      <p:pic>
        <p:nvPicPr>
          <p:cNvPr id="4" name="Picture 4"/>
          <p:cNvPicPr>
            <a:picLocks noChangeAspect="1" noChangeArrowheads="1"/>
          </p:cNvPicPr>
          <p:nvPr/>
        </p:nvPicPr>
        <p:blipFill>
          <a:blip r:embed="rId2"/>
          <a:srcRect l="7813" r="3124"/>
          <a:stretch>
            <a:fillRect/>
          </a:stretch>
        </p:blipFill>
        <p:spPr bwMode="auto">
          <a:xfrm>
            <a:off x="26467" y="937101"/>
            <a:ext cx="8964486" cy="5602820"/>
          </a:xfrm>
          <a:prstGeom prst="rect">
            <a:avLst/>
          </a:prstGeom>
          <a:noFill/>
        </p:spPr>
      </p:pic>
      <p:pic>
        <p:nvPicPr>
          <p:cNvPr id="5" name="Рисунок 2" descr="логотип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0"/>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a:bodyPr>
          <a:lstStyle/>
          <a:p>
            <a:r>
              <a:rPr lang="kk-KZ" sz="2400" dirty="0" smtClean="0">
                <a:solidFill>
                  <a:srgbClr val="002060"/>
                </a:solidFill>
                <a:latin typeface="Times New Roman" pitchFamily="18" charset="0"/>
                <a:cs typeface="Times New Roman" pitchFamily="18" charset="0"/>
              </a:rPr>
              <a:t> </a:t>
            </a:r>
            <a:r>
              <a:rPr lang="kk-KZ" sz="2400" u="sng" dirty="0" smtClean="0">
                <a:solidFill>
                  <a:srgbClr val="002060"/>
                </a:solidFill>
                <a:effectLst/>
                <a:latin typeface="Times New Roman" pitchFamily="18" charset="0"/>
                <a:cs typeface="Times New Roman" pitchFamily="18" charset="0"/>
              </a:rPr>
              <a:t>Д.И. Менделеев </a:t>
            </a:r>
            <a:r>
              <a:rPr lang="kk-KZ" sz="2400" dirty="0" smtClean="0">
                <a:solidFill>
                  <a:srgbClr val="002060"/>
                </a:solidFill>
                <a:effectLst/>
                <a:latin typeface="Times New Roman" pitchFamily="18" charset="0"/>
                <a:cs typeface="Times New Roman" pitchFamily="18" charset="0"/>
              </a:rPr>
              <a:t>периодтық заңды ашып, химиялық элементтердің периодтық жүйесін жасаған кезде, олардың физикалық мәні түсіндірілмеді.</a:t>
            </a:r>
            <a:r>
              <a:rPr lang="ru-RU" sz="2400" dirty="0" smtClean="0">
                <a:solidFill>
                  <a:srgbClr val="002060"/>
                </a:solidFill>
                <a:effectLst/>
                <a:latin typeface="Times New Roman" pitchFamily="18" charset="0"/>
                <a:cs typeface="Times New Roman" pitchFamily="18" charset="0"/>
              </a:rPr>
              <a:t/>
            </a:r>
            <a:br>
              <a:rPr lang="ru-RU" sz="2400" dirty="0" smtClean="0">
                <a:solidFill>
                  <a:srgbClr val="002060"/>
                </a:solidFill>
                <a:effectLst/>
                <a:latin typeface="Times New Roman" pitchFamily="18" charset="0"/>
                <a:cs typeface="Times New Roman" pitchFamily="18" charset="0"/>
              </a:rPr>
            </a:br>
            <a:r>
              <a:rPr lang="kk-KZ" sz="2400" dirty="0" smtClean="0">
                <a:solidFill>
                  <a:srgbClr val="002060"/>
                </a:solidFill>
                <a:effectLst/>
                <a:latin typeface="Times New Roman" pitchFamily="18" charset="0"/>
                <a:cs typeface="Times New Roman" pitchFamily="18" charset="0"/>
              </a:rPr>
              <a:t>   ХХ ғасырда атом құрылысы айқындалып, оның құрылыс теориясы ұсынылды. Ғалымдар атомның ядродан және оның айналасында қозғалып жүретін электрондардан тұратынын анықтады.</a:t>
            </a:r>
            <a:r>
              <a:rPr lang="kk-KZ" sz="2400" u="sng" dirty="0" smtClean="0">
                <a:solidFill>
                  <a:srgbClr val="002060"/>
                </a:solidFill>
                <a:effectLst/>
                <a:latin typeface="Times New Roman" pitchFamily="18" charset="0"/>
                <a:cs typeface="Times New Roman" pitchFamily="18" charset="0"/>
              </a:rPr>
              <a:t>1911 жылы ағылшын ғалымы Э.Резерфорд</a:t>
            </a:r>
            <a:r>
              <a:rPr lang="kk-KZ" sz="2400" dirty="0" smtClean="0">
                <a:solidFill>
                  <a:srgbClr val="002060"/>
                </a:solidFill>
                <a:effectLst/>
                <a:latin typeface="Times New Roman" pitchFamily="18" charset="0"/>
                <a:cs typeface="Times New Roman" pitchFamily="18" charset="0"/>
              </a:rPr>
              <a:t> атом құрылысның «планеталық» моделін ұсынды. Бұл модель бойынша атомның ортасында оң зарядталған ядро бар, ал оны электрондар айналып жүреді. Электрон теріс зарядталған ең кіші бөлшек, оның заряды өлшем бірлігі ретінде қабылданған.</a:t>
            </a:r>
            <a:r>
              <a:rPr lang="ru-RU" sz="2400" dirty="0" smtClean="0">
                <a:solidFill>
                  <a:srgbClr val="002060"/>
                </a:solidFill>
                <a:effectLst/>
                <a:latin typeface="Times New Roman" pitchFamily="18" charset="0"/>
                <a:cs typeface="Times New Roman" pitchFamily="18" charset="0"/>
              </a:rPr>
              <a:t/>
            </a:r>
            <a:br>
              <a:rPr lang="ru-RU" sz="2400" dirty="0" smtClean="0">
                <a:solidFill>
                  <a:srgbClr val="002060"/>
                </a:solidFill>
                <a:effectLst/>
                <a:latin typeface="Times New Roman" pitchFamily="18" charset="0"/>
                <a:cs typeface="Times New Roman" pitchFamily="18" charset="0"/>
              </a:rPr>
            </a:br>
            <a:r>
              <a:rPr lang="kk-KZ" sz="2400" dirty="0" smtClean="0">
                <a:solidFill>
                  <a:srgbClr val="002060"/>
                </a:solidFill>
                <a:effectLst/>
                <a:latin typeface="Times New Roman" pitchFamily="18" charset="0"/>
                <a:cs typeface="Times New Roman" pitchFamily="18" charset="0"/>
              </a:rPr>
              <a:t>   Жалпы алғанда, атом электрбейтарап, яғни зарядсыз бөлшек болып саналады, себебі ядроның оң заряды электрондардың теріс зарядына тең.</a:t>
            </a:r>
            <a:endParaRPr lang="ru-RU" sz="2400" dirty="0">
              <a:solidFill>
                <a:srgbClr val="002060"/>
              </a:solidFill>
              <a:effectLst/>
              <a:latin typeface="Times New Roman" pitchFamily="18" charset="0"/>
              <a:cs typeface="Times New Roman" pitchFamily="18" charset="0"/>
            </a:endParaRPr>
          </a:p>
        </p:txBody>
      </p:sp>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a:srcRect l="34760" t="25072" r="19891" b="17003"/>
          <a:stretch>
            <a:fillRect/>
          </a:stretch>
        </p:blipFill>
        <p:spPr bwMode="auto">
          <a:xfrm>
            <a:off x="0" y="0"/>
            <a:ext cx="9358346"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61768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p:txBody>
          <a:bodyPr>
            <a:normAutofit/>
          </a:bodyPr>
          <a:lstStyle/>
          <a:p>
            <a:r>
              <a:rPr lang="kk-KZ" sz="7200" dirty="0" smtClean="0">
                <a:ln w="10541" cmpd="sng">
                  <a:solidFill>
                    <a:schemeClr val="accent1">
                      <a:shade val="88000"/>
                      <a:satMod val="110000"/>
                    </a:schemeClr>
                  </a:solidFill>
                  <a:prstDash val="solid"/>
                </a:ln>
                <a:solidFill>
                  <a:schemeClr val="tx2">
                    <a:lumMod val="75000"/>
                  </a:schemeClr>
                </a:solidFill>
                <a:effectLst/>
                <a:latin typeface="Times New Roman" pitchFamily="18" charset="0"/>
                <a:cs typeface="Times New Roman" pitchFamily="18" charset="0"/>
              </a:rPr>
              <a:t>Жауабы</a:t>
            </a:r>
            <a:r>
              <a:rPr lang="kk-KZ" dirty="0" smtClean="0">
                <a:solidFill>
                  <a:schemeClr val="tx2">
                    <a:lumMod val="75000"/>
                  </a:schemeClr>
                </a:solidFill>
                <a:latin typeface="Times New Roman" pitchFamily="18" charset="0"/>
                <a:cs typeface="Times New Roman" pitchFamily="18" charset="0"/>
              </a:rPr>
              <a:t> </a:t>
            </a:r>
            <a:endParaRPr lang="ru-RU" dirty="0">
              <a:solidFill>
                <a:schemeClr val="tx2">
                  <a:lumMod val="75000"/>
                </a:schemeClr>
              </a:solidFill>
              <a:latin typeface="Times New Roman" pitchFamily="18" charset="0"/>
              <a:cs typeface="Times New Roman" pitchFamily="18" charset="0"/>
            </a:endParaRPr>
          </a:p>
        </p:txBody>
      </p:sp>
      <p:sp>
        <p:nvSpPr>
          <p:cNvPr id="6" name="Овал 5"/>
          <p:cNvSpPr/>
          <p:nvPr/>
        </p:nvSpPr>
        <p:spPr>
          <a:xfrm>
            <a:off x="1571604" y="1643050"/>
            <a:ext cx="1143008"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1571604" y="3357562"/>
            <a:ext cx="1143008"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1571604" y="5072074"/>
            <a:ext cx="1143008"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643042" y="1857364"/>
            <a:ext cx="920270" cy="854536"/>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7"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571604" y="5286388"/>
            <a:ext cx="1143008" cy="900552"/>
          </a:xfrm>
          <a:prstGeom prst="rect">
            <a:avLst/>
          </a:prstGeom>
          <a:noFill/>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31" name="Picture 7"/>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643043" y="3569712"/>
            <a:ext cx="1000131" cy="787982"/>
          </a:xfrm>
          <a:prstGeom prst="rect">
            <a:avLst/>
          </a:prstGeom>
          <a:noFill/>
        </p:spPr>
      </p:pic>
      <p:pic>
        <p:nvPicPr>
          <p:cNvPr id="14" name="Рисунок 2" descr="логотип (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117" y="188912"/>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“Қызықты химия”</a:t>
            </a:r>
            <a:endParaRPr lang="ru-RU" dirty="0"/>
          </a:p>
        </p:txBody>
      </p:sp>
      <p:graphicFrame>
        <p:nvGraphicFramePr>
          <p:cNvPr id="4" name="Схема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40378"/>
          </a:xfrm>
        </p:spPr>
        <p:txBody>
          <a:bodyPr>
            <a:normAutofit/>
          </a:bodyPr>
          <a:lstStyle/>
          <a:p>
            <a:r>
              <a:rPr lang="kk-KZ" sz="5400" dirty="0" smtClean="0">
                <a:solidFill>
                  <a:srgbClr val="0070C0"/>
                </a:solidFill>
                <a:latin typeface="Times New Roman" pitchFamily="18" charset="0"/>
                <a:cs typeface="Times New Roman" pitchFamily="18" charset="0"/>
              </a:rPr>
              <a:t>Химиялық элемент </a:t>
            </a:r>
            <a:r>
              <a:rPr lang="kk-KZ" sz="5400" dirty="0" smtClean="0">
                <a:solidFill>
                  <a:schemeClr val="accent2">
                    <a:lumMod val="75000"/>
                  </a:schemeClr>
                </a:solidFill>
                <a:latin typeface="Times New Roman" pitchFamily="18" charset="0"/>
                <a:cs typeface="Times New Roman" pitchFamily="18" charset="0"/>
              </a:rPr>
              <a:t>–</a:t>
            </a:r>
            <a:br>
              <a:rPr lang="kk-KZ" sz="5400" dirty="0" smtClean="0">
                <a:solidFill>
                  <a:schemeClr val="accent2">
                    <a:lumMod val="75000"/>
                  </a:schemeClr>
                </a:solidFill>
                <a:latin typeface="Times New Roman" pitchFamily="18" charset="0"/>
                <a:cs typeface="Times New Roman" pitchFamily="18" charset="0"/>
              </a:rPr>
            </a:br>
            <a:r>
              <a:rPr lang="kk-KZ" sz="5400" dirty="0" smtClean="0">
                <a:solidFill>
                  <a:schemeClr val="accent2">
                    <a:lumMod val="75000"/>
                  </a:schemeClr>
                </a:solidFill>
                <a:latin typeface="Times New Roman" pitchFamily="18" charset="0"/>
                <a:cs typeface="Times New Roman" pitchFamily="18" charset="0"/>
              </a:rPr>
              <a:t>ядро зарядтары бірдей атомдардың белгілі бір түрі</a:t>
            </a:r>
            <a:r>
              <a:rPr lang="kk-KZ" dirty="0" smtClean="0">
                <a:solidFill>
                  <a:schemeClr val="accent2">
                    <a:lumMod val="75000"/>
                  </a:schemeClr>
                </a:solidFill>
              </a:rPr>
              <a:t>.</a:t>
            </a:r>
            <a:endParaRPr lang="ru-RU" dirty="0">
              <a:solidFill>
                <a:schemeClr val="accent2">
                  <a:lumMod val="75000"/>
                </a:schemeClr>
              </a:solidFill>
            </a:endParaRPr>
          </a:p>
        </p:txBody>
      </p:sp>
    </p:spTree>
  </p:cSld>
  <p:clrMapOvr>
    <a:masterClrMapping/>
  </p:clrMapOvr>
  <p:transition>
    <p:cover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571604" y="1285860"/>
          <a:ext cx="4726305" cy="2208276"/>
        </p:xfrm>
        <a:graphic>
          <a:graphicData uri="http://schemas.openxmlformats.org/drawingml/2006/table">
            <a:tbl>
              <a:tblPr/>
              <a:tblGrid>
                <a:gridCol w="1082675"/>
                <a:gridCol w="1001395"/>
                <a:gridCol w="1082675"/>
                <a:gridCol w="779780"/>
                <a:gridCol w="779780"/>
              </a:tblGrid>
              <a:tr h="0">
                <a:tc rowSpan="2">
                  <a:txBody>
                    <a:bodyPr/>
                    <a:lstStyle/>
                    <a:p>
                      <a:pPr marL="457200">
                        <a:lnSpc>
                          <a:spcPct val="115000"/>
                        </a:lnSpc>
                        <a:spcAft>
                          <a:spcPts val="0"/>
                        </a:spcAft>
                      </a:pPr>
                      <a:r>
                        <a:rPr lang="kk-KZ" sz="1400" dirty="0">
                          <a:latin typeface="Times New Roman"/>
                          <a:ea typeface="Times New Roman"/>
                          <a:cs typeface="Times New Roman"/>
                        </a:rPr>
                        <a:t>Атомдар түрі</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457200">
                        <a:lnSpc>
                          <a:spcPct val="115000"/>
                        </a:lnSpc>
                        <a:spcAft>
                          <a:spcPts val="0"/>
                        </a:spcAft>
                      </a:pPr>
                      <a:r>
                        <a:rPr lang="kk-KZ" sz="1400">
                          <a:latin typeface="Times New Roman"/>
                          <a:ea typeface="Times New Roman"/>
                          <a:cs typeface="Times New Roman"/>
                        </a:rPr>
                        <a:t>Ядро зарядының мәндері</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457200">
                        <a:lnSpc>
                          <a:spcPct val="115000"/>
                        </a:lnSpc>
                        <a:spcAft>
                          <a:spcPts val="0"/>
                        </a:spcAft>
                      </a:pPr>
                      <a:r>
                        <a:rPr lang="kk-KZ" sz="1400">
                          <a:latin typeface="Times New Roman"/>
                          <a:ea typeface="Times New Roman"/>
                          <a:cs typeface="Times New Roman"/>
                        </a:rPr>
                        <a:t>Ядроны құраушылар саны</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0">
                <a:tc vMerge="1">
                  <a:txBody>
                    <a:bodyPr/>
                    <a:lstStyle/>
                    <a:p>
                      <a:endParaRPr lang="ru-RU"/>
                    </a:p>
                  </a:txBody>
                  <a:tcPr/>
                </a:tc>
                <a:tc vMerge="1">
                  <a:txBody>
                    <a:bodyPr/>
                    <a:lstStyle/>
                    <a:p>
                      <a:endParaRPr lang="ru-RU"/>
                    </a:p>
                  </a:txBody>
                  <a:tcPr/>
                </a:tc>
                <a:tc>
                  <a:txBody>
                    <a:bodyPr/>
                    <a:lstStyle/>
                    <a:p>
                      <a:pPr marL="457200">
                        <a:lnSpc>
                          <a:spcPct val="115000"/>
                        </a:lnSpc>
                        <a:spcAft>
                          <a:spcPts val="0"/>
                        </a:spcAft>
                      </a:pPr>
                      <a:r>
                        <a:rPr lang="kk-KZ" sz="1400">
                          <a:latin typeface="Times New Roman"/>
                          <a:ea typeface="Times New Roman"/>
                          <a:cs typeface="Times New Roman"/>
                        </a:rPr>
                        <a:t>Протон </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kk-KZ" sz="1400" dirty="0">
                          <a:latin typeface="Times New Roman"/>
                          <a:ea typeface="Times New Roman"/>
                          <a:cs typeface="Times New Roman"/>
                        </a:rPr>
                        <a:t>Нейтрон</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kk-KZ" sz="1400">
                          <a:latin typeface="Times New Roman"/>
                          <a:ea typeface="Times New Roman"/>
                          <a:cs typeface="Times New Roman"/>
                        </a:rPr>
                        <a:t>электрон</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nSpc>
                          <a:spcPct val="115000"/>
                        </a:lnSpc>
                        <a:spcAft>
                          <a:spcPts val="0"/>
                        </a:spcAft>
                      </a:pPr>
                      <a:r>
                        <a:rPr lang="kk-KZ" sz="1400" baseline="30000">
                          <a:latin typeface="Times New Roman"/>
                          <a:ea typeface="Times New Roman"/>
                          <a:cs typeface="Times New Roman"/>
                        </a:rPr>
                        <a:t>12</a:t>
                      </a:r>
                      <a:r>
                        <a:rPr lang="kk-KZ" sz="1400">
                          <a:latin typeface="Times New Roman"/>
                          <a:ea typeface="Times New Roman"/>
                          <a:cs typeface="Times New Roman"/>
                        </a:rPr>
                        <a:t> </a:t>
                      </a:r>
                      <a:r>
                        <a:rPr lang="kk-KZ" sz="1400" baseline="-25000">
                          <a:latin typeface="Times New Roman"/>
                          <a:ea typeface="Times New Roman"/>
                          <a:cs typeface="Times New Roman"/>
                        </a:rPr>
                        <a:t>6</a:t>
                      </a:r>
                      <a:r>
                        <a:rPr lang="kk-KZ" sz="1400">
                          <a:latin typeface="Times New Roman"/>
                          <a:ea typeface="Times New Roman"/>
                          <a:cs typeface="Times New Roman"/>
                        </a:rPr>
                        <a:t>С</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nSpc>
                          <a:spcPct val="115000"/>
                        </a:lnSpc>
                        <a:spcAft>
                          <a:spcPts val="0"/>
                        </a:spcAft>
                      </a:pPr>
                      <a:r>
                        <a:rPr lang="kk-KZ" sz="1400" baseline="30000">
                          <a:latin typeface="Times New Roman"/>
                          <a:ea typeface="Times New Roman"/>
                          <a:cs typeface="Times New Roman"/>
                        </a:rPr>
                        <a:t>16</a:t>
                      </a:r>
                      <a:r>
                        <a:rPr lang="kk-KZ" sz="1400">
                          <a:latin typeface="Times New Roman"/>
                          <a:ea typeface="Times New Roman"/>
                          <a:cs typeface="Times New Roman"/>
                        </a:rPr>
                        <a:t> </a:t>
                      </a:r>
                      <a:r>
                        <a:rPr lang="kk-KZ" sz="1400" baseline="-25000">
                          <a:latin typeface="Times New Roman"/>
                          <a:ea typeface="Times New Roman"/>
                          <a:cs typeface="Times New Roman"/>
                        </a:rPr>
                        <a:t>8</a:t>
                      </a:r>
                      <a:r>
                        <a:rPr lang="kk-KZ" sz="1400">
                          <a:latin typeface="Times New Roman"/>
                          <a:ea typeface="Times New Roman"/>
                          <a:cs typeface="Times New Roman"/>
                        </a:rPr>
                        <a:t>О</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nSpc>
                          <a:spcPct val="115000"/>
                        </a:lnSpc>
                        <a:spcAft>
                          <a:spcPts val="0"/>
                        </a:spcAft>
                      </a:pPr>
                      <a:r>
                        <a:rPr lang="ru-RU" sz="1400" baseline="30000">
                          <a:latin typeface="Times New Roman"/>
                          <a:ea typeface="Times New Roman"/>
                          <a:cs typeface="Times New Roman"/>
                        </a:rPr>
                        <a:t>64</a:t>
                      </a:r>
                      <a:r>
                        <a:rPr lang="ru-RU" sz="1400">
                          <a:latin typeface="Times New Roman"/>
                          <a:ea typeface="Times New Roman"/>
                          <a:cs typeface="Times New Roman"/>
                        </a:rPr>
                        <a:t> </a:t>
                      </a:r>
                      <a:r>
                        <a:rPr lang="ru-RU" sz="1400" baseline="-25000">
                          <a:latin typeface="Times New Roman"/>
                          <a:ea typeface="Times New Roman"/>
                          <a:cs typeface="Times New Roman"/>
                        </a:rPr>
                        <a:t>29</a:t>
                      </a:r>
                      <a:r>
                        <a:rPr lang="kk-KZ" sz="1400">
                          <a:latin typeface="Times New Roman"/>
                          <a:ea typeface="Times New Roman"/>
                          <a:cs typeface="Times New Roman"/>
                        </a:rPr>
                        <a:t>С</a:t>
                      </a:r>
                      <a:r>
                        <a:rPr lang="en-US" sz="1400">
                          <a:latin typeface="Times New Roman"/>
                          <a:ea typeface="Times New Roman"/>
                          <a:cs typeface="Times New Roman"/>
                        </a:rPr>
                        <a:t>u</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kk-KZ"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769" name="Rectangle 1"/>
          <p:cNvSpPr>
            <a:spLocks noChangeArrowheads="1"/>
          </p:cNvSpPr>
          <p:nvPr/>
        </p:nvSpPr>
        <p:spPr bwMode="auto">
          <a:xfrm>
            <a:off x="0" y="0"/>
            <a:ext cx="91440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4" fontAlgn="base">
              <a:spcBef>
                <a:spcPct val="0"/>
              </a:spcBef>
              <a:spcAft>
                <a:spcPct val="0"/>
              </a:spcAft>
            </a:pPr>
            <a:r>
              <a:rPr lang="kk-KZ" sz="1400" dirty="0">
                <a:latin typeface="Times New Roman" pitchFamily="18" charset="0"/>
                <a:ea typeface="Times New Roman" pitchFamily="18" charset="0"/>
                <a:cs typeface="Times New Roman" pitchFamily="18" charset="0"/>
              </a:rPr>
              <a:t> </a:t>
            </a:r>
            <a:r>
              <a:rPr lang="kk-KZ" sz="1400" dirty="0" smtClean="0">
                <a:latin typeface="Times New Roman" pitchFamily="18" charset="0"/>
                <a:ea typeface="Times New Roman" pitchFamily="18" charset="0"/>
                <a:cs typeface="Times New Roman" pitchFamily="18" charset="0"/>
              </a:rPr>
              <a:t>                            </a:t>
            </a:r>
          </a:p>
          <a:p>
            <a:pPr lvl="4" fontAlgn="base">
              <a:spcBef>
                <a:spcPct val="0"/>
              </a:spcBef>
              <a:spcAft>
                <a:spcPct val="0"/>
              </a:spcAft>
            </a:pPr>
            <a:r>
              <a:rPr lang="kk-KZ" sz="1400" dirty="0">
                <a:latin typeface="Times New Roman" pitchFamily="18" charset="0"/>
                <a:ea typeface="Times New Roman" pitchFamily="18" charset="0"/>
                <a:cs typeface="Times New Roman" pitchFamily="18" charset="0"/>
              </a:rPr>
              <a:t>	</a:t>
            </a:r>
            <a:endParaRPr lang="kk-KZ" sz="2800" dirty="0">
              <a:latin typeface="Times New Roman" pitchFamily="18" charset="0"/>
              <a:ea typeface="Times New Roman" pitchFamily="18" charset="0"/>
              <a:cs typeface="Times New Roman" pitchFamily="18" charset="0"/>
            </a:endParaRPr>
          </a:p>
          <a:p>
            <a:pPr lvl="4" fontAlgn="base">
              <a:spcBef>
                <a:spcPct val="0"/>
              </a:spcBef>
              <a:spcAft>
                <a:spcPct val="0"/>
              </a:spcAft>
            </a:pPr>
            <a:endParaRPr kumimoji="0" lang="kk-KZ" sz="20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endParaRPr>
          </a:p>
          <a:p>
            <a:pPr marL="2171700" lvl="4" indent="-342900" fontAlgn="base">
              <a:spcBef>
                <a:spcPct val="0"/>
              </a:spcBef>
              <a:spcAft>
                <a:spcPct val="0"/>
              </a:spcAft>
              <a:buAutoNum type="arabicParenR"/>
            </a:pPr>
            <a:r>
              <a:rPr kumimoji="0" lang="kk-KZ"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Кестені толтырыңдар</a:t>
            </a:r>
            <a:endParaRPr lang="kk-KZ" sz="2000" dirty="0">
              <a:solidFill>
                <a:srgbClr val="002060"/>
              </a:solidFill>
              <a:latin typeface="Times New Roman" pitchFamily="18" charset="0"/>
              <a:ea typeface="Times New Roman" pitchFamily="18" charset="0"/>
              <a:cs typeface="Times New Roman" pitchFamily="18" charset="0"/>
            </a:endParaRPr>
          </a:p>
          <a:p>
            <a:pPr marL="2057400" lvl="4" indent="-228600" fontAlgn="base">
              <a:spcBef>
                <a:spcPct val="0"/>
              </a:spcBef>
              <a:spcAft>
                <a:spcPct val="0"/>
              </a:spcAft>
            </a:pPr>
            <a:endParaRPr lang="kk-KZ" sz="2000" dirty="0">
              <a:solidFill>
                <a:srgbClr val="002060"/>
              </a:solidFill>
              <a:latin typeface="Times New Roman" pitchFamily="18" charset="0"/>
              <a:cs typeface="Times New Roman" pitchFamily="18" charset="0"/>
            </a:endParaRPr>
          </a:p>
          <a:p>
            <a:pPr marL="2057400" lvl="4" indent="-228600" fontAlgn="base">
              <a:spcBef>
                <a:spcPct val="0"/>
              </a:spcBef>
              <a:spcAft>
                <a:spcPct val="0"/>
              </a:spcAft>
              <a:buAutoNum type="arabicParenR"/>
            </a:pPr>
            <a:endParaRPr kumimoji="0" lang="kk-KZ" sz="2000" b="0" i="0" u="none" strike="noStrike" cap="none" normalizeH="0" baseline="0" dirty="0" smtClean="0">
              <a:ln>
                <a:noFill/>
              </a:ln>
              <a:solidFill>
                <a:srgbClr val="002060"/>
              </a:solidFill>
              <a:effectLst/>
              <a:latin typeface="Times New Roman" pitchFamily="18" charset="0"/>
              <a:cs typeface="Times New Roman" pitchFamily="18" charset="0"/>
            </a:endParaRPr>
          </a:p>
          <a:p>
            <a:pPr marL="2057400" lvl="4" indent="-228600" fontAlgn="base">
              <a:spcBef>
                <a:spcPct val="0"/>
              </a:spcBef>
              <a:spcAft>
                <a:spcPct val="0"/>
              </a:spcAft>
            </a:pPr>
            <a:endParaRPr lang="kk-KZ" sz="2000" dirty="0">
              <a:solidFill>
                <a:srgbClr val="002060"/>
              </a:solidFill>
              <a:latin typeface="Times New Roman" pitchFamily="18" charset="0"/>
              <a:cs typeface="Times New Roman" pitchFamily="18" charset="0"/>
            </a:endParaRPr>
          </a:p>
          <a:p>
            <a:pPr marL="2057400" lvl="4" indent="-228600" fontAlgn="base">
              <a:spcBef>
                <a:spcPct val="0"/>
              </a:spcBef>
              <a:spcAft>
                <a:spcPct val="0"/>
              </a:spcAft>
              <a:buAutoNum type="arabicParenR"/>
            </a:pPr>
            <a:endParaRPr kumimoji="0" lang="kk-KZ" sz="2000" b="0" i="0" u="none" strike="noStrike" cap="none" normalizeH="0" baseline="0" dirty="0" smtClean="0">
              <a:ln>
                <a:noFill/>
              </a:ln>
              <a:solidFill>
                <a:srgbClr val="002060"/>
              </a:solidFill>
              <a:effectLst/>
              <a:latin typeface="Times New Roman" pitchFamily="18" charset="0"/>
              <a:cs typeface="Times New Roman" pitchFamily="18" charset="0"/>
            </a:endParaRPr>
          </a:p>
          <a:p>
            <a:pPr marL="2057400" lvl="4" indent="-228600" fontAlgn="base">
              <a:spcBef>
                <a:spcPct val="0"/>
              </a:spcBef>
              <a:spcAft>
                <a:spcPct val="0"/>
              </a:spcAft>
              <a:buAutoNum type="arabicParenR"/>
            </a:pPr>
            <a:endParaRPr lang="kk-KZ" sz="2000" dirty="0">
              <a:solidFill>
                <a:srgbClr val="002060"/>
              </a:solidFill>
              <a:latin typeface="Times New Roman" pitchFamily="18" charset="0"/>
              <a:cs typeface="Times New Roman" pitchFamily="18" charset="0"/>
            </a:endParaRPr>
          </a:p>
          <a:p>
            <a:pPr marL="2057400" lvl="4" indent="-228600" fontAlgn="base">
              <a:spcBef>
                <a:spcPct val="0"/>
              </a:spcBef>
              <a:spcAft>
                <a:spcPct val="0"/>
              </a:spcAft>
              <a:buAutoNum type="arabicParenR"/>
            </a:pPr>
            <a:endParaRPr kumimoji="0" lang="ru-RU"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kk-KZ"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lang="kk-KZ" sz="2000" dirty="0">
              <a:solidFill>
                <a:srgbClr val="002060"/>
              </a:solidFill>
              <a:latin typeface="Times New Roman" pitchFamily="18" charset="0"/>
              <a:ea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285720" y="1214422"/>
          <a:ext cx="8215370" cy="2367924"/>
        </p:xfrm>
        <a:graphic>
          <a:graphicData uri="http://schemas.openxmlformats.org/drawingml/2006/table">
            <a:tbl>
              <a:tblPr firstRow="1" bandRow="1">
                <a:tableStyleId>{5C22544A-7EE6-4342-B048-85BDC9FD1C3A}</a:tableStyleId>
              </a:tblPr>
              <a:tblGrid>
                <a:gridCol w="1643074"/>
                <a:gridCol w="1643074"/>
                <a:gridCol w="1643074"/>
                <a:gridCol w="1643074"/>
                <a:gridCol w="1643074"/>
              </a:tblGrid>
              <a:tr h="415956">
                <a:tc rowSpan="2">
                  <a:txBody>
                    <a:bodyPr/>
                    <a:lstStyle/>
                    <a:p>
                      <a:pPr algn="ctr"/>
                      <a:r>
                        <a:rPr lang="kk-KZ" dirty="0" smtClean="0">
                          <a:solidFill>
                            <a:srgbClr val="002060"/>
                          </a:solidFill>
                        </a:rPr>
                        <a:t>Атомдардың түрІ</a:t>
                      </a:r>
                      <a:endParaRPr lang="ru-RU" dirty="0">
                        <a:solidFill>
                          <a:srgbClr val="002060"/>
                        </a:solidFill>
                      </a:endParaRPr>
                    </a:p>
                  </a:txBody>
                  <a:tcPr/>
                </a:tc>
                <a:tc rowSpan="2">
                  <a:txBody>
                    <a:bodyPr/>
                    <a:lstStyle/>
                    <a:p>
                      <a:pPr algn="ctr"/>
                      <a:r>
                        <a:rPr lang="kk-KZ" dirty="0" smtClean="0">
                          <a:solidFill>
                            <a:srgbClr val="002060"/>
                          </a:solidFill>
                        </a:rPr>
                        <a:t>Ядро заряды- ның мәндері</a:t>
                      </a:r>
                      <a:endParaRPr lang="ru-RU" dirty="0">
                        <a:solidFill>
                          <a:srgbClr val="002060"/>
                        </a:solidFill>
                      </a:endParaRPr>
                    </a:p>
                  </a:txBody>
                  <a:tcPr/>
                </a:tc>
                <a:tc gridSpan="3">
                  <a:txBody>
                    <a:bodyPr/>
                    <a:lstStyle/>
                    <a:p>
                      <a:pPr algn="ctr"/>
                      <a:r>
                        <a:rPr lang="kk-KZ" dirty="0" smtClean="0">
                          <a:solidFill>
                            <a:srgbClr val="002060"/>
                          </a:solidFill>
                        </a:rPr>
                        <a:t>Ядроны құраушылар</a:t>
                      </a:r>
                      <a:r>
                        <a:rPr lang="kk-KZ" baseline="0" dirty="0" smtClean="0">
                          <a:solidFill>
                            <a:srgbClr val="002060"/>
                          </a:solidFill>
                        </a:rPr>
                        <a:t> саны</a:t>
                      </a:r>
                      <a:endParaRPr lang="ru-RU" dirty="0">
                        <a:solidFill>
                          <a:srgbClr val="002060"/>
                        </a:solidFill>
                      </a:endParaRPr>
                    </a:p>
                  </a:txBody>
                  <a:tcPr/>
                </a:tc>
                <a:tc hMerge="1">
                  <a:txBody>
                    <a:bodyPr/>
                    <a:lstStyle/>
                    <a:p>
                      <a:endParaRPr lang="ru-RU" dirty="0">
                        <a:solidFill>
                          <a:srgbClr val="002060"/>
                        </a:solidFill>
                      </a:endParaRPr>
                    </a:p>
                  </a:txBody>
                  <a:tcPr/>
                </a:tc>
                <a:tc hMerge="1">
                  <a:txBody>
                    <a:bodyPr/>
                    <a:lstStyle/>
                    <a:p>
                      <a:endParaRPr lang="ru-RU" dirty="0">
                        <a:solidFill>
                          <a:srgbClr val="002060"/>
                        </a:solidFill>
                      </a:endParaRPr>
                    </a:p>
                  </a:txBody>
                  <a:tcPr/>
                </a:tc>
              </a:tr>
              <a:tr h="704100">
                <a:tc vMerge="1">
                  <a:txBody>
                    <a:bodyPr/>
                    <a:lstStyle/>
                    <a:p>
                      <a:endParaRPr lang="ru-RU" dirty="0"/>
                    </a:p>
                  </a:txBody>
                  <a:tcPr/>
                </a:tc>
                <a:tc vMerge="1">
                  <a:txBody>
                    <a:bodyPr/>
                    <a:lstStyle/>
                    <a:p>
                      <a:endParaRPr lang="ru-RU"/>
                    </a:p>
                  </a:txBody>
                  <a:tcPr/>
                </a:tc>
                <a:tc>
                  <a:txBody>
                    <a:bodyPr/>
                    <a:lstStyle/>
                    <a:p>
                      <a:pPr algn="ctr"/>
                      <a:r>
                        <a:rPr lang="kk-KZ" dirty="0" smtClean="0">
                          <a:solidFill>
                            <a:srgbClr val="002060"/>
                          </a:solidFill>
                        </a:rPr>
                        <a:t>Протон</a:t>
                      </a:r>
                      <a:endParaRPr lang="ru-RU" dirty="0">
                        <a:solidFill>
                          <a:srgbClr val="002060"/>
                        </a:solidFill>
                      </a:endParaRPr>
                    </a:p>
                  </a:txBody>
                  <a:tcPr/>
                </a:tc>
                <a:tc>
                  <a:txBody>
                    <a:bodyPr/>
                    <a:lstStyle/>
                    <a:p>
                      <a:pPr algn="ctr"/>
                      <a:r>
                        <a:rPr lang="kk-KZ" dirty="0" smtClean="0">
                          <a:solidFill>
                            <a:srgbClr val="002060"/>
                          </a:solidFill>
                        </a:rPr>
                        <a:t>Нейтрон</a:t>
                      </a:r>
                      <a:endParaRPr lang="ru-RU" dirty="0">
                        <a:solidFill>
                          <a:srgbClr val="002060"/>
                        </a:solidFill>
                      </a:endParaRPr>
                    </a:p>
                  </a:txBody>
                  <a:tcPr/>
                </a:tc>
                <a:tc>
                  <a:txBody>
                    <a:bodyPr/>
                    <a:lstStyle/>
                    <a:p>
                      <a:pPr algn="ctr"/>
                      <a:r>
                        <a:rPr lang="kk-KZ" dirty="0" smtClean="0">
                          <a:solidFill>
                            <a:srgbClr val="002060"/>
                          </a:solidFill>
                        </a:rPr>
                        <a:t>Электрон</a:t>
                      </a:r>
                      <a:endParaRPr lang="ru-RU" dirty="0">
                        <a:solidFill>
                          <a:srgbClr val="002060"/>
                        </a:solidFill>
                      </a:endParaRPr>
                    </a:p>
                  </a:txBody>
                  <a:tcPr/>
                </a:tc>
              </a:tr>
              <a:tr h="415956">
                <a:tc>
                  <a:txBody>
                    <a:bodyPr/>
                    <a:lstStyle/>
                    <a:p>
                      <a:pPr marL="457200" algn="ctr">
                        <a:lnSpc>
                          <a:spcPct val="115000"/>
                        </a:lnSpc>
                        <a:spcAft>
                          <a:spcPts val="0"/>
                        </a:spcAft>
                      </a:pPr>
                      <a:r>
                        <a:rPr lang="kk-KZ" sz="1400" b="1" baseline="30000" dirty="0">
                          <a:solidFill>
                            <a:srgbClr val="002060"/>
                          </a:solidFill>
                          <a:latin typeface="Times New Roman"/>
                          <a:ea typeface="Times New Roman"/>
                          <a:cs typeface="Times New Roman"/>
                        </a:rPr>
                        <a:t>12</a:t>
                      </a:r>
                      <a:r>
                        <a:rPr lang="kk-KZ" sz="1400" b="1" dirty="0">
                          <a:solidFill>
                            <a:srgbClr val="002060"/>
                          </a:solidFill>
                          <a:latin typeface="Times New Roman"/>
                          <a:ea typeface="Times New Roman"/>
                          <a:cs typeface="Times New Roman"/>
                        </a:rPr>
                        <a:t> </a:t>
                      </a:r>
                      <a:r>
                        <a:rPr lang="kk-KZ" sz="1400" b="1" baseline="-25000" dirty="0">
                          <a:solidFill>
                            <a:srgbClr val="002060"/>
                          </a:solidFill>
                          <a:latin typeface="Times New Roman"/>
                          <a:ea typeface="Times New Roman"/>
                          <a:cs typeface="Times New Roman"/>
                        </a:rPr>
                        <a:t>6</a:t>
                      </a:r>
                      <a:r>
                        <a:rPr lang="kk-KZ" sz="1400" b="1" dirty="0">
                          <a:solidFill>
                            <a:srgbClr val="002060"/>
                          </a:solidFill>
                          <a:latin typeface="Times New Roman"/>
                          <a:ea typeface="Times New Roman"/>
                          <a:cs typeface="Times New Roman"/>
                        </a:rPr>
                        <a:t>С</a:t>
                      </a:r>
                      <a:endParaRPr lang="ru-RU" sz="1100" b="1" dirty="0">
                        <a:solidFill>
                          <a:srgbClr val="002060"/>
                        </a:solidFill>
                        <a:latin typeface="Calibri"/>
                        <a:ea typeface="Times New Roman"/>
                        <a:cs typeface="Times New Roman"/>
                      </a:endParaRPr>
                    </a:p>
                  </a:txBody>
                  <a:tcPr marL="68580" marR="68580" marT="0" marB="0"/>
                </a:tc>
                <a:tc>
                  <a:txBody>
                    <a:bodyPr/>
                    <a:lstStyle/>
                    <a:p>
                      <a:pPr algn="ctr"/>
                      <a:endParaRPr lang="ru-RU" b="1" dirty="0"/>
                    </a:p>
                  </a:txBody>
                  <a:tcPr/>
                </a:tc>
                <a:tc>
                  <a:txBody>
                    <a:bodyPr/>
                    <a:lstStyle/>
                    <a:p>
                      <a:pPr algn="ctr"/>
                      <a:endParaRPr lang="ru-RU" dirty="0"/>
                    </a:p>
                  </a:txBody>
                  <a:tcPr/>
                </a:tc>
                <a:tc>
                  <a:txBody>
                    <a:bodyPr/>
                    <a:lstStyle/>
                    <a:p>
                      <a:pPr algn="ctr"/>
                      <a:endParaRPr lang="ru-RU" dirty="0"/>
                    </a:p>
                  </a:txBody>
                  <a:tcPr/>
                </a:tc>
                <a:tc>
                  <a:txBody>
                    <a:bodyPr/>
                    <a:lstStyle/>
                    <a:p>
                      <a:pPr algn="ctr"/>
                      <a:endParaRPr lang="ru-RU" dirty="0">
                        <a:solidFill>
                          <a:srgbClr val="002060"/>
                        </a:solidFill>
                      </a:endParaRPr>
                    </a:p>
                  </a:txBody>
                  <a:tcPr/>
                </a:tc>
              </a:tr>
              <a:tr h="415956">
                <a:tc>
                  <a:txBody>
                    <a:bodyPr/>
                    <a:lstStyle/>
                    <a:p>
                      <a:pPr marL="457200" algn="ctr">
                        <a:lnSpc>
                          <a:spcPct val="115000"/>
                        </a:lnSpc>
                        <a:spcAft>
                          <a:spcPts val="0"/>
                        </a:spcAft>
                      </a:pPr>
                      <a:r>
                        <a:rPr lang="kk-KZ" sz="1400" b="1" baseline="30000" dirty="0">
                          <a:solidFill>
                            <a:srgbClr val="002060"/>
                          </a:solidFill>
                          <a:latin typeface="Times New Roman"/>
                          <a:ea typeface="Times New Roman"/>
                          <a:cs typeface="Times New Roman"/>
                        </a:rPr>
                        <a:t>16</a:t>
                      </a:r>
                      <a:r>
                        <a:rPr lang="kk-KZ" sz="1400" b="1" dirty="0">
                          <a:solidFill>
                            <a:srgbClr val="002060"/>
                          </a:solidFill>
                          <a:latin typeface="Times New Roman"/>
                          <a:ea typeface="Times New Roman"/>
                          <a:cs typeface="Times New Roman"/>
                        </a:rPr>
                        <a:t> </a:t>
                      </a:r>
                      <a:r>
                        <a:rPr lang="kk-KZ" sz="1400" b="1" baseline="-25000" dirty="0">
                          <a:solidFill>
                            <a:srgbClr val="002060"/>
                          </a:solidFill>
                          <a:latin typeface="Times New Roman"/>
                          <a:ea typeface="Times New Roman"/>
                          <a:cs typeface="Times New Roman"/>
                        </a:rPr>
                        <a:t>8</a:t>
                      </a:r>
                      <a:r>
                        <a:rPr lang="kk-KZ" sz="1400" b="1" dirty="0">
                          <a:solidFill>
                            <a:srgbClr val="002060"/>
                          </a:solidFill>
                          <a:latin typeface="Times New Roman"/>
                          <a:ea typeface="Times New Roman"/>
                          <a:cs typeface="Times New Roman"/>
                        </a:rPr>
                        <a:t>О</a:t>
                      </a:r>
                      <a:endParaRPr lang="ru-RU" sz="1100" b="1" dirty="0">
                        <a:solidFill>
                          <a:srgbClr val="002060"/>
                        </a:solidFill>
                        <a:latin typeface="Calibri"/>
                        <a:ea typeface="Times New Roman"/>
                        <a:cs typeface="Times New Roman"/>
                      </a:endParaRPr>
                    </a:p>
                  </a:txBody>
                  <a:tcPr marL="68580" marR="68580" marT="0" marB="0"/>
                </a:tc>
                <a:tc>
                  <a:txBody>
                    <a:bodyPr/>
                    <a:lstStyle/>
                    <a:p>
                      <a:pPr algn="ctr"/>
                      <a:endParaRPr lang="ru-RU" b="1" dirty="0"/>
                    </a:p>
                  </a:txBody>
                  <a:tcPr/>
                </a:tc>
                <a:tc>
                  <a:txBody>
                    <a:bodyPr/>
                    <a:lstStyle/>
                    <a:p>
                      <a:pPr algn="ctr"/>
                      <a:endParaRPr lang="ru-RU" dirty="0"/>
                    </a:p>
                  </a:txBody>
                  <a:tcPr/>
                </a:tc>
                <a:tc>
                  <a:txBody>
                    <a:bodyPr/>
                    <a:lstStyle/>
                    <a:p>
                      <a:pPr algn="ctr"/>
                      <a:endParaRPr lang="ru-RU" dirty="0"/>
                    </a:p>
                  </a:txBody>
                  <a:tcPr/>
                </a:tc>
                <a:tc>
                  <a:txBody>
                    <a:bodyPr/>
                    <a:lstStyle/>
                    <a:p>
                      <a:pPr algn="ctr"/>
                      <a:endParaRPr lang="ru-RU" dirty="0"/>
                    </a:p>
                  </a:txBody>
                  <a:tcPr/>
                </a:tc>
              </a:tr>
              <a:tr h="415956">
                <a:tc>
                  <a:txBody>
                    <a:bodyPr/>
                    <a:lstStyle/>
                    <a:p>
                      <a:pPr marL="457200" algn="ctr">
                        <a:lnSpc>
                          <a:spcPct val="115000"/>
                        </a:lnSpc>
                        <a:spcAft>
                          <a:spcPts val="0"/>
                        </a:spcAft>
                      </a:pPr>
                      <a:r>
                        <a:rPr lang="ru-RU" sz="1400" b="1" baseline="30000" dirty="0">
                          <a:solidFill>
                            <a:srgbClr val="002060"/>
                          </a:solidFill>
                          <a:latin typeface="Times New Roman"/>
                          <a:ea typeface="Times New Roman"/>
                          <a:cs typeface="Times New Roman"/>
                        </a:rPr>
                        <a:t>64</a:t>
                      </a:r>
                      <a:r>
                        <a:rPr lang="ru-RU" sz="1400" b="1" dirty="0">
                          <a:solidFill>
                            <a:srgbClr val="002060"/>
                          </a:solidFill>
                          <a:latin typeface="Times New Roman"/>
                          <a:ea typeface="Times New Roman"/>
                          <a:cs typeface="Times New Roman"/>
                        </a:rPr>
                        <a:t> </a:t>
                      </a:r>
                      <a:r>
                        <a:rPr lang="ru-RU" sz="1400" b="1" baseline="-25000" dirty="0">
                          <a:solidFill>
                            <a:srgbClr val="002060"/>
                          </a:solidFill>
                          <a:latin typeface="Times New Roman"/>
                          <a:ea typeface="Times New Roman"/>
                          <a:cs typeface="Times New Roman"/>
                        </a:rPr>
                        <a:t>29</a:t>
                      </a:r>
                      <a:r>
                        <a:rPr lang="kk-KZ" sz="1400" b="1" dirty="0">
                          <a:solidFill>
                            <a:srgbClr val="002060"/>
                          </a:solidFill>
                          <a:latin typeface="Times New Roman"/>
                          <a:ea typeface="Times New Roman"/>
                          <a:cs typeface="Times New Roman"/>
                        </a:rPr>
                        <a:t>С</a:t>
                      </a:r>
                      <a:r>
                        <a:rPr lang="en-US" sz="1400" b="1" dirty="0">
                          <a:solidFill>
                            <a:srgbClr val="002060"/>
                          </a:solidFill>
                          <a:latin typeface="Times New Roman"/>
                          <a:ea typeface="Times New Roman"/>
                          <a:cs typeface="Times New Roman"/>
                        </a:rPr>
                        <a:t>u</a:t>
                      </a:r>
                      <a:endParaRPr lang="ru-RU" sz="1100" b="1" dirty="0">
                        <a:solidFill>
                          <a:srgbClr val="002060"/>
                        </a:solidFill>
                        <a:latin typeface="Calibri"/>
                        <a:ea typeface="Times New Roman"/>
                        <a:cs typeface="Times New Roman"/>
                      </a:endParaRPr>
                    </a:p>
                  </a:txBody>
                  <a:tcPr marL="68580" marR="68580" marT="0" marB="0"/>
                </a:tc>
                <a:tc>
                  <a:txBody>
                    <a:bodyPr/>
                    <a:lstStyle/>
                    <a:p>
                      <a:pPr algn="ctr"/>
                      <a:endParaRPr lang="ru-RU" b="1" dirty="0"/>
                    </a:p>
                  </a:txBody>
                  <a:tcPr/>
                </a:tc>
                <a:tc>
                  <a:txBody>
                    <a:bodyPr/>
                    <a:lstStyle/>
                    <a:p>
                      <a:pPr algn="ctr"/>
                      <a:endParaRPr lang="ru-RU" dirty="0"/>
                    </a:p>
                  </a:txBody>
                  <a:tcPr/>
                </a:tc>
                <a:tc>
                  <a:txBody>
                    <a:bodyPr/>
                    <a:lstStyle/>
                    <a:p>
                      <a:pPr algn="ctr"/>
                      <a:endParaRPr lang="ru-RU" dirty="0"/>
                    </a:p>
                  </a:txBody>
                  <a:tcPr/>
                </a:tc>
                <a:tc>
                  <a:txBody>
                    <a:bodyPr/>
                    <a:lstStyle/>
                    <a:p>
                      <a:pPr algn="ctr"/>
                      <a:endParaRPr lang="ru-RU" dirty="0"/>
                    </a:p>
                  </a:txBody>
                  <a:tcPr/>
                </a:tc>
              </a:tr>
            </a:tbl>
          </a:graphicData>
        </a:graphic>
      </p:graphicFrame>
      <p:graphicFrame>
        <p:nvGraphicFramePr>
          <p:cNvPr id="5" name="Схема 4"/>
          <p:cNvGraphicFramePr/>
          <p:nvPr/>
        </p:nvGraphicFramePr>
        <p:xfrm>
          <a:off x="285720" y="3714752"/>
          <a:ext cx="8358246" cy="2778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nvGraphicFramePr>
        <p:xfrm>
          <a:off x="1643042" y="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54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Үйге тапсырма</a:t>
            </a:r>
            <a:endParaRPr lang="ru-RU" sz="5400" b="1"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2000672799"/>
              </p:ext>
            </p:extLst>
          </p:nvPr>
        </p:nvGraphicFramePr>
        <p:xfrm>
          <a:off x="428596" y="1500174"/>
          <a:ext cx="8286808"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2" descr="логотип (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332656"/>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428868"/>
            <a:ext cx="8229600" cy="1143000"/>
          </a:xfrm>
        </p:spPr>
        <p:txBody>
          <a:bodyPr>
            <a:noAutofit/>
          </a:bodyPr>
          <a:lstStyle/>
          <a:p>
            <a:r>
              <a:rPr lang="kk-KZ" sz="6000" dirty="0" smtClean="0">
                <a:solidFill>
                  <a:srgbClr val="FFFF00"/>
                </a:solidFill>
                <a:latin typeface="+mn-lt"/>
              </a:rPr>
              <a:t>Назарларыңызға  рахмет</a:t>
            </a:r>
            <a:r>
              <a:rPr lang="en-US" sz="6000" dirty="0" smtClean="0">
                <a:solidFill>
                  <a:srgbClr val="FFFF00"/>
                </a:solidFill>
                <a:latin typeface="+mn-lt"/>
              </a:rPr>
              <a:t>!</a:t>
            </a:r>
            <a:endParaRPr lang="ru-RU" sz="6000" dirty="0">
              <a:solidFill>
                <a:srgbClr val="FFFF00"/>
              </a:solidFill>
              <a:latin typeface="+mn-lt"/>
            </a:endParaRPr>
          </a:p>
        </p:txBody>
      </p:sp>
      <p:graphicFrame>
        <p:nvGraphicFramePr>
          <p:cNvPr id="4" name="Схема 3"/>
          <p:cNvGraphicFramePr/>
          <p:nvPr>
            <p:extLst>
              <p:ext uri="{D42A27DB-BD31-4B8C-83A1-F6EECF244321}">
                <p14:modId xmlns:p14="http://schemas.microsoft.com/office/powerpoint/2010/main" val="336659597"/>
              </p:ext>
            </p:extLst>
          </p:nvPr>
        </p:nvGraphicFramePr>
        <p:xfrm>
          <a:off x="0" y="500042"/>
          <a:ext cx="9144000"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2" descr="логотип (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404664"/>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pic>
        <p:nvPicPr>
          <p:cNvPr id="15362" name="Picture 2" descr="http://gompix.ru/oboi/51/fon_svetlyy_izgiby_vektor_minimalizm_1920x12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1907704" y="188914"/>
            <a:ext cx="7236296" cy="3266914"/>
          </a:xfrm>
          <a:prstGeom prst="rect">
            <a:avLst/>
          </a:prstGeom>
          <a:noFill/>
        </p:spPr>
        <p:txBody>
          <a:bodyPr wrap="square" rtlCol="0">
            <a:spAutoFit/>
          </a:bodyPr>
          <a:lstStyle/>
          <a:p>
            <a:pPr algn="ctr"/>
            <a:r>
              <a:rPr lang="kk-KZ" sz="4000" dirty="0" smtClean="0">
                <a:latin typeface="Times New Roman" pitchFamily="18" charset="0"/>
                <a:cs typeface="Times New Roman" pitchFamily="18" charset="0"/>
              </a:rPr>
              <a:t>Атом-</a:t>
            </a:r>
          </a:p>
          <a:p>
            <a:pPr algn="ctr"/>
            <a:r>
              <a:rPr lang="kk-KZ" sz="4000" dirty="0" smtClean="0">
                <a:latin typeface="Times New Roman" pitchFamily="18" charset="0"/>
                <a:cs typeface="Times New Roman" pitchFamily="18" charset="0"/>
              </a:rPr>
              <a:t>химиялық жолмен бөлінбейтін ең кіші бөлшек</a:t>
            </a:r>
          </a:p>
          <a:p>
            <a:pPr algn="ctr"/>
            <a:endParaRPr lang="kk-KZ" sz="4000" dirty="0">
              <a:latin typeface="Times New Roman" pitchFamily="18" charset="0"/>
              <a:cs typeface="Times New Roman" pitchFamily="18" charset="0"/>
            </a:endParaRPr>
          </a:p>
          <a:p>
            <a:pPr algn="ctr"/>
            <a:endParaRPr lang="kk-KZ" sz="4000" dirty="0" smtClean="0">
              <a:latin typeface="Times New Roman" pitchFamily="18" charset="0"/>
              <a:cs typeface="Times New Roman" pitchFamily="18" charset="0"/>
            </a:endParaRPr>
          </a:p>
        </p:txBody>
      </p:sp>
      <p:pic>
        <p:nvPicPr>
          <p:cNvPr id="15364" name="Picture 4" descr="https://facinatingamazinganimals.files.wordpress.com/2013/02/c-atom_e1.gif"/>
          <p:cNvPicPr>
            <a:picLocks noChangeAspect="1" noChangeArrowheads="1"/>
          </p:cNvPicPr>
          <p:nvPr/>
        </p:nvPicPr>
        <p:blipFill>
          <a:blip r:embed="rId3"/>
          <a:srcRect/>
          <a:stretch>
            <a:fillRect/>
          </a:stretch>
        </p:blipFill>
        <p:spPr bwMode="auto">
          <a:xfrm>
            <a:off x="2285984" y="2571744"/>
            <a:ext cx="4071966" cy="3929090"/>
          </a:xfrm>
          <a:prstGeom prst="rect">
            <a:avLst/>
          </a:prstGeom>
          <a:noFill/>
        </p:spPr>
      </p:pic>
      <p:pic>
        <p:nvPicPr>
          <p:cNvPr id="7" name="Рисунок 2" descr="логотип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188913"/>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jpeg"/>
          <p:cNvPicPr/>
          <p:nvPr/>
        </p:nvPicPr>
        <p:blipFill>
          <a:blip r:embed="rId2" cstate="print"/>
          <a:stretch>
            <a:fillRect/>
          </a:stretch>
        </p:blipFill>
        <p:spPr>
          <a:xfrm>
            <a:off x="14928" y="-4863"/>
            <a:ext cx="9144000" cy="6862863"/>
          </a:xfrm>
          <a:prstGeom prst="rect">
            <a:avLst/>
          </a:prstGeom>
        </p:spPr>
      </p:pic>
    </p:spTree>
    <p:extLst>
      <p:ext uri="{BB962C8B-B14F-4D97-AF65-F5344CB8AC3E}">
        <p14:creationId xmlns:p14="http://schemas.microsoft.com/office/powerpoint/2010/main" val="10276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196752"/>
            <a:ext cx="7416824" cy="3046988"/>
          </a:xfrm>
          <a:prstGeom prst="rect">
            <a:avLst/>
          </a:prstGeom>
        </p:spPr>
        <p:txBody>
          <a:bodyPr wrap="square">
            <a:spAutoFit/>
          </a:bodyPr>
          <a:lstStyle/>
          <a:p>
            <a:r>
              <a:rPr lang="ru-RU" sz="2400" b="1" dirty="0" smtClean="0">
                <a:solidFill>
                  <a:schemeClr val="tx2">
                    <a:lumMod val="75000"/>
                  </a:schemeClr>
                </a:solidFill>
                <a:latin typeface="Times New Roman" pitchFamily="18" charset="0"/>
                <a:cs typeface="Times New Roman" pitchFamily="18" charset="0"/>
              </a:rPr>
              <a:t>Атом </a:t>
            </a:r>
            <a:r>
              <a:rPr lang="ru-RU" sz="2400" b="1" dirty="0" err="1" smtClean="0">
                <a:solidFill>
                  <a:schemeClr val="tx2">
                    <a:lumMod val="75000"/>
                  </a:schemeClr>
                </a:solidFill>
                <a:latin typeface="Times New Roman" pitchFamily="18" charset="0"/>
                <a:cs typeface="Times New Roman" pitchFamily="18" charset="0"/>
              </a:rPr>
              <a:t>бүтіндей</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алғанда</a:t>
            </a:r>
            <a:r>
              <a:rPr lang="ru-RU" sz="2400" b="1" dirty="0" smtClean="0">
                <a:solidFill>
                  <a:schemeClr val="tx2">
                    <a:lumMod val="75000"/>
                  </a:schemeClr>
                </a:solidFill>
                <a:latin typeface="Times New Roman" pitchFamily="18" charset="0"/>
                <a:cs typeface="Times New Roman" pitchFamily="18" charset="0"/>
              </a:rPr>
              <a:t> </a:t>
            </a:r>
            <a:r>
              <a:rPr lang="ru-RU" sz="2400" b="1" i="1" dirty="0" err="1" smtClean="0">
                <a:solidFill>
                  <a:schemeClr val="tx2">
                    <a:lumMod val="75000"/>
                  </a:schemeClr>
                </a:solidFill>
                <a:latin typeface="Times New Roman" pitchFamily="18" charset="0"/>
                <a:cs typeface="Times New Roman" pitchFamily="18" charset="0"/>
              </a:rPr>
              <a:t>зарядсыз</a:t>
            </a:r>
            <a:r>
              <a:rPr lang="ru-RU" sz="2400" b="1" i="1" dirty="0" smtClean="0">
                <a:solidFill>
                  <a:schemeClr val="tx2">
                    <a:lumMod val="75000"/>
                  </a:schemeClr>
                </a:solidFill>
                <a:latin typeface="Times New Roman" pitchFamily="18" charset="0"/>
                <a:cs typeface="Times New Roman" pitchFamily="18" charset="0"/>
              </a:rPr>
              <a:t>, </a:t>
            </a:r>
            <a:r>
              <a:rPr lang="ru-RU" sz="2400" b="1" i="1" dirty="0" err="1" smtClean="0">
                <a:solidFill>
                  <a:schemeClr val="tx2">
                    <a:lumMod val="75000"/>
                  </a:schemeClr>
                </a:solidFill>
                <a:latin typeface="Times New Roman" pitchFamily="18" charset="0"/>
                <a:cs typeface="Times New Roman" pitchFamily="18" charset="0"/>
              </a:rPr>
              <a:t>бейтарап</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бөлшек</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Ол</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ортасында</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өзінен</a:t>
            </a:r>
            <a:r>
              <a:rPr lang="ru-RU" sz="2400" b="1" dirty="0" smtClean="0">
                <a:solidFill>
                  <a:schemeClr val="tx2">
                    <a:lumMod val="75000"/>
                  </a:schemeClr>
                </a:solidFill>
                <a:latin typeface="Times New Roman" pitchFamily="18" charset="0"/>
                <a:cs typeface="Times New Roman" pitchFamily="18" charset="0"/>
              </a:rPr>
              <a:t> радиусы </a:t>
            </a:r>
            <a:r>
              <a:rPr lang="ru-RU" sz="2400" b="1" i="1" dirty="0" smtClean="0">
                <a:solidFill>
                  <a:schemeClr val="tx2">
                    <a:lumMod val="75000"/>
                  </a:schemeClr>
                </a:solidFill>
                <a:latin typeface="Times New Roman" pitchFamily="18" charset="0"/>
                <a:cs typeface="Times New Roman" pitchFamily="18" charset="0"/>
              </a:rPr>
              <a:t>10</a:t>
            </a:r>
            <a:r>
              <a:rPr lang="ru-RU" sz="2400" b="1" i="1" baseline="30000" dirty="0" smtClean="0">
                <a:solidFill>
                  <a:schemeClr val="tx2">
                    <a:lumMod val="75000"/>
                  </a:schemeClr>
                </a:solidFill>
                <a:latin typeface="Times New Roman" pitchFamily="18" charset="0"/>
                <a:cs typeface="Times New Roman" pitchFamily="18" charset="0"/>
              </a:rPr>
              <a:t>4</a:t>
            </a:r>
            <a:r>
              <a:rPr lang="ru-RU" sz="2400" b="1" i="1" dirty="0" smtClean="0">
                <a:solidFill>
                  <a:schemeClr val="tx2">
                    <a:lumMod val="75000"/>
                  </a:schemeClr>
                </a:solidFill>
                <a:latin typeface="Times New Roman" pitchFamily="18" charset="0"/>
                <a:cs typeface="Times New Roman" pitchFamily="18" charset="0"/>
              </a:rPr>
              <a:t> -10</a:t>
            </a:r>
            <a:r>
              <a:rPr lang="ru-RU" sz="2400" b="1" i="1" baseline="30000" dirty="0" smtClean="0">
                <a:solidFill>
                  <a:schemeClr val="tx2">
                    <a:lumMod val="75000"/>
                  </a:schemeClr>
                </a:solidFill>
                <a:latin typeface="Times New Roman" pitchFamily="18" charset="0"/>
                <a:cs typeface="Times New Roman" pitchFamily="18" charset="0"/>
              </a:rPr>
              <a:t>5</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есе</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кіші</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көлемді</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алып</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жатқан</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оң</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зарядты</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hlinkClick r:id="rId2" tooltip="Ядро"/>
              </a:rPr>
              <a:t>ядродан</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және</a:t>
            </a:r>
            <a:r>
              <a:rPr lang="ru-RU" sz="2400" b="1" dirty="0" smtClean="0">
                <a:solidFill>
                  <a:schemeClr val="tx2">
                    <a:lumMod val="75000"/>
                  </a:schemeClr>
                </a:solidFill>
                <a:latin typeface="Times New Roman" pitchFamily="18" charset="0"/>
                <a:cs typeface="Times New Roman" pitchFamily="18" charset="0"/>
              </a:rPr>
              <a:t> оны </a:t>
            </a:r>
            <a:r>
              <a:rPr lang="ru-RU" sz="2400" b="1" dirty="0" err="1" smtClean="0">
                <a:solidFill>
                  <a:schemeClr val="tx2">
                    <a:lumMod val="75000"/>
                  </a:schemeClr>
                </a:solidFill>
                <a:latin typeface="Times New Roman" pitchFamily="18" charset="0"/>
                <a:cs typeface="Times New Roman" pitchFamily="18" charset="0"/>
              </a:rPr>
              <a:t>айнала</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қозғалып</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жүрген</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теріс</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зарядты</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hlinkClick r:id="rId3" tooltip="Электрон"/>
              </a:rPr>
              <a:t>электрондардан</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тұрады</a:t>
            </a:r>
            <a:r>
              <a:rPr lang="ru-RU" sz="2400" b="1" dirty="0" smtClean="0">
                <a:solidFill>
                  <a:schemeClr val="tx2">
                    <a:lumMod val="75000"/>
                  </a:schemeClr>
                </a:solidFill>
                <a:latin typeface="Times New Roman" pitchFamily="18" charset="0"/>
                <a:cs typeface="Times New Roman" pitchFamily="18" charset="0"/>
              </a:rPr>
              <a:t>. </a:t>
            </a:r>
          </a:p>
          <a:p>
            <a:r>
              <a:rPr lang="ru-RU" sz="2400" b="1" dirty="0" smtClean="0">
                <a:solidFill>
                  <a:schemeClr val="tx2">
                    <a:lumMod val="75000"/>
                  </a:schemeClr>
                </a:solidFill>
                <a:latin typeface="Times New Roman" pitchFamily="18" charset="0"/>
                <a:cs typeface="Times New Roman" pitchFamily="18" charset="0"/>
              </a:rPr>
              <a:t>Атом </a:t>
            </a:r>
            <a:r>
              <a:rPr lang="ru-RU" sz="2400" b="1" dirty="0" err="1" smtClean="0">
                <a:solidFill>
                  <a:schemeClr val="tx2">
                    <a:lumMod val="75000"/>
                  </a:schemeClr>
                </a:solidFill>
                <a:latin typeface="Times New Roman" pitchFamily="18" charset="0"/>
                <a:cs typeface="Times New Roman" pitchFamily="18" charset="0"/>
              </a:rPr>
              <a:t>өзінің</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сыртқы</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бір</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немесе</a:t>
            </a:r>
            <a:r>
              <a:rPr lang="ru-RU" sz="2400" b="1" dirty="0" smtClean="0">
                <a:solidFill>
                  <a:schemeClr val="tx2">
                    <a:lumMod val="75000"/>
                  </a:schemeClr>
                </a:solidFill>
                <a:latin typeface="Times New Roman" pitchFamily="18" charset="0"/>
                <a:cs typeface="Times New Roman" pitchFamily="18" charset="0"/>
              </a:rPr>
              <a:t> </a:t>
            </a:r>
            <a:r>
              <a:rPr lang="ru-RU" sz="2400" b="1" dirty="0" err="1" smtClean="0">
                <a:solidFill>
                  <a:schemeClr val="tx2">
                    <a:lumMod val="75000"/>
                  </a:schemeClr>
                </a:solidFill>
                <a:latin typeface="Times New Roman" pitchFamily="18" charset="0"/>
                <a:cs typeface="Times New Roman" pitchFamily="18" charset="0"/>
              </a:rPr>
              <a:t>бірнеше</a:t>
            </a:r>
            <a:r>
              <a:rPr lang="ru-RU" sz="2400" b="1" dirty="0" smtClean="0">
                <a:solidFill>
                  <a:schemeClr val="tx2">
                    <a:lumMod val="75000"/>
                  </a:schemeClr>
                </a:solidFill>
                <a:latin typeface="Times New Roman" pitchFamily="18" charset="0"/>
                <a:cs typeface="Times New Roman" pitchFamily="18" charset="0"/>
              </a:rPr>
              <a:t> </a:t>
            </a:r>
            <a:r>
              <a:rPr lang="ru-RU" sz="2400" b="1" dirty="0" err="1">
                <a:solidFill>
                  <a:schemeClr val="tx2">
                    <a:lumMod val="75000"/>
                  </a:schemeClr>
                </a:solidFill>
                <a:latin typeface="Times New Roman" pitchFamily="18" charset="0"/>
                <a:cs typeface="Times New Roman" pitchFamily="18" charset="0"/>
              </a:rPr>
              <a:t>электрондарын</a:t>
            </a:r>
            <a:r>
              <a:rPr lang="ru-RU" sz="2400" b="1" dirty="0">
                <a:solidFill>
                  <a:schemeClr val="tx2">
                    <a:lumMod val="75000"/>
                  </a:schemeClr>
                </a:solidFill>
                <a:latin typeface="Times New Roman" pitchFamily="18" charset="0"/>
                <a:cs typeface="Times New Roman" pitchFamily="18" charset="0"/>
              </a:rPr>
              <a:t> </a:t>
            </a:r>
            <a:r>
              <a:rPr lang="ru-RU" sz="2400" b="1" dirty="0" err="1">
                <a:solidFill>
                  <a:schemeClr val="tx2">
                    <a:lumMod val="75000"/>
                  </a:schemeClr>
                </a:solidFill>
                <a:latin typeface="Times New Roman" pitchFamily="18" charset="0"/>
                <a:cs typeface="Times New Roman" pitchFamily="18" charset="0"/>
              </a:rPr>
              <a:t>жоғалтқанда</a:t>
            </a:r>
            <a:r>
              <a:rPr lang="ru-RU" sz="2400" b="1" dirty="0">
                <a:solidFill>
                  <a:schemeClr val="tx2">
                    <a:lumMod val="75000"/>
                  </a:schemeClr>
                </a:solidFill>
                <a:latin typeface="Times New Roman" pitchFamily="18" charset="0"/>
                <a:cs typeface="Times New Roman" pitchFamily="18" charset="0"/>
              </a:rPr>
              <a:t> </a:t>
            </a:r>
            <a:r>
              <a:rPr lang="ru-RU" sz="2400" b="1" i="1" dirty="0" err="1">
                <a:solidFill>
                  <a:schemeClr val="tx2">
                    <a:lumMod val="75000"/>
                  </a:schemeClr>
                </a:solidFill>
                <a:latin typeface="Times New Roman" pitchFamily="18" charset="0"/>
                <a:cs typeface="Times New Roman" pitchFamily="18" charset="0"/>
              </a:rPr>
              <a:t>оң</a:t>
            </a:r>
            <a:r>
              <a:rPr lang="ru-RU" sz="2400" b="1" dirty="0">
                <a:solidFill>
                  <a:schemeClr val="tx2">
                    <a:lumMod val="75000"/>
                  </a:schemeClr>
                </a:solidFill>
                <a:latin typeface="Times New Roman" pitchFamily="18" charset="0"/>
                <a:cs typeface="Times New Roman" pitchFamily="18" charset="0"/>
              </a:rPr>
              <a:t>, </a:t>
            </a:r>
            <a:r>
              <a:rPr lang="ru-RU" sz="2400" b="1" dirty="0" smtClean="0">
                <a:solidFill>
                  <a:schemeClr val="tx2">
                    <a:lumMod val="75000"/>
                  </a:schemeClr>
                </a:solidFill>
                <a:latin typeface="Times New Roman" pitchFamily="18" charset="0"/>
                <a:cs typeface="Times New Roman" pitchFamily="18" charset="0"/>
              </a:rPr>
              <a:t>ал </a:t>
            </a:r>
            <a:r>
              <a:rPr lang="ru-RU" sz="2400" b="1" dirty="0" err="1">
                <a:solidFill>
                  <a:schemeClr val="tx2">
                    <a:lumMod val="75000"/>
                  </a:schemeClr>
                </a:solidFill>
                <a:latin typeface="Times New Roman" pitchFamily="18" charset="0"/>
                <a:cs typeface="Times New Roman" pitchFamily="18" charset="0"/>
              </a:rPr>
              <a:t>сырттан</a:t>
            </a:r>
            <a:r>
              <a:rPr lang="ru-RU" sz="2400" b="1" dirty="0">
                <a:solidFill>
                  <a:schemeClr val="tx2">
                    <a:lumMod val="75000"/>
                  </a:schemeClr>
                </a:solidFill>
                <a:latin typeface="Times New Roman" pitchFamily="18" charset="0"/>
                <a:cs typeface="Times New Roman" pitchFamily="18" charset="0"/>
              </a:rPr>
              <a:t> электрон </a:t>
            </a:r>
            <a:r>
              <a:rPr lang="ru-RU" sz="2400" b="1" dirty="0" err="1">
                <a:solidFill>
                  <a:schemeClr val="tx2">
                    <a:lumMod val="75000"/>
                  </a:schemeClr>
                </a:solidFill>
                <a:latin typeface="Times New Roman" pitchFamily="18" charset="0"/>
                <a:cs typeface="Times New Roman" pitchFamily="18" charset="0"/>
              </a:rPr>
              <a:t>қосып</a:t>
            </a:r>
            <a:r>
              <a:rPr lang="ru-RU" sz="2400" b="1" dirty="0">
                <a:solidFill>
                  <a:schemeClr val="tx2">
                    <a:lumMod val="75000"/>
                  </a:schemeClr>
                </a:solidFill>
                <a:latin typeface="Times New Roman" pitchFamily="18" charset="0"/>
                <a:cs typeface="Times New Roman" pitchFamily="18" charset="0"/>
              </a:rPr>
              <a:t> </a:t>
            </a:r>
            <a:r>
              <a:rPr lang="ru-RU" sz="2400" b="1" dirty="0" err="1">
                <a:solidFill>
                  <a:schemeClr val="tx2">
                    <a:lumMod val="75000"/>
                  </a:schemeClr>
                </a:solidFill>
                <a:latin typeface="Times New Roman" pitchFamily="18" charset="0"/>
                <a:cs typeface="Times New Roman" pitchFamily="18" charset="0"/>
              </a:rPr>
              <a:t>алғанда</a:t>
            </a:r>
            <a:r>
              <a:rPr lang="ru-RU" sz="2400" b="1" dirty="0">
                <a:solidFill>
                  <a:schemeClr val="tx2">
                    <a:lumMod val="75000"/>
                  </a:schemeClr>
                </a:solidFill>
                <a:latin typeface="Times New Roman" pitchFamily="18" charset="0"/>
                <a:cs typeface="Times New Roman" pitchFamily="18" charset="0"/>
              </a:rPr>
              <a:t> </a:t>
            </a:r>
            <a:r>
              <a:rPr lang="ru-RU" sz="2400" b="1" i="1" dirty="0" err="1">
                <a:solidFill>
                  <a:schemeClr val="tx2">
                    <a:lumMod val="75000"/>
                  </a:schemeClr>
                </a:solidFill>
                <a:latin typeface="Times New Roman" pitchFamily="18" charset="0"/>
                <a:cs typeface="Times New Roman" pitchFamily="18" charset="0"/>
              </a:rPr>
              <a:t>теріс</a:t>
            </a:r>
            <a:r>
              <a:rPr lang="ru-RU" sz="2400" b="1" dirty="0">
                <a:solidFill>
                  <a:schemeClr val="tx2">
                    <a:lumMod val="75000"/>
                  </a:schemeClr>
                </a:solidFill>
                <a:latin typeface="Times New Roman" pitchFamily="18" charset="0"/>
                <a:cs typeface="Times New Roman" pitchFamily="18" charset="0"/>
              </a:rPr>
              <a:t> </a:t>
            </a:r>
            <a:r>
              <a:rPr lang="ru-RU" sz="2400" b="1" dirty="0" err="1">
                <a:solidFill>
                  <a:schemeClr val="tx2">
                    <a:lumMod val="75000"/>
                  </a:schemeClr>
                </a:solidFill>
                <a:latin typeface="Times New Roman" pitchFamily="18" charset="0"/>
                <a:cs typeface="Times New Roman" pitchFamily="18" charset="0"/>
                <a:hlinkClick r:id="rId4" tooltip="Ион"/>
              </a:rPr>
              <a:t>ионға</a:t>
            </a:r>
            <a:r>
              <a:rPr lang="ru-RU" sz="2400" b="1" dirty="0">
                <a:solidFill>
                  <a:schemeClr val="tx2">
                    <a:lumMod val="75000"/>
                  </a:schemeClr>
                </a:solidFill>
                <a:latin typeface="Times New Roman" pitchFamily="18" charset="0"/>
                <a:cs typeface="Times New Roman" pitchFamily="18" charset="0"/>
              </a:rPr>
              <a:t> </a:t>
            </a:r>
            <a:r>
              <a:rPr lang="ru-RU" sz="2400" b="1" dirty="0" err="1">
                <a:solidFill>
                  <a:schemeClr val="tx2">
                    <a:lumMod val="75000"/>
                  </a:schemeClr>
                </a:solidFill>
                <a:latin typeface="Times New Roman" pitchFamily="18" charset="0"/>
                <a:cs typeface="Times New Roman" pitchFamily="18" charset="0"/>
              </a:rPr>
              <a:t>айналады</a:t>
            </a:r>
            <a:r>
              <a:rPr lang="ru-RU" sz="2400" b="1" dirty="0">
                <a:solidFill>
                  <a:schemeClr val="tx2">
                    <a:lumMod val="75000"/>
                  </a:schemeClr>
                </a:solidFill>
                <a:latin typeface="Times New Roman" pitchFamily="18" charset="0"/>
                <a:cs typeface="Times New Roman" pitchFamily="18" charset="0"/>
              </a:rPr>
              <a:t>.</a:t>
            </a:r>
          </a:p>
        </p:txBody>
      </p:sp>
      <p:pic>
        <p:nvPicPr>
          <p:cNvPr id="3" name="Picture 4" descr="https://facinatingamazinganimals.files.wordpress.com/2013/02/c-atom_e1.gif"/>
          <p:cNvPicPr>
            <a:picLocks noChangeAspect="1" noChangeArrowheads="1"/>
          </p:cNvPicPr>
          <p:nvPr/>
        </p:nvPicPr>
        <p:blipFill>
          <a:blip r:embed="rId5"/>
          <a:srcRect/>
          <a:stretch>
            <a:fillRect/>
          </a:stretch>
        </p:blipFill>
        <p:spPr bwMode="auto">
          <a:xfrm>
            <a:off x="5652120" y="4365104"/>
            <a:ext cx="2466036" cy="2096334"/>
          </a:xfrm>
          <a:prstGeom prst="rect">
            <a:avLst/>
          </a:prstGeom>
          <a:noFill/>
        </p:spPr>
      </p:pic>
      <p:pic>
        <p:nvPicPr>
          <p:cNvPr id="4" name="Рисунок 2" descr="логотип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12" y="0"/>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77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3299" y="1412776"/>
            <a:ext cx="7920880" cy="5016758"/>
          </a:xfrm>
          <a:prstGeom prst="rect">
            <a:avLst/>
          </a:prstGeom>
        </p:spPr>
        <p:txBody>
          <a:bodyPr wrap="square">
            <a:spAutoFit/>
          </a:bodyPr>
          <a:lstStyle/>
          <a:p>
            <a:r>
              <a:rPr lang="ru-RU" sz="2000" dirty="0" err="1">
                <a:solidFill>
                  <a:schemeClr val="tx2"/>
                </a:solidFill>
                <a:latin typeface="Times New Roman" pitchFamily="18" charset="0"/>
                <a:cs typeface="Times New Roman" pitchFamily="18" charset="0"/>
              </a:rPr>
              <a:t>Атомның</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орбиталарында</a:t>
            </a:r>
            <a:r>
              <a:rPr lang="ru-RU" sz="2000" dirty="0">
                <a:solidFill>
                  <a:schemeClr val="tx2"/>
                </a:solidFill>
                <a:latin typeface="Times New Roman" pitchFamily="18" charset="0"/>
                <a:cs typeface="Times New Roman" pitchFamily="18" charset="0"/>
              </a:rPr>
              <a:t> 2 не </a:t>
            </a:r>
            <a:r>
              <a:rPr lang="ru-RU" sz="2000" dirty="0" err="1">
                <a:solidFill>
                  <a:schemeClr val="tx2"/>
                </a:solidFill>
                <a:latin typeface="Times New Roman" pitchFamily="18" charset="0"/>
                <a:cs typeface="Times New Roman" pitchFamily="18" charset="0"/>
              </a:rPr>
              <a:t>одан</a:t>
            </a:r>
            <a:r>
              <a:rPr lang="ru-RU" sz="2000" dirty="0">
                <a:solidFill>
                  <a:schemeClr val="tx2"/>
                </a:solidFill>
                <a:latin typeface="Times New Roman" pitchFamily="18" charset="0"/>
                <a:cs typeface="Times New Roman" pitchFamily="18" charset="0"/>
              </a:rPr>
              <a:t> да </a:t>
            </a:r>
            <a:r>
              <a:rPr lang="ru-RU" sz="2000" dirty="0" err="1">
                <a:solidFill>
                  <a:schemeClr val="tx2"/>
                </a:solidFill>
                <a:latin typeface="Times New Roman" pitchFamily="18" charset="0"/>
                <a:cs typeface="Times New Roman" pitchFamily="18" charset="0"/>
              </a:rPr>
              <a:t>көп</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электрондар</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қозғалып</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жүрсе</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онда</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мұндай</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күрделі</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атомдардағы</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электрондардың</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өзара</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әсерлесуін</a:t>
            </a:r>
            <a:r>
              <a:rPr lang="ru-RU" sz="2000" dirty="0">
                <a:solidFill>
                  <a:schemeClr val="tx2"/>
                </a:solidFill>
                <a:latin typeface="Times New Roman" pitchFamily="18" charset="0"/>
                <a:cs typeface="Times New Roman" pitchFamily="18" charset="0"/>
              </a:rPr>
              <a:t> де </a:t>
            </a:r>
            <a:r>
              <a:rPr lang="ru-RU" sz="2000" dirty="0" err="1">
                <a:solidFill>
                  <a:schemeClr val="tx2"/>
                </a:solidFill>
                <a:latin typeface="Times New Roman" pitchFamily="18" charset="0"/>
                <a:cs typeface="Times New Roman" pitchFamily="18" charset="0"/>
              </a:rPr>
              <a:t>еске</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алу</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керек</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Ол</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әсерлесулер</a:t>
            </a:r>
            <a:r>
              <a:rPr lang="ru-RU" sz="2000" dirty="0">
                <a:solidFill>
                  <a:schemeClr val="tx2"/>
                </a:solidFill>
                <a:latin typeface="Times New Roman" pitchFamily="18" charset="0"/>
                <a:cs typeface="Times New Roman" pitchFamily="18" charset="0"/>
              </a:rPr>
              <a:t> тек </a:t>
            </a:r>
            <a:r>
              <a:rPr lang="ru-RU" sz="2000" dirty="0" err="1">
                <a:solidFill>
                  <a:schemeClr val="tx2"/>
                </a:solidFill>
                <a:latin typeface="Times New Roman" pitchFamily="18" charset="0"/>
                <a:cs typeface="Times New Roman" pitchFamily="18" charset="0"/>
              </a:rPr>
              <a:t>электр</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статикалық</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ғана</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емес</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орбиталық</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магниттік</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моменттер</a:t>
            </a:r>
            <a:r>
              <a:rPr lang="ru-RU" sz="2000" dirty="0">
                <a:solidFill>
                  <a:schemeClr val="tx2"/>
                </a:solidFill>
                <a:latin typeface="Times New Roman" pitchFamily="18" charset="0"/>
                <a:cs typeface="Times New Roman" pitchFamily="18" charset="0"/>
              </a:rPr>
              <a:t> мен </a:t>
            </a:r>
            <a:r>
              <a:rPr lang="ru-RU" sz="2000" dirty="0" err="1">
                <a:solidFill>
                  <a:schemeClr val="tx2"/>
                </a:solidFill>
                <a:latin typeface="Times New Roman" pitchFamily="18" charset="0"/>
                <a:cs typeface="Times New Roman" pitchFamily="18" charset="0"/>
              </a:rPr>
              <a:t>бөлшектердің</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өзінің</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ішкі</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магниттік</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моменттері</a:t>
            </a:r>
            <a:r>
              <a:rPr lang="ru-RU" sz="2000" dirty="0">
                <a:solidFill>
                  <a:schemeClr val="tx2"/>
                </a:solidFill>
                <a:latin typeface="Times New Roman" pitchFamily="18" charset="0"/>
                <a:cs typeface="Times New Roman" pitchFamily="18" charset="0"/>
              </a:rPr>
              <a:t> де </a:t>
            </a:r>
            <a:r>
              <a:rPr lang="ru-RU" sz="2000" dirty="0" err="1">
                <a:solidFill>
                  <a:schemeClr val="tx2"/>
                </a:solidFill>
                <a:latin typeface="Times New Roman" pitchFamily="18" charset="0"/>
                <a:cs typeface="Times New Roman" pitchFamily="18" charset="0"/>
              </a:rPr>
              <a:t>өзара</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әсерлесуі</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мүмкін</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Мысалы</a:t>
            </a:r>
            <a:r>
              <a:rPr lang="ru-RU" sz="2000" dirty="0">
                <a:solidFill>
                  <a:schemeClr val="tx2"/>
                </a:solidFill>
                <a:latin typeface="Times New Roman" pitchFamily="18" charset="0"/>
                <a:cs typeface="Times New Roman" pitchFamily="18" charset="0"/>
              </a:rPr>
              <a:t>, </a:t>
            </a:r>
            <a:r>
              <a:rPr lang="ru-RU" sz="2000" dirty="0">
                <a:solidFill>
                  <a:schemeClr val="tx2"/>
                </a:solidFill>
                <a:latin typeface="Times New Roman" pitchFamily="18" charset="0"/>
                <a:cs typeface="Times New Roman" pitchFamily="18" charset="0"/>
                <a:hlinkClick r:id="rId2" tooltip="Гелий"/>
              </a:rPr>
              <a:t>гелий</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атомындағы</a:t>
            </a:r>
            <a:r>
              <a:rPr lang="ru-RU" sz="2000" dirty="0">
                <a:solidFill>
                  <a:schemeClr val="tx2"/>
                </a:solidFill>
                <a:latin typeface="Times New Roman" pitchFamily="18" charset="0"/>
                <a:cs typeface="Times New Roman" pitchFamily="18" charset="0"/>
              </a:rPr>
              <a:t> </a:t>
            </a:r>
            <a:r>
              <a:rPr lang="ru-RU" sz="2000" i="1" dirty="0">
                <a:solidFill>
                  <a:schemeClr val="tx2"/>
                </a:solidFill>
                <a:latin typeface="Times New Roman" pitchFamily="18" charset="0"/>
                <a:cs typeface="Times New Roman" pitchFamily="18" charset="0"/>
              </a:rPr>
              <a:t>2 </a:t>
            </a:r>
            <a:r>
              <a:rPr lang="ru-RU" sz="2000" i="1" dirty="0" err="1">
                <a:solidFill>
                  <a:schemeClr val="tx2"/>
                </a:solidFill>
                <a:latin typeface="Times New Roman" pitchFamily="18" charset="0"/>
                <a:cs typeface="Times New Roman" pitchFamily="18" charset="0"/>
              </a:rPr>
              <a:t>электронның</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негізгі</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күйдегі</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әсерлесу</a:t>
            </a:r>
            <a:r>
              <a:rPr lang="ru-RU" sz="2000" dirty="0">
                <a:solidFill>
                  <a:schemeClr val="tx2"/>
                </a:solidFill>
                <a:latin typeface="Times New Roman" pitchFamily="18" charset="0"/>
                <a:cs typeface="Times New Roman" pitchFamily="18" charset="0"/>
              </a:rPr>
              <a:t> </a:t>
            </a:r>
            <a:r>
              <a:rPr lang="ru-RU" sz="2000" i="1" dirty="0" err="1">
                <a:solidFill>
                  <a:schemeClr val="tx2"/>
                </a:solidFill>
                <a:latin typeface="Times New Roman" pitchFamily="18" charset="0"/>
                <a:cs typeface="Times New Roman" pitchFamily="18" charset="0"/>
              </a:rPr>
              <a:t>энергиясы</a:t>
            </a:r>
            <a:r>
              <a:rPr lang="ru-RU" sz="2000" i="1" dirty="0">
                <a:solidFill>
                  <a:schemeClr val="tx2"/>
                </a:solidFill>
                <a:latin typeface="Times New Roman" pitchFamily="18" charset="0"/>
                <a:cs typeface="Times New Roman" pitchFamily="18" charset="0"/>
              </a:rPr>
              <a:t> 78.98 эВ.</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Көп</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электронды</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атомдар</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құрылысын</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зерттегенде</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бұларды</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есепке</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алып</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отырады</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Сонымен</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бірге</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әр</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электронның</a:t>
            </a:r>
            <a:r>
              <a:rPr lang="ru-RU" sz="2000" dirty="0">
                <a:solidFill>
                  <a:schemeClr val="tx2"/>
                </a:solidFill>
                <a:latin typeface="Times New Roman" pitchFamily="18" charset="0"/>
                <a:cs typeface="Times New Roman" pitchFamily="18" charset="0"/>
              </a:rPr>
              <a:t> орбита </a:t>
            </a:r>
            <a:r>
              <a:rPr lang="ru-RU" sz="2000" dirty="0" err="1">
                <a:solidFill>
                  <a:schemeClr val="tx2"/>
                </a:solidFill>
                <a:latin typeface="Times New Roman" pitchFamily="18" charset="0"/>
                <a:cs typeface="Times New Roman" pitchFamily="18" charset="0"/>
              </a:rPr>
              <a:t>бойымен</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қозғалысында</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туатын</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электр</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магниттік</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өрісі</a:t>
            </a:r>
            <a:r>
              <a:rPr lang="ru-RU" sz="2000" dirty="0">
                <a:solidFill>
                  <a:schemeClr val="tx2"/>
                </a:solidFill>
                <a:latin typeface="Times New Roman" pitchFamily="18" charset="0"/>
                <a:cs typeface="Times New Roman" pitchFamily="18" charset="0"/>
              </a:rPr>
              <a:t> мен </a:t>
            </a:r>
            <a:r>
              <a:rPr lang="ru-RU" sz="2000" dirty="0" err="1">
                <a:solidFill>
                  <a:schemeClr val="tx2"/>
                </a:solidFill>
                <a:latin typeface="Times New Roman" pitchFamily="18" charset="0"/>
                <a:cs typeface="Times New Roman" pitchFamily="18" charset="0"/>
              </a:rPr>
              <a:t>электронның</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ішкі</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магниттік</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моменттерінің</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әсерлесуі</a:t>
            </a:r>
            <a:r>
              <a:rPr lang="ru-RU" sz="2000" dirty="0">
                <a:solidFill>
                  <a:schemeClr val="tx2"/>
                </a:solidFill>
                <a:latin typeface="Times New Roman" pitchFamily="18" charset="0"/>
                <a:cs typeface="Times New Roman" pitchFamily="18" charset="0"/>
              </a:rPr>
              <a:t> де </a:t>
            </a:r>
            <a:r>
              <a:rPr lang="ru-RU" sz="2000" dirty="0" err="1">
                <a:solidFill>
                  <a:schemeClr val="tx2"/>
                </a:solidFill>
                <a:latin typeface="Times New Roman" pitchFamily="18" charset="0"/>
                <a:cs typeface="Times New Roman" pitchFamily="18" charset="0"/>
              </a:rPr>
              <a:t>қосымша</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байланыс</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энергиясын</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тудырады</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Осының</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нәтижесінде</a:t>
            </a:r>
            <a:r>
              <a:rPr lang="ru-RU" sz="2000" dirty="0">
                <a:solidFill>
                  <a:schemeClr val="tx2"/>
                </a:solidFill>
                <a:latin typeface="Times New Roman" pitchFamily="18" charset="0"/>
                <a:cs typeface="Times New Roman" pitchFamily="18" charset="0"/>
              </a:rPr>
              <a:t> атом </a:t>
            </a:r>
            <a:r>
              <a:rPr lang="ru-RU" sz="2000" dirty="0" err="1">
                <a:solidFill>
                  <a:schemeClr val="tx2"/>
                </a:solidFill>
                <a:latin typeface="Times New Roman" pitchFamily="18" charset="0"/>
                <a:cs typeface="Times New Roman" pitchFamily="18" charset="0"/>
              </a:rPr>
              <a:t>спектрлерінде</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нәзік</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түзілісті</a:t>
            </a:r>
            <a:r>
              <a:rPr lang="ru-RU" sz="2000" dirty="0">
                <a:solidFill>
                  <a:schemeClr val="tx2"/>
                </a:solidFill>
                <a:latin typeface="Times New Roman" pitchFamily="18" charset="0"/>
                <a:cs typeface="Times New Roman" pitchFamily="18" charset="0"/>
              </a:rPr>
              <a:t>, ал электрон мен </a:t>
            </a:r>
            <a:r>
              <a:rPr lang="ru-RU" sz="2000" dirty="0" err="1">
                <a:solidFill>
                  <a:schemeClr val="tx2"/>
                </a:solidFill>
                <a:latin typeface="Times New Roman" pitchFamily="18" charset="0"/>
                <a:cs typeface="Times New Roman" pitchFamily="18" charset="0"/>
              </a:rPr>
              <a:t>ядроның</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магниттік</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моменттерінің</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өзара</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әсерлесуінен</a:t>
            </a:r>
            <a:r>
              <a:rPr lang="ru-RU" sz="2000" dirty="0">
                <a:solidFill>
                  <a:schemeClr val="tx2"/>
                </a:solidFill>
                <a:latin typeface="Times New Roman" pitchFamily="18" charset="0"/>
                <a:cs typeface="Times New Roman" pitchFamily="18" charset="0"/>
              </a:rPr>
              <a:t> аса </a:t>
            </a:r>
            <a:r>
              <a:rPr lang="ru-RU" sz="2000" dirty="0" err="1">
                <a:solidFill>
                  <a:schemeClr val="tx2"/>
                </a:solidFill>
                <a:latin typeface="Times New Roman" pitchFamily="18" charset="0"/>
                <a:cs typeface="Times New Roman" pitchFamily="18" charset="0"/>
              </a:rPr>
              <a:t>нәзік</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түзілісті</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көреміз</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Қазіргі</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замандағы</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кванттық</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электр</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динамикасында</a:t>
            </a:r>
            <a:r>
              <a:rPr lang="ru-RU" sz="2000" dirty="0">
                <a:solidFill>
                  <a:schemeClr val="tx2"/>
                </a:solidFill>
                <a:latin typeface="Times New Roman" pitchFamily="18" charset="0"/>
                <a:cs typeface="Times New Roman" pitchFamily="18" charset="0"/>
              </a:rPr>
              <a:t> атом </a:t>
            </a:r>
            <a:r>
              <a:rPr lang="ru-RU" sz="2000" dirty="0" err="1">
                <a:solidFill>
                  <a:schemeClr val="tx2"/>
                </a:solidFill>
                <a:latin typeface="Times New Roman" pitchFamily="18" charset="0"/>
                <a:cs typeface="Times New Roman" pitchFamily="18" charset="0"/>
              </a:rPr>
              <a:t>электрондарының</a:t>
            </a:r>
            <a:r>
              <a:rPr lang="ru-RU" sz="2000" dirty="0">
                <a:solidFill>
                  <a:schemeClr val="tx2"/>
                </a:solidFill>
                <a:latin typeface="Times New Roman" pitchFamily="18" charset="0"/>
                <a:cs typeface="Times New Roman" pitchFamily="18" charset="0"/>
              </a:rPr>
              <a:t> вакуум </a:t>
            </a:r>
            <a:r>
              <a:rPr lang="ru-RU" sz="2000" dirty="0" err="1">
                <a:solidFill>
                  <a:schemeClr val="tx2"/>
                </a:solidFill>
                <a:latin typeface="Times New Roman" pitchFamily="18" charset="0"/>
                <a:cs typeface="Times New Roman" pitchFamily="18" charset="0"/>
              </a:rPr>
              <a:t>құрамындағы</a:t>
            </a:r>
            <a:r>
              <a:rPr lang="ru-RU" sz="2000" dirty="0">
                <a:solidFill>
                  <a:schemeClr val="tx2"/>
                </a:solidFill>
                <a:latin typeface="Times New Roman" pitchFamily="18" charset="0"/>
                <a:cs typeface="Times New Roman" pitchFamily="18" charset="0"/>
              </a:rPr>
              <a:t> </a:t>
            </a:r>
            <a:r>
              <a:rPr lang="ru-RU" sz="2000" b="1" dirty="0" err="1">
                <a:solidFill>
                  <a:schemeClr val="tx2"/>
                </a:solidFill>
                <a:latin typeface="Times New Roman" pitchFamily="18" charset="0"/>
                <a:cs typeface="Times New Roman" pitchFamily="18" charset="0"/>
              </a:rPr>
              <a:t>виртуал</a:t>
            </a:r>
            <a:r>
              <a:rPr lang="ru-RU" sz="2000" dirty="0" err="1">
                <a:solidFill>
                  <a:schemeClr val="tx2"/>
                </a:solidFill>
                <a:latin typeface="Times New Roman" pitchFamily="18" charset="0"/>
                <a:cs typeface="Times New Roman" pitchFamily="18" charset="0"/>
              </a:rPr>
              <a:t>ды</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бөлшектермен</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әсерлесуін</a:t>
            </a:r>
            <a:r>
              <a:rPr lang="ru-RU" sz="2000" dirty="0">
                <a:solidFill>
                  <a:schemeClr val="tx2"/>
                </a:solidFill>
                <a:latin typeface="Times New Roman" pitchFamily="18" charset="0"/>
                <a:cs typeface="Times New Roman" pitchFamily="18" charset="0"/>
              </a:rPr>
              <a:t> де </a:t>
            </a:r>
            <a:r>
              <a:rPr lang="ru-RU" sz="2000" dirty="0" err="1">
                <a:solidFill>
                  <a:schemeClr val="tx2"/>
                </a:solidFill>
                <a:latin typeface="Times New Roman" pitchFamily="18" charset="0"/>
                <a:cs typeface="Times New Roman" pitchFamily="18" charset="0"/>
              </a:rPr>
              <a:t>есептеп</a:t>
            </a:r>
            <a:r>
              <a:rPr lang="ru-RU" sz="2000" dirty="0">
                <a:solidFill>
                  <a:schemeClr val="tx2"/>
                </a:solidFill>
                <a:latin typeface="Times New Roman" pitchFamily="18" charset="0"/>
                <a:cs typeface="Times New Roman" pitchFamily="18" charset="0"/>
              </a:rPr>
              <a:t> атом </a:t>
            </a:r>
            <a:r>
              <a:rPr lang="ru-RU" sz="2000" dirty="0" err="1">
                <a:solidFill>
                  <a:schemeClr val="tx2"/>
                </a:solidFill>
                <a:latin typeface="Times New Roman" pitchFamily="18" charset="0"/>
                <a:cs typeface="Times New Roman" pitchFamily="18" charset="0"/>
              </a:rPr>
              <a:t>құрылысының</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мұнан</a:t>
            </a:r>
            <a:r>
              <a:rPr lang="ru-RU" sz="2000" dirty="0">
                <a:solidFill>
                  <a:schemeClr val="tx2"/>
                </a:solidFill>
                <a:latin typeface="Times New Roman" pitchFamily="18" charset="0"/>
                <a:cs typeface="Times New Roman" pitchFamily="18" charset="0"/>
              </a:rPr>
              <a:t> да </a:t>
            </a:r>
            <a:r>
              <a:rPr lang="ru-RU" sz="2000" dirty="0" err="1">
                <a:solidFill>
                  <a:schemeClr val="tx2"/>
                </a:solidFill>
                <a:latin typeface="Times New Roman" pitchFamily="18" charset="0"/>
                <a:cs typeface="Times New Roman" pitchFamily="18" charset="0"/>
              </a:rPr>
              <a:t>күрделі</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екеніне</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көз</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жеткізуге</a:t>
            </a:r>
            <a:r>
              <a:rPr lang="ru-RU" sz="2000" dirty="0">
                <a:solidFill>
                  <a:schemeClr val="tx2"/>
                </a:solidFill>
                <a:latin typeface="Times New Roman" pitchFamily="18" charset="0"/>
                <a:cs typeface="Times New Roman" pitchFamily="18" charset="0"/>
              </a:rPr>
              <a:t> </a:t>
            </a:r>
            <a:r>
              <a:rPr lang="ru-RU" sz="2000" dirty="0" err="1">
                <a:solidFill>
                  <a:schemeClr val="tx2"/>
                </a:solidFill>
                <a:latin typeface="Times New Roman" pitchFamily="18" charset="0"/>
                <a:cs typeface="Times New Roman" pitchFamily="18" charset="0"/>
              </a:rPr>
              <a:t>болады</a:t>
            </a:r>
            <a:endParaRPr lang="ru-RU" sz="2000" dirty="0">
              <a:solidFill>
                <a:schemeClr val="tx2"/>
              </a:solidFill>
              <a:latin typeface="Times New Roman" pitchFamily="18" charset="0"/>
              <a:cs typeface="Times New Roman" pitchFamily="18" charset="0"/>
            </a:endParaRPr>
          </a:p>
        </p:txBody>
      </p:sp>
      <p:pic>
        <p:nvPicPr>
          <p:cNvPr id="3" name="Рисунок 2" descr="логотип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7851"/>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005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Схема 15"/>
          <p:cNvGraphicFramePr/>
          <p:nvPr/>
        </p:nvGraphicFramePr>
        <p:xfrm>
          <a:off x="285720" y="357166"/>
          <a:ext cx="8358246"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descr="логотип (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188912"/>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Rot="1" noChangeArrowheads="1"/>
          </p:cNvSpPr>
          <p:nvPr>
            <p:ph idx="1"/>
          </p:nvPr>
        </p:nvSpPr>
        <p:spPr>
          <a:xfrm>
            <a:off x="0" y="2636838"/>
            <a:ext cx="4211638" cy="528637"/>
          </a:xfrm>
        </p:spPr>
        <p:txBody>
          <a:bodyPr/>
          <a:lstStyle/>
          <a:p>
            <a:pPr algn="ctr" eaLnBrk="1" hangingPunct="1">
              <a:buFont typeface="Wingdings" pitchFamily="2" charset="2"/>
              <a:buNone/>
              <a:defRPr/>
            </a:pPr>
            <a:r>
              <a:rPr lang="kk-KZ" sz="2500" smtClean="0">
                <a:solidFill>
                  <a:srgbClr val="0000FF"/>
                </a:solidFill>
                <a:effectLst>
                  <a:outerShdw blurRad="38100" dist="38100" dir="2700000" algn="tl">
                    <a:srgbClr val="C0C0C0"/>
                  </a:outerShdw>
                </a:effectLst>
              </a:rPr>
              <a:t>Сутек атомында 1 протон</a:t>
            </a:r>
            <a:endParaRPr lang="ru-RU" sz="2500" smtClean="0">
              <a:solidFill>
                <a:srgbClr val="0000FF"/>
              </a:solidFill>
              <a:effectLst>
                <a:outerShdw blurRad="38100" dist="38100" dir="2700000" algn="tl">
                  <a:srgbClr val="C0C0C0"/>
                </a:outerShdw>
              </a:effectLst>
            </a:endParaRPr>
          </a:p>
        </p:txBody>
      </p:sp>
      <p:graphicFrame>
        <p:nvGraphicFramePr>
          <p:cNvPr id="9219" name="Object 8"/>
          <p:cNvGraphicFramePr>
            <a:graphicFrameLocks noChangeAspect="1"/>
          </p:cNvGraphicFramePr>
          <p:nvPr>
            <p:extLst>
              <p:ext uri="{D42A27DB-BD31-4B8C-83A1-F6EECF244321}">
                <p14:modId xmlns:p14="http://schemas.microsoft.com/office/powerpoint/2010/main" val="317338803"/>
              </p:ext>
            </p:extLst>
          </p:nvPr>
        </p:nvGraphicFramePr>
        <p:xfrm>
          <a:off x="1979712" y="620688"/>
          <a:ext cx="1916261" cy="2004457"/>
        </p:xfrm>
        <a:graphic>
          <a:graphicData uri="http://schemas.openxmlformats.org/presentationml/2006/ole">
            <mc:AlternateContent xmlns:mc="http://schemas.openxmlformats.org/markup-compatibility/2006">
              <mc:Choice xmlns:v="urn:schemas-microsoft-com:vml" Requires="v">
                <p:oleObj spid="_x0000_s1041" name="PBrush" r:id="rId3" imgW="2276793" imgH="2381582" progId="">
                  <p:embed/>
                </p:oleObj>
              </mc:Choice>
              <mc:Fallback>
                <p:oleObj name="PBrush" r:id="rId3" imgW="2276793" imgH="238158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620688"/>
                        <a:ext cx="1916261" cy="2004457"/>
                      </a:xfrm>
                      <a:prstGeom prst="rect">
                        <a:avLst/>
                      </a:prstGeom>
                      <a:noFill/>
                      <a:ln>
                        <a:noFill/>
                      </a:ln>
                      <a:effectLst/>
                      <a:extLst/>
                    </p:spPr>
                  </p:pic>
                </p:oleObj>
              </mc:Fallback>
            </mc:AlternateContent>
          </a:graphicData>
        </a:graphic>
      </p:graphicFrame>
      <p:graphicFrame>
        <p:nvGraphicFramePr>
          <p:cNvPr id="9220" name="Object 9"/>
          <p:cNvGraphicFramePr>
            <a:graphicFrameLocks noChangeAspect="1"/>
          </p:cNvGraphicFramePr>
          <p:nvPr/>
        </p:nvGraphicFramePr>
        <p:xfrm>
          <a:off x="1042988" y="3502025"/>
          <a:ext cx="2271712" cy="2374900"/>
        </p:xfrm>
        <a:graphic>
          <a:graphicData uri="http://schemas.openxmlformats.org/presentationml/2006/ole">
            <mc:AlternateContent xmlns:mc="http://schemas.openxmlformats.org/markup-compatibility/2006">
              <mc:Choice xmlns:v="urn:schemas-microsoft-com:vml" Requires="v">
                <p:oleObj spid="_x0000_s1042" name="PBrush" r:id="rId5" imgW="2095793" imgH="2324424" progId="">
                  <p:embed/>
                </p:oleObj>
              </mc:Choice>
              <mc:Fallback>
                <p:oleObj name="PBrush" r:id="rId5" imgW="2095793" imgH="232442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3502025"/>
                        <a:ext cx="2271712"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10"/>
          <p:cNvGraphicFramePr>
            <a:graphicFrameLocks noChangeAspect="1"/>
          </p:cNvGraphicFramePr>
          <p:nvPr/>
        </p:nvGraphicFramePr>
        <p:xfrm>
          <a:off x="5795963" y="622300"/>
          <a:ext cx="2286000" cy="2374900"/>
        </p:xfrm>
        <a:graphic>
          <a:graphicData uri="http://schemas.openxmlformats.org/presentationml/2006/ole">
            <mc:AlternateContent xmlns:mc="http://schemas.openxmlformats.org/markup-compatibility/2006">
              <mc:Choice xmlns:v="urn:schemas-microsoft-com:vml" Requires="v">
                <p:oleObj spid="_x0000_s1043" name="PBrush" r:id="rId7" imgW="2057143" imgH="2333333" progId="">
                  <p:embed/>
                </p:oleObj>
              </mc:Choice>
              <mc:Fallback>
                <p:oleObj name="PBrush" r:id="rId7" imgW="2057143" imgH="2333333"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622300"/>
                        <a:ext cx="228600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676" name="Rectangle 12"/>
          <p:cNvSpPr>
            <a:spLocks noRot="1" noChangeArrowheads="1"/>
          </p:cNvSpPr>
          <p:nvPr/>
        </p:nvSpPr>
        <p:spPr bwMode="auto">
          <a:xfrm>
            <a:off x="215900" y="5924550"/>
            <a:ext cx="4211638" cy="528638"/>
          </a:xfrm>
          <a:prstGeom prst="rect">
            <a:avLst/>
          </a:prstGeom>
          <a:noFill/>
          <a:ln w="9525">
            <a:noFill/>
            <a:miter lim="800000"/>
            <a:headEnd/>
            <a:tailEnd/>
          </a:ln>
          <a:effectLst/>
        </p:spPr>
        <p:txBody>
          <a:bodyPr/>
          <a:lstStyle/>
          <a:p>
            <a:pPr marL="342900" indent="-342900" algn="ctr">
              <a:spcBef>
                <a:spcPct val="20000"/>
              </a:spcBef>
              <a:buClr>
                <a:schemeClr val="hlink"/>
              </a:buClr>
              <a:buFont typeface="Wingdings" pitchFamily="2" charset="2"/>
              <a:buNone/>
              <a:defRPr/>
            </a:pPr>
            <a:r>
              <a:rPr lang="kk-KZ" sz="2500">
                <a:solidFill>
                  <a:srgbClr val="0000FF"/>
                </a:solidFill>
                <a:effectLst>
                  <a:outerShdw blurRad="38100" dist="38100" dir="2700000" algn="tl">
                    <a:srgbClr val="C0C0C0"/>
                  </a:outerShdw>
                </a:effectLst>
              </a:rPr>
              <a:t>Гелий атомында 2 протон</a:t>
            </a:r>
            <a:endParaRPr lang="ru-RU" sz="2500">
              <a:solidFill>
                <a:srgbClr val="0000FF"/>
              </a:solidFill>
              <a:effectLst>
                <a:outerShdw blurRad="38100" dist="38100" dir="2700000" algn="tl">
                  <a:srgbClr val="C0C0C0"/>
                </a:outerShdw>
              </a:effectLst>
            </a:endParaRPr>
          </a:p>
        </p:txBody>
      </p:sp>
      <p:sp>
        <p:nvSpPr>
          <p:cNvPr id="113677" name="Rectangle 13"/>
          <p:cNvSpPr>
            <a:spLocks noRot="1" noChangeArrowheads="1"/>
          </p:cNvSpPr>
          <p:nvPr/>
        </p:nvSpPr>
        <p:spPr bwMode="auto">
          <a:xfrm>
            <a:off x="4932363" y="3284538"/>
            <a:ext cx="4211637" cy="528637"/>
          </a:xfrm>
          <a:prstGeom prst="rect">
            <a:avLst/>
          </a:prstGeom>
          <a:noFill/>
          <a:ln w="9525">
            <a:noFill/>
            <a:miter lim="800000"/>
            <a:headEnd/>
            <a:tailEnd/>
          </a:ln>
          <a:effectLst/>
        </p:spPr>
        <p:txBody>
          <a:bodyPr/>
          <a:lstStyle/>
          <a:p>
            <a:pPr marL="342900" indent="-342900" algn="ctr">
              <a:spcBef>
                <a:spcPct val="20000"/>
              </a:spcBef>
              <a:buClr>
                <a:schemeClr val="hlink"/>
              </a:buClr>
              <a:buFont typeface="Wingdings" pitchFamily="2" charset="2"/>
              <a:buNone/>
              <a:defRPr/>
            </a:pPr>
            <a:r>
              <a:rPr lang="kk-KZ" sz="2500">
                <a:solidFill>
                  <a:srgbClr val="0000FF"/>
                </a:solidFill>
                <a:effectLst>
                  <a:outerShdw blurRad="38100" dist="38100" dir="2700000" algn="tl">
                    <a:srgbClr val="C0C0C0"/>
                  </a:outerShdw>
                </a:effectLst>
              </a:rPr>
              <a:t>Литий атомында 3 протон</a:t>
            </a:r>
            <a:endParaRPr lang="ru-RU" sz="2500">
              <a:solidFill>
                <a:srgbClr val="0000FF"/>
              </a:solidFill>
              <a:effectLst>
                <a:outerShdw blurRad="38100" dist="38100" dir="2700000" algn="tl">
                  <a:srgbClr val="C0C0C0"/>
                </a:outerShdw>
              </a:effectLst>
            </a:endParaRPr>
          </a:p>
        </p:txBody>
      </p:sp>
      <p:pic>
        <p:nvPicPr>
          <p:cNvPr id="8" name="Рисунок 2" descr="логотип (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188912"/>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77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pic>
        <p:nvPicPr>
          <p:cNvPr id="4" name="Picture 5"/>
          <p:cNvPicPr>
            <a:picLocks noChangeAspect="1" noChangeArrowheads="1"/>
          </p:cNvPicPr>
          <p:nvPr/>
        </p:nvPicPr>
        <p:blipFill>
          <a:blip r:embed="rId2"/>
          <a:srcRect/>
          <a:stretch>
            <a:fillRect/>
          </a:stretch>
        </p:blipFill>
        <p:spPr bwMode="auto">
          <a:xfrm>
            <a:off x="52336" y="0"/>
            <a:ext cx="9091664" cy="6858000"/>
          </a:xfrm>
          <a:prstGeom prst="rect">
            <a:avLst/>
          </a:prstGeom>
          <a:noFill/>
        </p:spPr>
      </p:pic>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02144" y="830134"/>
            <a:ext cx="7256052" cy="5742138"/>
          </a:xfrm>
        </p:spPr>
        <p:txBody>
          <a:bodyPr>
            <a:normAutofit fontScale="92500"/>
          </a:bodyPr>
          <a:lstStyle/>
          <a:p>
            <a:pPr algn="ctr">
              <a:buNone/>
            </a:pPr>
            <a:r>
              <a:rPr lang="kk-KZ" b="1" dirty="0" smtClean="0">
                <a:solidFill>
                  <a:schemeClr val="bg2">
                    <a:lumMod val="25000"/>
                  </a:schemeClr>
                </a:solidFill>
                <a:latin typeface="Times New Roman" pitchFamily="18" charset="0"/>
                <a:cs typeface="Times New Roman" pitchFamily="18" charset="0"/>
              </a:rPr>
              <a:t>Әр түрлі атомдардың құрамындағы протондар мен нейтрондардың сандары  да әр түрлі, бірақ атомдағы протондар мен нейтрондардың массасының қосындысы сол элементтердің атомдық массасына тең: </a:t>
            </a:r>
          </a:p>
          <a:p>
            <a:pPr algn="ctr">
              <a:buNone/>
            </a:pPr>
            <a:endParaRPr lang="ru-RU" b="1" dirty="0" smtClean="0">
              <a:solidFill>
                <a:schemeClr val="bg2">
                  <a:lumMod val="25000"/>
                </a:schemeClr>
              </a:solidFill>
              <a:latin typeface="Times New Roman" pitchFamily="18" charset="0"/>
              <a:cs typeface="Times New Roman" pitchFamily="18" charset="0"/>
            </a:endParaRPr>
          </a:p>
          <a:p>
            <a:pPr algn="ctr">
              <a:buNone/>
            </a:pPr>
            <a:r>
              <a:rPr lang="kk-KZ" sz="6500" b="1" dirty="0" smtClean="0">
                <a:solidFill>
                  <a:schemeClr val="bg2">
                    <a:lumMod val="25000"/>
                  </a:schemeClr>
                </a:solidFill>
                <a:latin typeface="Times New Roman" pitchFamily="18" charset="0"/>
                <a:cs typeface="Times New Roman" pitchFamily="18" charset="0"/>
              </a:rPr>
              <a:t>A</a:t>
            </a:r>
            <a:r>
              <a:rPr lang="kk-KZ" sz="6500" b="1" baseline="-25000" dirty="0" smtClean="0">
                <a:solidFill>
                  <a:schemeClr val="bg2">
                    <a:lumMod val="25000"/>
                  </a:schemeClr>
                </a:solidFill>
                <a:latin typeface="Times New Roman" pitchFamily="18" charset="0"/>
                <a:cs typeface="Times New Roman" pitchFamily="18" charset="0"/>
              </a:rPr>
              <a:t>r</a:t>
            </a:r>
            <a:r>
              <a:rPr lang="kk-KZ" sz="6500" b="1" dirty="0" smtClean="0">
                <a:solidFill>
                  <a:schemeClr val="bg2">
                    <a:lumMod val="25000"/>
                  </a:schemeClr>
                </a:solidFill>
                <a:latin typeface="Times New Roman" pitchFamily="18" charset="0"/>
                <a:cs typeface="Times New Roman" pitchFamily="18" charset="0"/>
              </a:rPr>
              <a:t> = Z + N</a:t>
            </a:r>
          </a:p>
          <a:p>
            <a:pPr>
              <a:buNone/>
            </a:pPr>
            <a:endParaRPr lang="kk-KZ" b="1" dirty="0" smtClean="0">
              <a:solidFill>
                <a:schemeClr val="bg2">
                  <a:lumMod val="25000"/>
                </a:schemeClr>
              </a:solidFill>
              <a:latin typeface="Times New Roman" pitchFamily="18" charset="0"/>
              <a:cs typeface="Times New Roman" pitchFamily="18" charset="0"/>
            </a:endParaRPr>
          </a:p>
          <a:p>
            <a:pPr>
              <a:buNone/>
            </a:pPr>
            <a:r>
              <a:rPr lang="kk-KZ" b="1" dirty="0" smtClean="0">
                <a:solidFill>
                  <a:schemeClr val="bg2">
                    <a:lumMod val="25000"/>
                  </a:schemeClr>
                </a:solidFill>
                <a:latin typeface="Times New Roman" pitchFamily="18" charset="0"/>
                <a:cs typeface="Times New Roman" pitchFamily="18" charset="0"/>
              </a:rPr>
              <a:t>A</a:t>
            </a:r>
            <a:r>
              <a:rPr lang="kk-KZ" b="1" baseline="-25000" dirty="0" smtClean="0">
                <a:solidFill>
                  <a:schemeClr val="bg2">
                    <a:lumMod val="25000"/>
                  </a:schemeClr>
                </a:solidFill>
                <a:latin typeface="Times New Roman" pitchFamily="18" charset="0"/>
                <a:cs typeface="Times New Roman" pitchFamily="18" charset="0"/>
              </a:rPr>
              <a:t>r</a:t>
            </a:r>
            <a:r>
              <a:rPr lang="kk-KZ" b="1" dirty="0" smtClean="0">
                <a:solidFill>
                  <a:schemeClr val="bg2">
                    <a:lumMod val="25000"/>
                  </a:schemeClr>
                </a:solidFill>
                <a:latin typeface="Times New Roman" pitchFamily="18" charset="0"/>
                <a:cs typeface="Times New Roman" pitchFamily="18" charset="0"/>
              </a:rPr>
              <a:t> – элементтердің салыстырмалы атомдық массасы</a:t>
            </a:r>
            <a:endParaRPr lang="ru-RU" b="1" dirty="0" smtClean="0">
              <a:solidFill>
                <a:schemeClr val="bg2">
                  <a:lumMod val="25000"/>
                </a:schemeClr>
              </a:solidFill>
              <a:latin typeface="Times New Roman" pitchFamily="18" charset="0"/>
              <a:cs typeface="Times New Roman" pitchFamily="18" charset="0"/>
            </a:endParaRPr>
          </a:p>
          <a:p>
            <a:pPr>
              <a:buNone/>
            </a:pPr>
            <a:r>
              <a:rPr lang="kk-KZ" b="1" dirty="0" smtClean="0">
                <a:solidFill>
                  <a:schemeClr val="bg2">
                    <a:lumMod val="25000"/>
                  </a:schemeClr>
                </a:solidFill>
                <a:latin typeface="Times New Roman" pitchFamily="18" charset="0"/>
                <a:cs typeface="Times New Roman" pitchFamily="18" charset="0"/>
              </a:rPr>
              <a:t> Z – оның реттік нөмірі</a:t>
            </a:r>
            <a:endParaRPr lang="ru-RU" b="1" dirty="0" smtClean="0">
              <a:solidFill>
                <a:schemeClr val="bg2">
                  <a:lumMod val="25000"/>
                </a:schemeClr>
              </a:solidFill>
              <a:latin typeface="Times New Roman" pitchFamily="18" charset="0"/>
              <a:cs typeface="Times New Roman" pitchFamily="18" charset="0"/>
            </a:endParaRPr>
          </a:p>
          <a:p>
            <a:pPr>
              <a:buNone/>
            </a:pPr>
            <a:r>
              <a:rPr lang="kk-KZ" b="1" dirty="0" smtClean="0">
                <a:solidFill>
                  <a:schemeClr val="bg2">
                    <a:lumMod val="25000"/>
                  </a:schemeClr>
                </a:solidFill>
                <a:latin typeface="Times New Roman" pitchFamily="18" charset="0"/>
                <a:cs typeface="Times New Roman" pitchFamily="18" charset="0"/>
              </a:rPr>
              <a:t>N – нейтрондар саны</a:t>
            </a:r>
            <a:endParaRPr lang="ru-RU" b="1" dirty="0" smtClean="0">
              <a:solidFill>
                <a:schemeClr val="bg2">
                  <a:lumMod val="25000"/>
                </a:schemeClr>
              </a:solidFill>
              <a:latin typeface="Times New Roman" pitchFamily="18" charset="0"/>
              <a:cs typeface="Times New Roman" pitchFamily="18" charset="0"/>
            </a:endParaRPr>
          </a:p>
          <a:p>
            <a:pPr algn="ctr">
              <a:buNone/>
            </a:pPr>
            <a:endParaRPr lang="ru-RU" b="1" dirty="0" smtClean="0">
              <a:solidFill>
                <a:srgbClr val="0070C0"/>
              </a:solidFill>
              <a:effectLst>
                <a:outerShdw blurRad="38100" dist="38100" dir="2700000" algn="tl">
                  <a:srgbClr val="000000">
                    <a:alpha val="43137"/>
                  </a:srgbClr>
                </a:outerShdw>
              </a:effectLst>
            </a:endParaRPr>
          </a:p>
          <a:p>
            <a:pPr>
              <a:buNone/>
            </a:pPr>
            <a:r>
              <a:rPr lang="en-US" b="1" dirty="0" smtClean="0">
                <a:solidFill>
                  <a:srgbClr val="0070C0"/>
                </a:solidFill>
                <a:effectLst>
                  <a:outerShdw blurRad="38100" dist="38100" dir="2700000" algn="tl">
                    <a:srgbClr val="000000">
                      <a:alpha val="43137"/>
                    </a:srgbClr>
                  </a:outerShdw>
                </a:effectLst>
              </a:rPr>
              <a:t> </a:t>
            </a:r>
            <a:endParaRPr lang="ru-RU" b="1" dirty="0" smtClean="0">
              <a:solidFill>
                <a:srgbClr val="0070C0"/>
              </a:solidFill>
              <a:effectLst>
                <a:outerShdw blurRad="38100" dist="38100" dir="2700000" algn="tl">
                  <a:srgbClr val="000000">
                    <a:alpha val="43137"/>
                  </a:srgbClr>
                </a:outerShdw>
              </a:effectLst>
            </a:endParaRPr>
          </a:p>
          <a:p>
            <a:endParaRPr lang="ru-RU" dirty="0"/>
          </a:p>
        </p:txBody>
      </p:sp>
      <p:pic>
        <p:nvPicPr>
          <p:cNvPr id="4" name="Рисунок 2" descr="логотип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19" y="177672"/>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714</TotalTime>
  <Words>470</Words>
  <Application>Microsoft Office PowerPoint</Application>
  <PresentationFormat>Экран (4:3)</PresentationFormat>
  <Paragraphs>123</Paragraphs>
  <Slides>19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Волна</vt:lpstr>
      <vt:lpstr>PBrush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Электрон, протон, нейтронға сипаттама </vt:lpstr>
      <vt:lpstr>Тарихи деректерге шолу </vt:lpstr>
      <vt:lpstr> Д.И. Менделеев периодтық заңды ашып, химиялық элементтердің периодтық жүйесін жасаған кезде, олардың физикалық мәні түсіндірілмеді.    ХХ ғасырда атом құрылысы айқындалып, оның құрылыс теориясы ұсынылды. Ғалымдар атомның ядродан және оның айналасында қозғалып жүретін электрондардан тұратынын анықтады.1911 жылы ағылшын ғалымы Э.Резерфорд атом құрылысның «планеталық» моделін ұсынды. Бұл модель бойынша атомның ортасында оң зарядталған ядро бар, ал оны электрондар айналып жүреді. Электрон теріс зарядталған ең кіші бөлшек, оның заряды өлшем бірлігі ретінде қабылданған.    Жалпы алғанда, атом электрбейтарап, яғни зарядсыз бөлшек болып саналады, себебі ядроның оң заряды электрондардың теріс зарядына тең.</vt:lpstr>
      <vt:lpstr>Презентация PowerPoint</vt:lpstr>
      <vt:lpstr>Жауабы </vt:lpstr>
      <vt:lpstr>“Қызықты химия”</vt:lpstr>
      <vt:lpstr>Химиялық элемент – ядро зарядтары бірдей атомдардың белгілі бір түрі.</vt:lpstr>
      <vt:lpstr>Презентация PowerPoint</vt:lpstr>
      <vt:lpstr>Үйге тапсырма</vt:lpstr>
      <vt:lpstr>Назарларыңызға  рахмет!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Ермек</dc:creator>
  <cp:lastModifiedBy>Айдын</cp:lastModifiedBy>
  <cp:revision>77</cp:revision>
  <dcterms:created xsi:type="dcterms:W3CDTF">2015-11-10T23:00:42Z</dcterms:created>
  <dcterms:modified xsi:type="dcterms:W3CDTF">2020-09-04T02:47:16Z</dcterms:modified>
</cp:coreProperties>
</file>