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3" r:id="rId13"/>
    <p:sldId id="274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90746"/>
    <a:srgbClr val="2B13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EBC9-0ADB-4408-86D9-21897A31F1FF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B1B5-4918-4C53-A710-8B408497D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592C4-CCEA-4DA4-8D11-E86252551232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933D-C423-4FDA-8AD2-0EF51940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Қазақ ұлттық оюлары</a:t>
            </a:r>
            <a:endParaRPr lang="ru-RU" dirty="0"/>
          </a:p>
        </p:txBody>
      </p:sp>
      <p:pic>
        <p:nvPicPr>
          <p:cNvPr id="4" name="Содержимое 3" descr="http://t1.gstatic.com/images?q=tbn:ANd9GcSz5d_W9IxQ7kIQqVLgmNvFAXIAUdRJL5OG7QdHkQHMho9L8I58h2gKwu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2000240"/>
            <a:ext cx="3000396" cy="642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Гүл өрнегі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429132"/>
            <a:ext cx="3000396" cy="642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Қошқар мүйіз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t0.gstatic.com/images?q=tbn:ANd9GcTPy-ZgUU8VZ4o4aaBc9X_dBLKOWfidvmpuDgsi4bXAg7j5P-ge8tR5OQ"/>
          <p:cNvPicPr>
            <a:picLocks noChangeAspect="1" noChangeArrowheads="1"/>
          </p:cNvPicPr>
          <p:nvPr/>
        </p:nvPicPr>
        <p:blipFill>
          <a:blip r:embed="rId3" cstate="print"/>
          <a:srcRect b="23295"/>
          <a:stretch>
            <a:fillRect/>
          </a:stretch>
        </p:blipFill>
        <p:spPr bwMode="auto">
          <a:xfrm>
            <a:off x="785786" y="4071942"/>
            <a:ext cx="2714644" cy="2286016"/>
          </a:xfrm>
          <a:prstGeom prst="rect">
            <a:avLst/>
          </a:prstGeom>
          <a:noFill/>
        </p:spPr>
      </p:pic>
      <p:pic>
        <p:nvPicPr>
          <p:cNvPr id="7" name="Рисунок 31" descr="http://www.lenagold.ru/fon/clipart/s/svit/svitolk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35696" y="620688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Trilingualism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is a requirement of time”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«Үштілділік – заман талабы» «Трехъязычие – требование времени»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1657" y="476672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 GROUP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6636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Kazakhstan is situated in the centre of Europe.</a:t>
            </a:r>
            <a:endParaRPr lang="ru-RU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3397" y="1443335"/>
            <a:ext cx="1410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204864"/>
            <a:ext cx="73148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2.The population of Kazakhstan  is 10 million people  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2636912"/>
            <a:ext cx="1410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356992"/>
            <a:ext cx="52988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3.The capital  of Kazakhstan is Astana.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212976"/>
            <a:ext cx="1311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293096"/>
            <a:ext cx="64524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Kazakh  is the state language of  Kazakhstan.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6296" y="4077072"/>
            <a:ext cx="1311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282" y="5085184"/>
            <a:ext cx="65935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The English national flag of the country is red.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4869160"/>
            <a:ext cx="1410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21" y="5661248"/>
            <a:ext cx="79262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6. Tennis, badminton, football, are Kazakh  national sport. 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2320" y="5949280"/>
            <a:ext cx="14107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04664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GROUP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396" y="1484784"/>
            <a:ext cx="48862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1. 27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letters in the English alphabet.</a:t>
            </a:r>
            <a:endParaRPr lang="ru-RU" sz="2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6392" y="1268760"/>
            <a:ext cx="1281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False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3296" y="2132856"/>
            <a:ext cx="53407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London is a capital of Great Britain.</a:t>
            </a:r>
            <a:endParaRPr lang="ru-RU" sz="2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988840"/>
            <a:ext cx="1153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True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24944"/>
            <a:ext cx="70430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22-nd of March is celebrated all over the country.</a:t>
            </a:r>
            <a:endParaRPr lang="ru-RU" sz="2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2708920"/>
            <a:ext cx="1153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True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520" y="3717032"/>
            <a:ext cx="60436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 English is  the state  language of  Spanish.</a:t>
            </a:r>
            <a:endParaRPr lang="ru-RU" sz="2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3573016"/>
            <a:ext cx="1281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False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653136"/>
            <a:ext cx="53287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20 million people live in Kazakhstan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509120"/>
            <a:ext cx="1281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False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4253" y="5445224"/>
            <a:ext cx="4101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EXPO-17 helded in Astana.</a:t>
            </a:r>
            <a:endParaRPr lang="ru-RU" sz="2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5373216"/>
            <a:ext cx="1153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True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2420888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“Young actor ”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“Молодой актер”</a:t>
            </a:r>
          </a:p>
          <a:p>
            <a:endParaRPr lang="kk-KZ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“Жас әртіс”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csaba.3dn.ru/32451c80e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456384" cy="21782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1560" y="692696"/>
            <a:ext cx="2448272" cy="20162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916832"/>
            <a:ext cx="2592288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043608" y="3717032"/>
            <a:ext cx="2952328" cy="237626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5508104" y="4077072"/>
            <a:ext cx="2448272" cy="2160240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6444208" y="404664"/>
            <a:ext cx="2160240" cy="302433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87216" y="2420888"/>
            <a:ext cx="70567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you Know That</a:t>
            </a: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4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Сен білесің бе?”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“Знаешь ли ты?”</a:t>
            </a:r>
            <a:endParaRPr kumimoji="0" lang="kk-KZ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mailiki-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95232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786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тарелкадан тамақ ішуге болмайды?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24744"/>
            <a:ext cx="5321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Кем будет тебе отец  брата?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55576" y="1916832"/>
            <a:ext cx="5754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мен түн немен аяқталады? </a:t>
            </a:r>
            <a:endParaRPr kumimoji="0" lang="kk-KZ" sz="4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780928"/>
            <a:ext cx="466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посередине «земли»?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64502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Жылдың неше айында жиырма сегіз күн бар?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653136"/>
            <a:ext cx="628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kk-KZ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Ең ақылды адамды қалай атайды?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3794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сағат тәулігіне екі рет дұрыс уақыт көрсетеді?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916832"/>
            <a:ext cx="7836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Жаңбыр екі күн қатарынан жауа алады ма?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532" y="2784917"/>
            <a:ext cx="8026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kk-KZ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Какая птица является символом Казахстана?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170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Жаңбыр кезінде қарға қандай ағашқа отырады?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509120"/>
            <a:ext cx="475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месяц короче всех?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445224"/>
            <a:ext cx="595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kk-KZ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Таңғы асқа не жеуге болмайды?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2880320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3212976"/>
            <a:ext cx="55446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“Polyglot”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Полиглот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 білгірі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5367256_d6a8357214c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2016224" cy="2304256"/>
          </a:xfrm>
          <a:prstGeom prst="rect">
            <a:avLst/>
          </a:prstGeom>
        </p:spPr>
      </p:pic>
      <p:pic>
        <p:nvPicPr>
          <p:cNvPr id="6" name="Рисунок 5" descr="7021699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48680"/>
            <a:ext cx="3024336" cy="2520280"/>
          </a:xfrm>
          <a:prstGeom prst="rect">
            <a:avLst/>
          </a:prstGeom>
        </p:spPr>
      </p:pic>
      <p:pic>
        <p:nvPicPr>
          <p:cNvPr id="7" name="Рисунок 6" descr="121667895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48680"/>
            <a:ext cx="2520280" cy="2664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27053" y="3356992"/>
            <a:ext cx="67022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“Magical letters”</a:t>
            </a:r>
          </a:p>
          <a:p>
            <a:pPr algn="ctr"/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Сиқырлы әріптер</a:t>
            </a:r>
            <a:r>
              <a:rPr lang="en-US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kk-KZ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олшебные буквы</a:t>
            </a:r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The name of the fruit.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412776"/>
            <a:ext cx="4105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The name of the month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76872"/>
            <a:ext cx="4578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The capital of Kazakhstan</a:t>
            </a:r>
            <a:endParaRPr lang="ru-RU" sz="2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068960"/>
            <a:ext cx="4733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The famous Kazakh writer.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005064"/>
            <a:ext cx="5238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The first letter of the alphabet.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725144"/>
            <a:ext cx="501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6. What cannot we live without </a:t>
            </a:r>
            <a:endParaRPr lang="ru-RU" sz="2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589240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One of the Oceans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20688"/>
            <a:ext cx="4968552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k-KZ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Мемлекеттік тіл – елдің барша азаматтарын біріктіретін ту, елтаңба,әнұран секілді нышан.Патриотизммен тығыз байланысты мемлекеттік  маңызды мәселе– мемлекеттік тіл мәселесі.Ол елдің барша азаматтарын біріктіруі тиіс. </a:t>
            </a:r>
          </a:p>
          <a:p>
            <a:pPr algn="ctr">
              <a:lnSpc>
                <a:spcPct val="80000"/>
              </a:lnSpc>
            </a:pPr>
            <a:r>
              <a:rPr lang="kk-KZ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Қоғамға біздің тіл саясатымыздың мәнін тереңірек түсіндіру керек. Ол кез келген мемлекеттің ұлт саясатының өзегі ...деп нақты ашық айтқан.</a:t>
            </a:r>
          </a:p>
          <a:p>
            <a:pPr algn="ctr">
              <a:lnSpc>
                <a:spcPct val="80000"/>
              </a:lnSpc>
            </a:pPr>
            <a:endParaRPr lang="kk-KZ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kk-KZ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Н.Ә.Назарбаев.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97c6602e06e5e5f9a195f67cf6757e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808312" cy="3312368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2949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1. The little child. </a:t>
            </a:r>
            <a:endParaRPr lang="ru-RU" sz="28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340768"/>
            <a:ext cx="390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The name of the fruit.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2856"/>
            <a:ext cx="449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The room where we sleep.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924944"/>
            <a:ext cx="4545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4. An object in the classroom.</a:t>
            </a:r>
            <a:endParaRPr lang="ru-RU" sz="28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789040"/>
            <a:ext cx="561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The antonym of the word “good”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4581128"/>
            <a:ext cx="4203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6.The capital of Germany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517232"/>
            <a:ext cx="459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name of school subject 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92696"/>
            <a:ext cx="377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The name of the pet. 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412776"/>
            <a:ext cx="5670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London is the … of Great Britain.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04864"/>
            <a:ext cx="5103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Yellow, blue, white, red are …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996952"/>
            <a:ext cx="4724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Ottawa is the capital of  …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861048"/>
            <a:ext cx="419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The sea in Kazakhstan.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653136"/>
            <a:ext cx="5144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What we doing in the kitchen? 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517232"/>
            <a:ext cx="4923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Translate the word “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бәліш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437112"/>
            <a:ext cx="65325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attention!!!</a:t>
            </a:r>
            <a:endParaRPr lang="ru-RU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68760"/>
            <a:ext cx="7106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r>
              <a:rPr lang="en-US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36912"/>
            <a:ext cx="6497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Спасибо, за внимание</a:t>
            </a:r>
            <a:r>
              <a:rPr lang="en-US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kk-KZ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!!</a:t>
            </a:r>
            <a:endParaRPr lang="ru-RU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6" descr="http://www.lenagold.ru/fon/clipart/k/knig/kniga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57562"/>
            <a:ext cx="303887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6120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kk-KZ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Мемлекеттік тілді –дамытамыз. </a:t>
            </a:r>
          </a:p>
          <a:p>
            <a:pPr marR="0" algn="ctr"/>
            <a:r>
              <a:rPr lang="kk-KZ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Орыс тілін- қолдаймыз. </a:t>
            </a:r>
          </a:p>
          <a:p>
            <a:pPr marR="0" algn="ctr"/>
            <a:r>
              <a:rPr lang="kk-KZ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Ағылшын тілін -үйренеміз.</a:t>
            </a:r>
            <a:endParaRPr lang="ru-RU" sz="4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7704856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Язык- лучший посредник для установления дружбы и согласия.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Эразм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Роттердамский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Знать много языков –значит иметь много ключей к одному замку.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Ф.Вольтер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268760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Language is a part of our organism and no less complicated than it.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4374" y="3140968"/>
            <a:ext cx="2790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Ludwig Wittgenstein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1052736"/>
            <a:ext cx="7200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  <a:tab pos="2276475" algn="l"/>
              </a:tabLs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1-st team is Kazakhstan</a:t>
            </a: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  <a:tab pos="2276475" algn="l"/>
              </a:tabLst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  <a:tab pos="2276475" algn="l"/>
              </a:tabLs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2-nd team is Russia</a:t>
            </a: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  <a:tab pos="2276475" algn="l"/>
              </a:tabLst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  <a:tab pos="2276475" algn="l"/>
              </a:tabLst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3-rd team is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Great Britain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http://img0.liveinternet.ru/images/attach/c/11/116/98/116098534_1362660233_animaciyaflagrossi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76873"/>
            <a:ext cx="2592288" cy="1872207"/>
          </a:xfrm>
          <a:prstGeom prst="rect">
            <a:avLst/>
          </a:prstGeom>
          <a:noFill/>
        </p:spPr>
      </p:pic>
      <p:pic>
        <p:nvPicPr>
          <p:cNvPr id="5127" name="Picture 7" descr="http://pl8.ucoz.com/simvolika/fla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20688"/>
            <a:ext cx="2067694" cy="1409700"/>
          </a:xfrm>
          <a:prstGeom prst="rect">
            <a:avLst/>
          </a:prstGeom>
          <a:noFill/>
        </p:spPr>
      </p:pic>
      <p:pic>
        <p:nvPicPr>
          <p:cNvPr id="5129" name="Picture 9" descr="http://tegec.ru/download/flag%20u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861" y="4929674"/>
            <a:ext cx="280831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060848"/>
            <a:ext cx="62646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«Менің Отаным»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k-KZ" sz="5400" b="1" i="1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«Моя Родина»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sz="5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«My motherland»</a:t>
            </a:r>
            <a:endParaRPr kumimoji="0" lang="kk-KZ" sz="72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://galov.com/wp-content/gallery/cache/1233__320x240_astana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615952" cy="1728192"/>
          </a:xfrm>
          <a:prstGeom prst="rect">
            <a:avLst/>
          </a:prstGeom>
          <a:noFill/>
        </p:spPr>
      </p:pic>
      <p:pic>
        <p:nvPicPr>
          <p:cNvPr id="4101" name="Picture 5" descr="http://ba-bah.ru/fon/enc/salut_pobed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24944"/>
            <a:ext cx="3024336" cy="1656184"/>
          </a:xfrm>
          <a:prstGeom prst="rect">
            <a:avLst/>
          </a:prstGeom>
          <a:noFill/>
        </p:spPr>
      </p:pic>
      <p:pic>
        <p:nvPicPr>
          <p:cNvPr id="4103" name="Picture 7" descr="http://2.bp.blogspot.com/-lfbxBIyQnhg/WFpQLq5lnII/AAAAAAAABw0/LN0zz_u5AYkYg9CTxgMtE4grlGqZipdZgCLcB/s1600/london01-temza-740x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4"/>
            <a:ext cx="2952328" cy="17442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260648"/>
            <a:ext cx="668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Introduce yourself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564904"/>
            <a:ext cx="50405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Бәйге!</a:t>
            </a:r>
          </a:p>
          <a:p>
            <a:pPr algn="ctr"/>
            <a:r>
              <a:rPr lang="kk-KZ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Байга!</a:t>
            </a:r>
            <a:endParaRPr lang="en-US" sz="60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Baige</a:t>
            </a: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!</a:t>
            </a:r>
            <a:endParaRPr lang="kk-KZ" sz="60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fotohomka.ru/images/Dec/01/8b66e1a9d4f5376f0e3c24030b2923a1/mini_1.jpg"/>
          <p:cNvPicPr>
            <a:picLocks noChangeAspect="1" noChangeArrowheads="1"/>
          </p:cNvPicPr>
          <p:nvPr/>
        </p:nvPicPr>
        <p:blipFill>
          <a:blip r:embed="rId2" cstate="print"/>
          <a:srcRect l="11859" r="14025"/>
          <a:stretch>
            <a:fillRect/>
          </a:stretch>
        </p:blipFill>
        <p:spPr bwMode="auto">
          <a:xfrm>
            <a:off x="323528" y="332656"/>
            <a:ext cx="2736304" cy="2376264"/>
          </a:xfrm>
          <a:prstGeom prst="rect">
            <a:avLst/>
          </a:prstGeom>
          <a:noFill/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861048"/>
            <a:ext cx="216217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59832" y="476672"/>
            <a:ext cx="2582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group</a:t>
            </a:r>
            <a:endParaRPr lang="ru-R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80528" y="1340768"/>
            <a:ext cx="7992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Thames river deepest of the United Kingdom.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1196752"/>
            <a:ext cx="1311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true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3201" y="1916832"/>
            <a:ext cx="51603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2. 26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Letters in the K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azakh alphabets.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1844824"/>
            <a:ext cx="1410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false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7" y="2708920"/>
            <a:ext cx="5950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Aristotle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East Abu Nasir Al-Farabi.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98163" y="2564904"/>
            <a:ext cx="1311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true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9619" y="3429000"/>
            <a:ext cx="52756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Auturn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months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March,April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May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429000"/>
            <a:ext cx="1410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false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4365104"/>
            <a:ext cx="46434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Our national food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beshbarmak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4293096"/>
            <a:ext cx="1311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true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5702" y="5301208"/>
            <a:ext cx="64041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Christopher Columbus discoved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America 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6236" y="5229200"/>
            <a:ext cx="1311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true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700</Words>
  <Application>Microsoft Office PowerPoint</Application>
  <PresentationFormat>Экран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Қазақ ұлттық оюлары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ұлттық оюлары</dc:title>
  <dc:creator>Admin</dc:creator>
  <cp:lastModifiedBy>Admin</cp:lastModifiedBy>
  <cp:revision>43</cp:revision>
  <dcterms:created xsi:type="dcterms:W3CDTF">2017-11-21T17:12:31Z</dcterms:created>
  <dcterms:modified xsi:type="dcterms:W3CDTF">2018-12-13T18:47:34Z</dcterms:modified>
</cp:coreProperties>
</file>