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66" r:id="rId2"/>
    <p:sldId id="265" r:id="rId3"/>
    <p:sldId id="263" r:id="rId4"/>
    <p:sldId id="264" r:id="rId5"/>
    <p:sldId id="257" r:id="rId6"/>
    <p:sldId id="256" r:id="rId7"/>
    <p:sldId id="258" r:id="rId8"/>
    <p:sldId id="259" r:id="rId9"/>
    <p:sldId id="260" r:id="rId10"/>
    <p:sldId id="261" r:id="rId11"/>
    <p:sldId id="262" r:id="rId12"/>
    <p:sldId id="267" r:id="rId13"/>
    <p:sldId id="268" r:id="rId14"/>
    <p:sldId id="270" r:id="rId15"/>
    <p:sldId id="269"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605A8E-9FD3-48C4-953B-0E51B04414ED}" type="doc">
      <dgm:prSet loTypeId="urn:microsoft.com/office/officeart/2005/8/layout/radial1" loCatId="cycle" qsTypeId="urn:microsoft.com/office/officeart/2005/8/quickstyle/simple5" qsCatId="simple" csTypeId="urn:microsoft.com/office/officeart/2005/8/colors/colorful2" csCatId="colorful" phldr="1"/>
      <dgm:spPr/>
      <dgm:t>
        <a:bodyPr/>
        <a:lstStyle/>
        <a:p>
          <a:endParaRPr lang="ru-RU"/>
        </a:p>
      </dgm:t>
    </dgm:pt>
    <dgm:pt modelId="{41381295-71A2-41D9-834D-1B11213676EF}">
      <dgm:prSet phldrT="[Текст]" custT="1"/>
      <dgm:spPr/>
      <dgm:t>
        <a:bodyPr/>
        <a:lstStyle/>
        <a:p>
          <a:r>
            <a:rPr lang="kk-KZ" sz="2400" dirty="0" smtClean="0">
              <a:latin typeface="Times New Roman" pitchFamily="18" charset="0"/>
              <a:cs typeface="Times New Roman" pitchFamily="18" charset="0"/>
            </a:rPr>
            <a:t>Патшалық-тар</a:t>
          </a:r>
          <a:endParaRPr lang="ru-RU" sz="2400" dirty="0">
            <a:latin typeface="Times New Roman" pitchFamily="18" charset="0"/>
            <a:cs typeface="Times New Roman" pitchFamily="18" charset="0"/>
          </a:endParaRPr>
        </a:p>
      </dgm:t>
    </dgm:pt>
    <dgm:pt modelId="{A38D3D48-2C78-430D-9B27-262CAA14B1E0}" type="parTrans" cxnId="{B7883102-1BDE-45F7-8E5F-8CDDA4400ABB}">
      <dgm:prSet/>
      <dgm:spPr/>
      <dgm:t>
        <a:bodyPr/>
        <a:lstStyle/>
        <a:p>
          <a:endParaRPr lang="ru-RU"/>
        </a:p>
      </dgm:t>
    </dgm:pt>
    <dgm:pt modelId="{CC89486C-A1CE-496D-B317-7F49B6BFC9EE}" type="sibTrans" cxnId="{B7883102-1BDE-45F7-8E5F-8CDDA4400ABB}">
      <dgm:prSet/>
      <dgm:spPr/>
      <dgm:t>
        <a:bodyPr/>
        <a:lstStyle/>
        <a:p>
          <a:endParaRPr lang="ru-RU"/>
        </a:p>
      </dgm:t>
    </dgm:pt>
    <dgm:pt modelId="{A4B069AC-8C5B-477D-B643-18EA86C23790}">
      <dgm:prSet phldrT="[Текст]" custT="1"/>
      <dgm:spPr/>
      <dgm:t>
        <a:bodyPr/>
        <a:lstStyle/>
        <a:p>
          <a:r>
            <a:rPr lang="kk-KZ" sz="2000" b="1" smtClean="0">
              <a:latin typeface="Times New Roman" pitchFamily="18" charset="0"/>
              <a:cs typeface="Times New Roman" pitchFamily="18" charset="0"/>
            </a:rPr>
            <a:t>бактериялар</a:t>
          </a:r>
          <a:endParaRPr lang="ru-RU" sz="2000" b="1" dirty="0">
            <a:latin typeface="Times New Roman" pitchFamily="18" charset="0"/>
            <a:cs typeface="Times New Roman" pitchFamily="18" charset="0"/>
          </a:endParaRPr>
        </a:p>
      </dgm:t>
    </dgm:pt>
    <dgm:pt modelId="{ADC1D4AA-9783-4D09-B950-2F43F8493693}" type="parTrans" cxnId="{80645980-5ED1-4BF3-B944-79C8E250AC4D}">
      <dgm:prSet/>
      <dgm:spPr/>
      <dgm:t>
        <a:bodyPr/>
        <a:lstStyle/>
        <a:p>
          <a:endParaRPr lang="ru-RU"/>
        </a:p>
      </dgm:t>
    </dgm:pt>
    <dgm:pt modelId="{89A204A1-1E30-45D2-AE7E-69BD0D1F76CB}" type="sibTrans" cxnId="{80645980-5ED1-4BF3-B944-79C8E250AC4D}">
      <dgm:prSet/>
      <dgm:spPr/>
      <dgm:t>
        <a:bodyPr/>
        <a:lstStyle/>
        <a:p>
          <a:endParaRPr lang="ru-RU"/>
        </a:p>
      </dgm:t>
    </dgm:pt>
    <dgm:pt modelId="{23F56E89-6535-4C42-8CD5-69EC196214C4}">
      <dgm:prSet phldrT="[Текст]" custT="1"/>
      <dgm:spPr/>
      <dgm:t>
        <a:bodyPr/>
        <a:lstStyle/>
        <a:p>
          <a:r>
            <a:rPr lang="kk-KZ" sz="2400" b="1" dirty="0" smtClean="0">
              <a:latin typeface="Times New Roman" pitchFamily="18" charset="0"/>
              <a:cs typeface="Times New Roman" pitchFamily="18" charset="0"/>
            </a:rPr>
            <a:t>Өсімдіктер</a:t>
          </a:r>
          <a:endParaRPr lang="ru-RU" sz="2400" b="1" dirty="0">
            <a:latin typeface="Times New Roman" pitchFamily="18" charset="0"/>
            <a:cs typeface="Times New Roman" pitchFamily="18" charset="0"/>
          </a:endParaRPr>
        </a:p>
      </dgm:t>
    </dgm:pt>
    <dgm:pt modelId="{B6AF2F4A-0659-4BDE-95C2-66AD95494A35}" type="parTrans" cxnId="{955F4803-5A96-42C0-9148-C2EA9F6B71A2}">
      <dgm:prSet/>
      <dgm:spPr/>
      <dgm:t>
        <a:bodyPr/>
        <a:lstStyle/>
        <a:p>
          <a:endParaRPr lang="ru-RU"/>
        </a:p>
      </dgm:t>
    </dgm:pt>
    <dgm:pt modelId="{FF9A7367-8ECA-4F4F-AAF5-B9CA597DB7F9}" type="sibTrans" cxnId="{955F4803-5A96-42C0-9148-C2EA9F6B71A2}">
      <dgm:prSet/>
      <dgm:spPr/>
      <dgm:t>
        <a:bodyPr/>
        <a:lstStyle/>
        <a:p>
          <a:endParaRPr lang="ru-RU"/>
        </a:p>
      </dgm:t>
    </dgm:pt>
    <dgm:pt modelId="{1D040631-CE02-48C7-9F4A-DE2BD546D81B}">
      <dgm:prSet phldrT="[Текст]" custT="1"/>
      <dgm:spPr/>
      <dgm:t>
        <a:bodyPr/>
        <a:lstStyle/>
        <a:p>
          <a:r>
            <a:rPr lang="kk-KZ" sz="2400" b="1" dirty="0" smtClean="0">
              <a:latin typeface="Times New Roman" pitchFamily="18" charset="0"/>
              <a:cs typeface="Times New Roman" pitchFamily="18" charset="0"/>
            </a:rPr>
            <a:t>Саңырау-құлақтар</a:t>
          </a:r>
          <a:endParaRPr lang="ru-RU" sz="2400" b="1" dirty="0">
            <a:latin typeface="Times New Roman" pitchFamily="18" charset="0"/>
            <a:cs typeface="Times New Roman" pitchFamily="18" charset="0"/>
          </a:endParaRPr>
        </a:p>
      </dgm:t>
    </dgm:pt>
    <dgm:pt modelId="{F0CC93CC-5C56-43CF-9BFC-6B97687BB738}" type="parTrans" cxnId="{4B53285F-D81E-43E4-A39F-012A7AA41D3B}">
      <dgm:prSet/>
      <dgm:spPr/>
      <dgm:t>
        <a:bodyPr/>
        <a:lstStyle/>
        <a:p>
          <a:endParaRPr lang="ru-RU"/>
        </a:p>
      </dgm:t>
    </dgm:pt>
    <dgm:pt modelId="{3A3950D7-CCE2-46A8-85DF-DC1DA053CF3F}" type="sibTrans" cxnId="{4B53285F-D81E-43E4-A39F-012A7AA41D3B}">
      <dgm:prSet/>
      <dgm:spPr/>
      <dgm:t>
        <a:bodyPr/>
        <a:lstStyle/>
        <a:p>
          <a:endParaRPr lang="ru-RU"/>
        </a:p>
      </dgm:t>
    </dgm:pt>
    <dgm:pt modelId="{DBAA55A7-E0BD-4F99-AAD4-5CA61207C20C}">
      <dgm:prSet custT="1"/>
      <dgm:spPr/>
      <dgm:t>
        <a:bodyPr/>
        <a:lstStyle/>
        <a:p>
          <a:r>
            <a:rPr lang="kk-KZ" sz="2400" b="1" dirty="0" smtClean="0">
              <a:latin typeface="Times New Roman" pitchFamily="18" charset="0"/>
              <a:cs typeface="Times New Roman" pitchFamily="18" charset="0"/>
            </a:rPr>
            <a:t>Жануарлар</a:t>
          </a:r>
          <a:endParaRPr lang="ru-RU" sz="2400" b="1" dirty="0">
            <a:latin typeface="Times New Roman" pitchFamily="18" charset="0"/>
            <a:cs typeface="Times New Roman" pitchFamily="18" charset="0"/>
          </a:endParaRPr>
        </a:p>
      </dgm:t>
    </dgm:pt>
    <dgm:pt modelId="{86693892-34A2-48CF-8B62-AEC348FA9FAB}" type="parTrans" cxnId="{823818FA-BBB3-45B7-8786-6FCE7EA08CEA}">
      <dgm:prSet/>
      <dgm:spPr/>
      <dgm:t>
        <a:bodyPr/>
        <a:lstStyle/>
        <a:p>
          <a:endParaRPr lang="ru-RU"/>
        </a:p>
      </dgm:t>
    </dgm:pt>
    <dgm:pt modelId="{4C48D9B5-891D-402C-B1A3-64C88CAD9240}" type="sibTrans" cxnId="{823818FA-BBB3-45B7-8786-6FCE7EA08CEA}">
      <dgm:prSet/>
      <dgm:spPr/>
      <dgm:t>
        <a:bodyPr/>
        <a:lstStyle/>
        <a:p>
          <a:endParaRPr lang="ru-RU"/>
        </a:p>
      </dgm:t>
    </dgm:pt>
    <dgm:pt modelId="{1213132B-B202-4DB5-A3E8-5B8224356F35}">
      <dgm:prSet custT="1"/>
      <dgm:spPr/>
      <dgm:t>
        <a:bodyPr/>
        <a:lstStyle/>
        <a:p>
          <a:r>
            <a:rPr lang="kk-KZ" sz="2400" b="1" dirty="0" smtClean="0">
              <a:latin typeface="Times New Roman" pitchFamily="18" charset="0"/>
              <a:cs typeface="Times New Roman" pitchFamily="18" charset="0"/>
            </a:rPr>
            <a:t>Қарапайым-дылар</a:t>
          </a:r>
          <a:endParaRPr lang="ru-RU" sz="2400" b="1" dirty="0">
            <a:latin typeface="Times New Roman" pitchFamily="18" charset="0"/>
            <a:cs typeface="Times New Roman" pitchFamily="18" charset="0"/>
          </a:endParaRPr>
        </a:p>
      </dgm:t>
    </dgm:pt>
    <dgm:pt modelId="{BC834F01-4C16-40B5-BAD8-44ED299A4FE1}" type="parTrans" cxnId="{BB1811AC-EDAA-4D3C-808A-B68E49B96995}">
      <dgm:prSet/>
      <dgm:spPr/>
      <dgm:t>
        <a:bodyPr/>
        <a:lstStyle/>
        <a:p>
          <a:endParaRPr lang="ru-RU"/>
        </a:p>
      </dgm:t>
    </dgm:pt>
    <dgm:pt modelId="{68876C08-1E1D-496D-A463-12972BEBDB21}" type="sibTrans" cxnId="{BB1811AC-EDAA-4D3C-808A-B68E49B96995}">
      <dgm:prSet/>
      <dgm:spPr/>
      <dgm:t>
        <a:bodyPr/>
        <a:lstStyle/>
        <a:p>
          <a:endParaRPr lang="ru-RU"/>
        </a:p>
      </dgm:t>
    </dgm:pt>
    <dgm:pt modelId="{28B278BB-19E9-4915-97C3-E444CBCA6985}" type="pres">
      <dgm:prSet presAssocID="{EC605A8E-9FD3-48C4-953B-0E51B04414ED}" presName="cycle" presStyleCnt="0">
        <dgm:presLayoutVars>
          <dgm:chMax val="1"/>
          <dgm:dir/>
          <dgm:animLvl val="ctr"/>
          <dgm:resizeHandles val="exact"/>
        </dgm:presLayoutVars>
      </dgm:prSet>
      <dgm:spPr/>
      <dgm:t>
        <a:bodyPr/>
        <a:lstStyle/>
        <a:p>
          <a:endParaRPr lang="ru-RU"/>
        </a:p>
      </dgm:t>
    </dgm:pt>
    <dgm:pt modelId="{4FB4FE6B-CC4A-451E-91CA-EED80EADC459}" type="pres">
      <dgm:prSet presAssocID="{41381295-71A2-41D9-834D-1B11213676EF}" presName="centerShape" presStyleLbl="node0" presStyleIdx="0" presStyleCnt="1" custScaleX="138358"/>
      <dgm:spPr/>
      <dgm:t>
        <a:bodyPr/>
        <a:lstStyle/>
        <a:p>
          <a:endParaRPr lang="ru-RU"/>
        </a:p>
      </dgm:t>
    </dgm:pt>
    <dgm:pt modelId="{89625903-A5EE-4718-B156-17803BD5D5B2}" type="pres">
      <dgm:prSet presAssocID="{ADC1D4AA-9783-4D09-B950-2F43F8493693}" presName="Name9" presStyleLbl="parChTrans1D2" presStyleIdx="0" presStyleCnt="5"/>
      <dgm:spPr/>
      <dgm:t>
        <a:bodyPr/>
        <a:lstStyle/>
        <a:p>
          <a:endParaRPr lang="ru-RU"/>
        </a:p>
      </dgm:t>
    </dgm:pt>
    <dgm:pt modelId="{583E0E67-48A4-4402-9040-4FDF47252E2E}" type="pres">
      <dgm:prSet presAssocID="{ADC1D4AA-9783-4D09-B950-2F43F8493693}" presName="connTx" presStyleLbl="parChTrans1D2" presStyleIdx="0" presStyleCnt="5"/>
      <dgm:spPr/>
      <dgm:t>
        <a:bodyPr/>
        <a:lstStyle/>
        <a:p>
          <a:endParaRPr lang="ru-RU"/>
        </a:p>
      </dgm:t>
    </dgm:pt>
    <dgm:pt modelId="{9051AD74-D1F1-40E9-9CCE-B8C3CBC75B6E}" type="pres">
      <dgm:prSet presAssocID="{A4B069AC-8C5B-477D-B643-18EA86C23790}" presName="node" presStyleLbl="node1" presStyleIdx="0" presStyleCnt="5" custScaleX="165006">
        <dgm:presLayoutVars>
          <dgm:bulletEnabled val="1"/>
        </dgm:presLayoutVars>
      </dgm:prSet>
      <dgm:spPr/>
      <dgm:t>
        <a:bodyPr/>
        <a:lstStyle/>
        <a:p>
          <a:endParaRPr lang="ru-RU"/>
        </a:p>
      </dgm:t>
    </dgm:pt>
    <dgm:pt modelId="{7E5ECD7E-6A8E-40A9-AF78-BEC493E8C4B6}" type="pres">
      <dgm:prSet presAssocID="{B6AF2F4A-0659-4BDE-95C2-66AD95494A35}" presName="Name9" presStyleLbl="parChTrans1D2" presStyleIdx="1" presStyleCnt="5"/>
      <dgm:spPr/>
      <dgm:t>
        <a:bodyPr/>
        <a:lstStyle/>
        <a:p>
          <a:endParaRPr lang="ru-RU"/>
        </a:p>
      </dgm:t>
    </dgm:pt>
    <dgm:pt modelId="{3C5EE0AE-9938-4903-9A61-F46048D0D78B}" type="pres">
      <dgm:prSet presAssocID="{B6AF2F4A-0659-4BDE-95C2-66AD95494A35}" presName="connTx" presStyleLbl="parChTrans1D2" presStyleIdx="1" presStyleCnt="5"/>
      <dgm:spPr/>
      <dgm:t>
        <a:bodyPr/>
        <a:lstStyle/>
        <a:p>
          <a:endParaRPr lang="ru-RU"/>
        </a:p>
      </dgm:t>
    </dgm:pt>
    <dgm:pt modelId="{73912963-5611-4DA3-93EE-41631E7DF7FE}" type="pres">
      <dgm:prSet presAssocID="{23F56E89-6535-4C42-8CD5-69EC196214C4}" presName="node" presStyleLbl="node1" presStyleIdx="1" presStyleCnt="5" custScaleX="173090" custRadScaleRad="129367" custRadScaleInc="-6093">
        <dgm:presLayoutVars>
          <dgm:bulletEnabled val="1"/>
        </dgm:presLayoutVars>
      </dgm:prSet>
      <dgm:spPr/>
      <dgm:t>
        <a:bodyPr/>
        <a:lstStyle/>
        <a:p>
          <a:endParaRPr lang="ru-RU"/>
        </a:p>
      </dgm:t>
    </dgm:pt>
    <dgm:pt modelId="{C9E754E7-139A-46E7-8E95-1D3FB1A2D228}" type="pres">
      <dgm:prSet presAssocID="{F0CC93CC-5C56-43CF-9BFC-6B97687BB738}" presName="Name9" presStyleLbl="parChTrans1D2" presStyleIdx="2" presStyleCnt="5"/>
      <dgm:spPr/>
      <dgm:t>
        <a:bodyPr/>
        <a:lstStyle/>
        <a:p>
          <a:endParaRPr lang="ru-RU"/>
        </a:p>
      </dgm:t>
    </dgm:pt>
    <dgm:pt modelId="{57979A3F-6C5D-427F-85E1-561BFBC398EC}" type="pres">
      <dgm:prSet presAssocID="{F0CC93CC-5C56-43CF-9BFC-6B97687BB738}" presName="connTx" presStyleLbl="parChTrans1D2" presStyleIdx="2" presStyleCnt="5"/>
      <dgm:spPr/>
      <dgm:t>
        <a:bodyPr/>
        <a:lstStyle/>
        <a:p>
          <a:endParaRPr lang="ru-RU"/>
        </a:p>
      </dgm:t>
    </dgm:pt>
    <dgm:pt modelId="{1EEF9B22-F97C-477C-BB98-8B6DB0728D7F}" type="pres">
      <dgm:prSet presAssocID="{1D040631-CE02-48C7-9F4A-DE2BD546D81B}" presName="node" presStyleLbl="node1" presStyleIdx="2" presStyleCnt="5" custScaleX="174764" custRadScaleRad="109345" custRadScaleInc="-7338">
        <dgm:presLayoutVars>
          <dgm:bulletEnabled val="1"/>
        </dgm:presLayoutVars>
      </dgm:prSet>
      <dgm:spPr/>
      <dgm:t>
        <a:bodyPr/>
        <a:lstStyle/>
        <a:p>
          <a:endParaRPr lang="ru-RU"/>
        </a:p>
      </dgm:t>
    </dgm:pt>
    <dgm:pt modelId="{9EAA2E0F-E8AA-4EF4-96A7-5EEB777E206A}" type="pres">
      <dgm:prSet presAssocID="{86693892-34A2-48CF-8B62-AEC348FA9FAB}" presName="Name9" presStyleLbl="parChTrans1D2" presStyleIdx="3" presStyleCnt="5"/>
      <dgm:spPr/>
      <dgm:t>
        <a:bodyPr/>
        <a:lstStyle/>
        <a:p>
          <a:endParaRPr lang="ru-RU"/>
        </a:p>
      </dgm:t>
    </dgm:pt>
    <dgm:pt modelId="{42C5D86A-8FDA-4AC4-905D-E703F96B7DFC}" type="pres">
      <dgm:prSet presAssocID="{86693892-34A2-48CF-8B62-AEC348FA9FAB}" presName="connTx" presStyleLbl="parChTrans1D2" presStyleIdx="3" presStyleCnt="5"/>
      <dgm:spPr/>
      <dgm:t>
        <a:bodyPr/>
        <a:lstStyle/>
        <a:p>
          <a:endParaRPr lang="ru-RU"/>
        </a:p>
      </dgm:t>
    </dgm:pt>
    <dgm:pt modelId="{F98DD93C-5217-49D5-B910-72037D4C62D4}" type="pres">
      <dgm:prSet presAssocID="{DBAA55A7-E0BD-4F99-AAD4-5CA61207C20C}" presName="node" presStyleLbl="node1" presStyleIdx="3" presStyleCnt="5" custScaleX="161321" custScaleY="123857" custRadScaleRad="107853" custRadScaleInc="27655">
        <dgm:presLayoutVars>
          <dgm:bulletEnabled val="1"/>
        </dgm:presLayoutVars>
      </dgm:prSet>
      <dgm:spPr/>
      <dgm:t>
        <a:bodyPr/>
        <a:lstStyle/>
        <a:p>
          <a:endParaRPr lang="ru-RU"/>
        </a:p>
      </dgm:t>
    </dgm:pt>
    <dgm:pt modelId="{A4FEF27A-49C1-400E-A554-993C81494C7E}" type="pres">
      <dgm:prSet presAssocID="{BC834F01-4C16-40B5-BAD8-44ED299A4FE1}" presName="Name9" presStyleLbl="parChTrans1D2" presStyleIdx="4" presStyleCnt="5"/>
      <dgm:spPr/>
      <dgm:t>
        <a:bodyPr/>
        <a:lstStyle/>
        <a:p>
          <a:endParaRPr lang="ru-RU"/>
        </a:p>
      </dgm:t>
    </dgm:pt>
    <dgm:pt modelId="{D030A5AF-1ACB-4BE6-A1F3-A429763D4B3F}" type="pres">
      <dgm:prSet presAssocID="{BC834F01-4C16-40B5-BAD8-44ED299A4FE1}" presName="connTx" presStyleLbl="parChTrans1D2" presStyleIdx="4" presStyleCnt="5"/>
      <dgm:spPr/>
      <dgm:t>
        <a:bodyPr/>
        <a:lstStyle/>
        <a:p>
          <a:endParaRPr lang="ru-RU"/>
        </a:p>
      </dgm:t>
    </dgm:pt>
    <dgm:pt modelId="{0142371D-BAF1-4AE6-A482-5D65D34D56C3}" type="pres">
      <dgm:prSet presAssocID="{1213132B-B202-4DB5-A3E8-5B8224356F35}" presName="node" presStyleLbl="node1" presStyleIdx="4" presStyleCnt="5" custScaleX="167610" custScaleY="126481" custRadScaleRad="127910" custRadScaleInc="-3121">
        <dgm:presLayoutVars>
          <dgm:bulletEnabled val="1"/>
        </dgm:presLayoutVars>
      </dgm:prSet>
      <dgm:spPr/>
      <dgm:t>
        <a:bodyPr/>
        <a:lstStyle/>
        <a:p>
          <a:endParaRPr lang="ru-RU"/>
        </a:p>
      </dgm:t>
    </dgm:pt>
  </dgm:ptLst>
  <dgm:cxnLst>
    <dgm:cxn modelId="{C7D878EE-C824-4D63-AD36-205D4BE84B1B}" type="presOf" srcId="{ADC1D4AA-9783-4D09-B950-2F43F8493693}" destId="{89625903-A5EE-4718-B156-17803BD5D5B2}" srcOrd="0" destOrd="0" presId="urn:microsoft.com/office/officeart/2005/8/layout/radial1"/>
    <dgm:cxn modelId="{4B53285F-D81E-43E4-A39F-012A7AA41D3B}" srcId="{41381295-71A2-41D9-834D-1B11213676EF}" destId="{1D040631-CE02-48C7-9F4A-DE2BD546D81B}" srcOrd="2" destOrd="0" parTransId="{F0CC93CC-5C56-43CF-9BFC-6B97687BB738}" sibTransId="{3A3950D7-CCE2-46A8-85DF-DC1DA053CF3F}"/>
    <dgm:cxn modelId="{0A6499FA-21F1-4BFF-A4D2-1E33BF6A8562}" type="presOf" srcId="{F0CC93CC-5C56-43CF-9BFC-6B97687BB738}" destId="{57979A3F-6C5D-427F-85E1-561BFBC398EC}" srcOrd="1" destOrd="0" presId="urn:microsoft.com/office/officeart/2005/8/layout/radial1"/>
    <dgm:cxn modelId="{7D103212-8018-4D69-A186-B773F2C96375}" type="presOf" srcId="{86693892-34A2-48CF-8B62-AEC348FA9FAB}" destId="{42C5D86A-8FDA-4AC4-905D-E703F96B7DFC}" srcOrd="1" destOrd="0" presId="urn:microsoft.com/office/officeart/2005/8/layout/radial1"/>
    <dgm:cxn modelId="{80645980-5ED1-4BF3-B944-79C8E250AC4D}" srcId="{41381295-71A2-41D9-834D-1B11213676EF}" destId="{A4B069AC-8C5B-477D-B643-18EA86C23790}" srcOrd="0" destOrd="0" parTransId="{ADC1D4AA-9783-4D09-B950-2F43F8493693}" sibTransId="{89A204A1-1E30-45D2-AE7E-69BD0D1F76CB}"/>
    <dgm:cxn modelId="{B7883102-1BDE-45F7-8E5F-8CDDA4400ABB}" srcId="{EC605A8E-9FD3-48C4-953B-0E51B04414ED}" destId="{41381295-71A2-41D9-834D-1B11213676EF}" srcOrd="0" destOrd="0" parTransId="{A38D3D48-2C78-430D-9B27-262CAA14B1E0}" sibTransId="{CC89486C-A1CE-496D-B317-7F49B6BFC9EE}"/>
    <dgm:cxn modelId="{F63E7A59-0064-4FB8-9C0B-1267461CBD63}" type="presOf" srcId="{1D040631-CE02-48C7-9F4A-DE2BD546D81B}" destId="{1EEF9B22-F97C-477C-BB98-8B6DB0728D7F}" srcOrd="0" destOrd="0" presId="urn:microsoft.com/office/officeart/2005/8/layout/radial1"/>
    <dgm:cxn modelId="{4C396B0A-5364-4487-9F39-24289BFB2C1C}" type="presOf" srcId="{B6AF2F4A-0659-4BDE-95C2-66AD95494A35}" destId="{3C5EE0AE-9938-4903-9A61-F46048D0D78B}" srcOrd="1" destOrd="0" presId="urn:microsoft.com/office/officeart/2005/8/layout/radial1"/>
    <dgm:cxn modelId="{6B76BB03-6C96-4967-81B2-8BD33B6DE795}" type="presOf" srcId="{1213132B-B202-4DB5-A3E8-5B8224356F35}" destId="{0142371D-BAF1-4AE6-A482-5D65D34D56C3}" srcOrd="0" destOrd="0" presId="urn:microsoft.com/office/officeart/2005/8/layout/radial1"/>
    <dgm:cxn modelId="{F95C6A32-1D50-40BA-BCDF-1265E378B4CA}" type="presOf" srcId="{A4B069AC-8C5B-477D-B643-18EA86C23790}" destId="{9051AD74-D1F1-40E9-9CCE-B8C3CBC75B6E}" srcOrd="0" destOrd="0" presId="urn:microsoft.com/office/officeart/2005/8/layout/radial1"/>
    <dgm:cxn modelId="{178C154A-3168-442B-A047-C63223FA0965}" type="presOf" srcId="{B6AF2F4A-0659-4BDE-95C2-66AD95494A35}" destId="{7E5ECD7E-6A8E-40A9-AF78-BEC493E8C4B6}" srcOrd="0" destOrd="0" presId="urn:microsoft.com/office/officeart/2005/8/layout/radial1"/>
    <dgm:cxn modelId="{5C0C9BCB-EF81-409F-B51F-AE97429E8FA8}" type="presOf" srcId="{BC834F01-4C16-40B5-BAD8-44ED299A4FE1}" destId="{A4FEF27A-49C1-400E-A554-993C81494C7E}" srcOrd="0" destOrd="0" presId="urn:microsoft.com/office/officeart/2005/8/layout/radial1"/>
    <dgm:cxn modelId="{BB1811AC-EDAA-4D3C-808A-B68E49B96995}" srcId="{41381295-71A2-41D9-834D-1B11213676EF}" destId="{1213132B-B202-4DB5-A3E8-5B8224356F35}" srcOrd="4" destOrd="0" parTransId="{BC834F01-4C16-40B5-BAD8-44ED299A4FE1}" sibTransId="{68876C08-1E1D-496D-A463-12972BEBDB21}"/>
    <dgm:cxn modelId="{823818FA-BBB3-45B7-8786-6FCE7EA08CEA}" srcId="{41381295-71A2-41D9-834D-1B11213676EF}" destId="{DBAA55A7-E0BD-4F99-AAD4-5CA61207C20C}" srcOrd="3" destOrd="0" parTransId="{86693892-34A2-48CF-8B62-AEC348FA9FAB}" sibTransId="{4C48D9B5-891D-402C-B1A3-64C88CAD9240}"/>
    <dgm:cxn modelId="{D93FAF67-20A6-49EE-96D2-5E8702CFEF91}" type="presOf" srcId="{EC605A8E-9FD3-48C4-953B-0E51B04414ED}" destId="{28B278BB-19E9-4915-97C3-E444CBCA6985}" srcOrd="0" destOrd="0" presId="urn:microsoft.com/office/officeart/2005/8/layout/radial1"/>
    <dgm:cxn modelId="{4883E8A2-E263-47A9-B9BC-6ECB11B3EF7D}" type="presOf" srcId="{ADC1D4AA-9783-4D09-B950-2F43F8493693}" destId="{583E0E67-48A4-4402-9040-4FDF47252E2E}" srcOrd="1" destOrd="0" presId="urn:microsoft.com/office/officeart/2005/8/layout/radial1"/>
    <dgm:cxn modelId="{6C8E7381-BAD7-42A7-B815-BFA08FE82E69}" type="presOf" srcId="{23F56E89-6535-4C42-8CD5-69EC196214C4}" destId="{73912963-5611-4DA3-93EE-41631E7DF7FE}" srcOrd="0" destOrd="0" presId="urn:microsoft.com/office/officeart/2005/8/layout/radial1"/>
    <dgm:cxn modelId="{5CF34A4B-34D8-4805-B77F-1B6DCC7C3097}" type="presOf" srcId="{F0CC93CC-5C56-43CF-9BFC-6B97687BB738}" destId="{C9E754E7-139A-46E7-8E95-1D3FB1A2D228}" srcOrd="0" destOrd="0" presId="urn:microsoft.com/office/officeart/2005/8/layout/radial1"/>
    <dgm:cxn modelId="{955F4803-5A96-42C0-9148-C2EA9F6B71A2}" srcId="{41381295-71A2-41D9-834D-1B11213676EF}" destId="{23F56E89-6535-4C42-8CD5-69EC196214C4}" srcOrd="1" destOrd="0" parTransId="{B6AF2F4A-0659-4BDE-95C2-66AD95494A35}" sibTransId="{FF9A7367-8ECA-4F4F-AAF5-B9CA597DB7F9}"/>
    <dgm:cxn modelId="{5393F7DB-5EBA-423D-9403-B535296A655B}" type="presOf" srcId="{BC834F01-4C16-40B5-BAD8-44ED299A4FE1}" destId="{D030A5AF-1ACB-4BE6-A1F3-A429763D4B3F}" srcOrd="1" destOrd="0" presId="urn:microsoft.com/office/officeart/2005/8/layout/radial1"/>
    <dgm:cxn modelId="{7C57885D-09F8-48A4-988A-1065B5D9561F}" type="presOf" srcId="{86693892-34A2-48CF-8B62-AEC348FA9FAB}" destId="{9EAA2E0F-E8AA-4EF4-96A7-5EEB777E206A}" srcOrd="0" destOrd="0" presId="urn:microsoft.com/office/officeart/2005/8/layout/radial1"/>
    <dgm:cxn modelId="{2B4EAA1A-026E-44F9-AC0E-385854492225}" type="presOf" srcId="{DBAA55A7-E0BD-4F99-AAD4-5CA61207C20C}" destId="{F98DD93C-5217-49D5-B910-72037D4C62D4}" srcOrd="0" destOrd="0" presId="urn:microsoft.com/office/officeart/2005/8/layout/radial1"/>
    <dgm:cxn modelId="{074E93A5-836D-4F3F-9855-28DEFBBF63DA}" type="presOf" srcId="{41381295-71A2-41D9-834D-1B11213676EF}" destId="{4FB4FE6B-CC4A-451E-91CA-EED80EADC459}" srcOrd="0" destOrd="0" presId="urn:microsoft.com/office/officeart/2005/8/layout/radial1"/>
    <dgm:cxn modelId="{E31B483E-C5E0-4E23-8C29-6449323C9800}" type="presParOf" srcId="{28B278BB-19E9-4915-97C3-E444CBCA6985}" destId="{4FB4FE6B-CC4A-451E-91CA-EED80EADC459}" srcOrd="0" destOrd="0" presId="urn:microsoft.com/office/officeart/2005/8/layout/radial1"/>
    <dgm:cxn modelId="{543A5978-1BE1-4797-B98D-24941E86F2FD}" type="presParOf" srcId="{28B278BB-19E9-4915-97C3-E444CBCA6985}" destId="{89625903-A5EE-4718-B156-17803BD5D5B2}" srcOrd="1" destOrd="0" presId="urn:microsoft.com/office/officeart/2005/8/layout/radial1"/>
    <dgm:cxn modelId="{AAC050B2-7715-49CF-87DE-C6281DA2FB25}" type="presParOf" srcId="{89625903-A5EE-4718-B156-17803BD5D5B2}" destId="{583E0E67-48A4-4402-9040-4FDF47252E2E}" srcOrd="0" destOrd="0" presId="urn:microsoft.com/office/officeart/2005/8/layout/radial1"/>
    <dgm:cxn modelId="{C81B2CD2-092E-438D-8FA3-0009815A52DD}" type="presParOf" srcId="{28B278BB-19E9-4915-97C3-E444CBCA6985}" destId="{9051AD74-D1F1-40E9-9CCE-B8C3CBC75B6E}" srcOrd="2" destOrd="0" presId="urn:microsoft.com/office/officeart/2005/8/layout/radial1"/>
    <dgm:cxn modelId="{D99DC9F3-0FF3-4393-851F-8009E20BC75A}" type="presParOf" srcId="{28B278BB-19E9-4915-97C3-E444CBCA6985}" destId="{7E5ECD7E-6A8E-40A9-AF78-BEC493E8C4B6}" srcOrd="3" destOrd="0" presId="urn:microsoft.com/office/officeart/2005/8/layout/radial1"/>
    <dgm:cxn modelId="{BCF57F0E-79C8-4E22-B707-EEB56583497D}" type="presParOf" srcId="{7E5ECD7E-6A8E-40A9-AF78-BEC493E8C4B6}" destId="{3C5EE0AE-9938-4903-9A61-F46048D0D78B}" srcOrd="0" destOrd="0" presId="urn:microsoft.com/office/officeart/2005/8/layout/radial1"/>
    <dgm:cxn modelId="{EB202B7C-70C2-4D14-BA86-2A04EB0DADDA}" type="presParOf" srcId="{28B278BB-19E9-4915-97C3-E444CBCA6985}" destId="{73912963-5611-4DA3-93EE-41631E7DF7FE}" srcOrd="4" destOrd="0" presId="urn:microsoft.com/office/officeart/2005/8/layout/radial1"/>
    <dgm:cxn modelId="{26C5E5CA-630E-4097-8ACE-BD4E0FC20A3D}" type="presParOf" srcId="{28B278BB-19E9-4915-97C3-E444CBCA6985}" destId="{C9E754E7-139A-46E7-8E95-1D3FB1A2D228}" srcOrd="5" destOrd="0" presId="urn:microsoft.com/office/officeart/2005/8/layout/radial1"/>
    <dgm:cxn modelId="{7721568C-C021-4205-8166-823155B0F743}" type="presParOf" srcId="{C9E754E7-139A-46E7-8E95-1D3FB1A2D228}" destId="{57979A3F-6C5D-427F-85E1-561BFBC398EC}" srcOrd="0" destOrd="0" presId="urn:microsoft.com/office/officeart/2005/8/layout/radial1"/>
    <dgm:cxn modelId="{0113A51C-8A24-4ADE-9131-98C5AC2685A9}" type="presParOf" srcId="{28B278BB-19E9-4915-97C3-E444CBCA6985}" destId="{1EEF9B22-F97C-477C-BB98-8B6DB0728D7F}" srcOrd="6" destOrd="0" presId="urn:microsoft.com/office/officeart/2005/8/layout/radial1"/>
    <dgm:cxn modelId="{4B1398E5-2BFD-4225-AC9D-5D1A63B52DCE}" type="presParOf" srcId="{28B278BB-19E9-4915-97C3-E444CBCA6985}" destId="{9EAA2E0F-E8AA-4EF4-96A7-5EEB777E206A}" srcOrd="7" destOrd="0" presId="urn:microsoft.com/office/officeart/2005/8/layout/radial1"/>
    <dgm:cxn modelId="{E75DABBA-1B27-4EA0-ADE2-32329F88B66B}" type="presParOf" srcId="{9EAA2E0F-E8AA-4EF4-96A7-5EEB777E206A}" destId="{42C5D86A-8FDA-4AC4-905D-E703F96B7DFC}" srcOrd="0" destOrd="0" presId="urn:microsoft.com/office/officeart/2005/8/layout/radial1"/>
    <dgm:cxn modelId="{451398F3-D3FF-4D6C-84B8-E9EE88C5DED1}" type="presParOf" srcId="{28B278BB-19E9-4915-97C3-E444CBCA6985}" destId="{F98DD93C-5217-49D5-B910-72037D4C62D4}" srcOrd="8" destOrd="0" presId="urn:microsoft.com/office/officeart/2005/8/layout/radial1"/>
    <dgm:cxn modelId="{BBB85417-2730-4E36-9A48-92457C090E67}" type="presParOf" srcId="{28B278BB-19E9-4915-97C3-E444CBCA6985}" destId="{A4FEF27A-49C1-400E-A554-993C81494C7E}" srcOrd="9" destOrd="0" presId="urn:microsoft.com/office/officeart/2005/8/layout/radial1"/>
    <dgm:cxn modelId="{E0DD7833-D421-498B-982F-847B2B9BFEA5}" type="presParOf" srcId="{A4FEF27A-49C1-400E-A554-993C81494C7E}" destId="{D030A5AF-1ACB-4BE6-A1F3-A429763D4B3F}" srcOrd="0" destOrd="0" presId="urn:microsoft.com/office/officeart/2005/8/layout/radial1"/>
    <dgm:cxn modelId="{833587D6-9A96-4957-A6A6-304120C3B0C3}" type="presParOf" srcId="{28B278BB-19E9-4915-97C3-E444CBCA6985}" destId="{0142371D-BAF1-4AE6-A482-5D65D34D56C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4FE6B-CC4A-451E-91CA-EED80EADC459}">
      <dsp:nvSpPr>
        <dsp:cNvPr id="0" name=""/>
        <dsp:cNvSpPr/>
      </dsp:nvSpPr>
      <dsp:spPr>
        <a:xfrm>
          <a:off x="2697895" y="1935952"/>
          <a:ext cx="2134367" cy="1542641"/>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4000"/>
                <a:satMod val="130000"/>
                <a:lumMod val="92000"/>
              </a:schemeClr>
            </a:gs>
            <a:gs pos="100000">
              <a:schemeClr val="accent1">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kk-KZ" sz="2400" kern="1200" dirty="0" smtClean="0">
              <a:latin typeface="Times New Roman" pitchFamily="18" charset="0"/>
              <a:cs typeface="Times New Roman" pitchFamily="18" charset="0"/>
            </a:rPr>
            <a:t>Патшалық-тар</a:t>
          </a:r>
          <a:endParaRPr lang="ru-RU" sz="2400" kern="1200" dirty="0">
            <a:latin typeface="Times New Roman" pitchFamily="18" charset="0"/>
            <a:cs typeface="Times New Roman" pitchFamily="18" charset="0"/>
          </a:endParaRPr>
        </a:p>
      </dsp:txBody>
      <dsp:txXfrm>
        <a:off x="3010466" y="2161867"/>
        <a:ext cx="1509225" cy="1090811"/>
      </dsp:txXfrm>
    </dsp:sp>
    <dsp:sp modelId="{89625903-A5EE-4718-B156-17803BD5D5B2}">
      <dsp:nvSpPr>
        <dsp:cNvPr id="0" name=""/>
        <dsp:cNvSpPr/>
      </dsp:nvSpPr>
      <dsp:spPr>
        <a:xfrm rot="16200000">
          <a:off x="3532157" y="1684695"/>
          <a:ext cx="465845" cy="36669"/>
        </a:xfrm>
        <a:custGeom>
          <a:avLst/>
          <a:gdLst/>
          <a:ahLst/>
          <a:cxnLst/>
          <a:rect l="0" t="0" r="0" b="0"/>
          <a:pathLst>
            <a:path>
              <a:moveTo>
                <a:pt x="0" y="18334"/>
              </a:moveTo>
              <a:lnTo>
                <a:pt x="465845" y="1833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53433" y="1691383"/>
        <a:ext cx="23292" cy="23292"/>
      </dsp:txXfrm>
    </dsp:sp>
    <dsp:sp modelId="{9051AD74-D1F1-40E9-9CCE-B8C3CBC75B6E}">
      <dsp:nvSpPr>
        <dsp:cNvPr id="0" name=""/>
        <dsp:cNvSpPr/>
      </dsp:nvSpPr>
      <dsp:spPr>
        <a:xfrm>
          <a:off x="2492354" y="-72533"/>
          <a:ext cx="2545450" cy="1542641"/>
        </a:xfrm>
        <a:prstGeom prst="ellips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b="1" kern="1200" smtClean="0">
              <a:latin typeface="Times New Roman" pitchFamily="18" charset="0"/>
              <a:cs typeface="Times New Roman" pitchFamily="18" charset="0"/>
            </a:rPr>
            <a:t>бактериялар</a:t>
          </a:r>
          <a:endParaRPr lang="ru-RU" sz="2000" b="1" kern="1200" dirty="0">
            <a:latin typeface="Times New Roman" pitchFamily="18" charset="0"/>
            <a:cs typeface="Times New Roman" pitchFamily="18" charset="0"/>
          </a:endParaRPr>
        </a:p>
      </dsp:txBody>
      <dsp:txXfrm>
        <a:off x="2865127" y="153382"/>
        <a:ext cx="1799904" cy="1090811"/>
      </dsp:txXfrm>
    </dsp:sp>
    <dsp:sp modelId="{7E5ECD7E-6A8E-40A9-AF78-BEC493E8C4B6}">
      <dsp:nvSpPr>
        <dsp:cNvPr id="0" name=""/>
        <dsp:cNvSpPr/>
      </dsp:nvSpPr>
      <dsp:spPr>
        <a:xfrm rot="20388391">
          <a:off x="4704365" y="2272682"/>
          <a:ext cx="384928" cy="36669"/>
        </a:xfrm>
        <a:custGeom>
          <a:avLst/>
          <a:gdLst/>
          <a:ahLst/>
          <a:cxnLst/>
          <a:rect l="0" t="0" r="0" b="0"/>
          <a:pathLst>
            <a:path>
              <a:moveTo>
                <a:pt x="0" y="18334"/>
              </a:moveTo>
              <a:lnTo>
                <a:pt x="384928" y="1833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887206" y="2281393"/>
        <a:ext cx="19246" cy="19246"/>
      </dsp:txXfrm>
    </dsp:sp>
    <dsp:sp modelId="{73912963-5611-4DA3-93EE-41631E7DF7FE}">
      <dsp:nvSpPr>
        <dsp:cNvPr id="0" name=""/>
        <dsp:cNvSpPr/>
      </dsp:nvSpPr>
      <dsp:spPr>
        <a:xfrm>
          <a:off x="4868607" y="1039035"/>
          <a:ext cx="2670157" cy="1542641"/>
        </a:xfrm>
        <a:prstGeom prst="ellipse">
          <a:avLst/>
        </a:prstGeom>
        <a:gradFill rotWithShape="0">
          <a:gsLst>
            <a:gs pos="0">
              <a:schemeClr val="accent2">
                <a:hueOff val="-1434668"/>
                <a:satOff val="1269"/>
                <a:lumOff val="2255"/>
                <a:alphaOff val="0"/>
                <a:tint val="98000"/>
                <a:satMod val="110000"/>
                <a:lumMod val="104000"/>
              </a:schemeClr>
            </a:gs>
            <a:gs pos="69000">
              <a:schemeClr val="accent2">
                <a:hueOff val="-1434668"/>
                <a:satOff val="1269"/>
                <a:lumOff val="2255"/>
                <a:alphaOff val="0"/>
                <a:shade val="84000"/>
                <a:satMod val="130000"/>
                <a:lumMod val="92000"/>
              </a:schemeClr>
            </a:gs>
            <a:gs pos="100000">
              <a:schemeClr val="accent2">
                <a:hueOff val="-1434668"/>
                <a:satOff val="1269"/>
                <a:lumOff val="2255"/>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kk-KZ" sz="2400" b="1" kern="1200" dirty="0" smtClean="0">
              <a:latin typeface="Times New Roman" pitchFamily="18" charset="0"/>
              <a:cs typeface="Times New Roman" pitchFamily="18" charset="0"/>
            </a:rPr>
            <a:t>Өсімдіктер</a:t>
          </a:r>
          <a:endParaRPr lang="ru-RU" sz="2400" b="1" kern="1200" dirty="0">
            <a:latin typeface="Times New Roman" pitchFamily="18" charset="0"/>
            <a:cs typeface="Times New Roman" pitchFamily="18" charset="0"/>
          </a:endParaRPr>
        </a:p>
      </dsp:txBody>
      <dsp:txXfrm>
        <a:off x="5259642" y="1264950"/>
        <a:ext cx="1888087" cy="1090811"/>
      </dsp:txXfrm>
    </dsp:sp>
    <dsp:sp modelId="{C9E754E7-139A-46E7-8E95-1D3FB1A2D228}">
      <dsp:nvSpPr>
        <dsp:cNvPr id="0" name=""/>
        <dsp:cNvSpPr/>
      </dsp:nvSpPr>
      <dsp:spPr>
        <a:xfrm rot="3081499">
          <a:off x="4215800" y="3529835"/>
          <a:ext cx="443122" cy="36669"/>
        </a:xfrm>
        <a:custGeom>
          <a:avLst/>
          <a:gdLst/>
          <a:ahLst/>
          <a:cxnLst/>
          <a:rect l="0" t="0" r="0" b="0"/>
          <a:pathLst>
            <a:path>
              <a:moveTo>
                <a:pt x="0" y="18334"/>
              </a:moveTo>
              <a:lnTo>
                <a:pt x="443122" y="1833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426283" y="3537092"/>
        <a:ext cx="22156" cy="22156"/>
      </dsp:txXfrm>
    </dsp:sp>
    <dsp:sp modelId="{1EEF9B22-F97C-477C-BB98-8B6DB0728D7F}">
      <dsp:nvSpPr>
        <dsp:cNvPr id="0" name=""/>
        <dsp:cNvSpPr/>
      </dsp:nvSpPr>
      <dsp:spPr>
        <a:xfrm>
          <a:off x="3788488" y="3651315"/>
          <a:ext cx="2695981" cy="1542641"/>
        </a:xfrm>
        <a:prstGeom prst="ellipse">
          <a:avLst/>
        </a:prstGeom>
        <a:gradFill rotWithShape="0">
          <a:gsLst>
            <a:gs pos="0">
              <a:schemeClr val="accent2">
                <a:hueOff val="-2869335"/>
                <a:satOff val="2538"/>
                <a:lumOff val="4510"/>
                <a:alphaOff val="0"/>
                <a:tint val="98000"/>
                <a:satMod val="110000"/>
                <a:lumMod val="104000"/>
              </a:schemeClr>
            </a:gs>
            <a:gs pos="69000">
              <a:schemeClr val="accent2">
                <a:hueOff val="-2869335"/>
                <a:satOff val="2538"/>
                <a:lumOff val="4510"/>
                <a:alphaOff val="0"/>
                <a:shade val="84000"/>
                <a:satMod val="130000"/>
                <a:lumMod val="92000"/>
              </a:schemeClr>
            </a:gs>
            <a:gs pos="100000">
              <a:schemeClr val="accent2">
                <a:hueOff val="-2869335"/>
                <a:satOff val="2538"/>
                <a:lumOff val="4510"/>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kk-KZ" sz="2400" b="1" kern="1200" dirty="0" smtClean="0">
              <a:latin typeface="Times New Roman" pitchFamily="18" charset="0"/>
              <a:cs typeface="Times New Roman" pitchFamily="18" charset="0"/>
            </a:rPr>
            <a:t>Саңырау-құлақтар</a:t>
          </a:r>
          <a:endParaRPr lang="ru-RU" sz="2400" b="1" kern="1200" dirty="0">
            <a:latin typeface="Times New Roman" pitchFamily="18" charset="0"/>
            <a:cs typeface="Times New Roman" pitchFamily="18" charset="0"/>
          </a:endParaRPr>
        </a:p>
      </dsp:txBody>
      <dsp:txXfrm>
        <a:off x="4183305" y="3877230"/>
        <a:ext cx="1906347" cy="1090811"/>
      </dsp:txXfrm>
    </dsp:sp>
    <dsp:sp modelId="{9EAA2E0F-E8AA-4EF4-96A7-5EEB777E206A}">
      <dsp:nvSpPr>
        <dsp:cNvPr id="0" name=""/>
        <dsp:cNvSpPr/>
      </dsp:nvSpPr>
      <dsp:spPr>
        <a:xfrm rot="8157348">
          <a:off x="2953340" y="3376737"/>
          <a:ext cx="201202" cy="36669"/>
        </a:xfrm>
        <a:custGeom>
          <a:avLst/>
          <a:gdLst/>
          <a:ahLst/>
          <a:cxnLst/>
          <a:rect l="0" t="0" r="0" b="0"/>
          <a:pathLst>
            <a:path>
              <a:moveTo>
                <a:pt x="0" y="18334"/>
              </a:moveTo>
              <a:lnTo>
                <a:pt x="201202" y="1833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048911" y="3390042"/>
        <a:ext cx="10060" cy="10060"/>
      </dsp:txXfrm>
    </dsp:sp>
    <dsp:sp modelId="{F98DD93C-5217-49D5-B910-72037D4C62D4}">
      <dsp:nvSpPr>
        <dsp:cNvPr id="0" name=""/>
        <dsp:cNvSpPr/>
      </dsp:nvSpPr>
      <dsp:spPr>
        <a:xfrm>
          <a:off x="963695" y="3257918"/>
          <a:ext cx="2488604" cy="1910669"/>
        </a:xfrm>
        <a:prstGeom prst="ellipse">
          <a:avLst/>
        </a:prstGeom>
        <a:gradFill rotWithShape="0">
          <a:gsLst>
            <a:gs pos="0">
              <a:schemeClr val="accent2">
                <a:hueOff val="-4304003"/>
                <a:satOff val="3808"/>
                <a:lumOff val="6765"/>
                <a:alphaOff val="0"/>
                <a:tint val="98000"/>
                <a:satMod val="110000"/>
                <a:lumMod val="104000"/>
              </a:schemeClr>
            </a:gs>
            <a:gs pos="69000">
              <a:schemeClr val="accent2">
                <a:hueOff val="-4304003"/>
                <a:satOff val="3808"/>
                <a:lumOff val="6765"/>
                <a:alphaOff val="0"/>
                <a:shade val="84000"/>
                <a:satMod val="130000"/>
                <a:lumMod val="92000"/>
              </a:schemeClr>
            </a:gs>
            <a:gs pos="100000">
              <a:schemeClr val="accent2">
                <a:hueOff val="-4304003"/>
                <a:satOff val="3808"/>
                <a:lumOff val="6765"/>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kk-KZ" sz="2400" b="1" kern="1200" dirty="0" smtClean="0">
              <a:latin typeface="Times New Roman" pitchFamily="18" charset="0"/>
              <a:cs typeface="Times New Roman" pitchFamily="18" charset="0"/>
            </a:rPr>
            <a:t>Жануарлар</a:t>
          </a:r>
          <a:endParaRPr lang="ru-RU" sz="2400" b="1" kern="1200" dirty="0">
            <a:latin typeface="Times New Roman" pitchFamily="18" charset="0"/>
            <a:cs typeface="Times New Roman" pitchFamily="18" charset="0"/>
          </a:endParaRPr>
        </a:p>
      </dsp:txBody>
      <dsp:txXfrm>
        <a:off x="1328143" y="3537729"/>
        <a:ext cx="1759708" cy="1351047"/>
      </dsp:txXfrm>
    </dsp:sp>
    <dsp:sp modelId="{A4FEF27A-49C1-400E-A554-993C81494C7E}">
      <dsp:nvSpPr>
        <dsp:cNvPr id="0" name=""/>
        <dsp:cNvSpPr/>
      </dsp:nvSpPr>
      <dsp:spPr>
        <a:xfrm rot="11812586">
          <a:off x="2499985" y="2348716"/>
          <a:ext cx="287265" cy="36669"/>
        </a:xfrm>
        <a:custGeom>
          <a:avLst/>
          <a:gdLst/>
          <a:ahLst/>
          <a:cxnLst/>
          <a:rect l="0" t="0" r="0" b="0"/>
          <a:pathLst>
            <a:path>
              <a:moveTo>
                <a:pt x="0" y="18334"/>
              </a:moveTo>
              <a:lnTo>
                <a:pt x="287265" y="1833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636436" y="2359869"/>
        <a:ext cx="14363" cy="14363"/>
      </dsp:txXfrm>
    </dsp:sp>
    <dsp:sp modelId="{0142371D-BAF1-4AE6-A482-5D65D34D56C3}">
      <dsp:nvSpPr>
        <dsp:cNvPr id="0" name=""/>
        <dsp:cNvSpPr/>
      </dsp:nvSpPr>
      <dsp:spPr>
        <a:xfrm>
          <a:off x="13855" y="985880"/>
          <a:ext cx="2585621" cy="1951148"/>
        </a:xfrm>
        <a:prstGeom prst="ellipse">
          <a:avLst/>
        </a:prstGeom>
        <a:gradFill rotWithShape="0">
          <a:gsLst>
            <a:gs pos="0">
              <a:schemeClr val="accent2">
                <a:hueOff val="-5738671"/>
                <a:satOff val="5077"/>
                <a:lumOff val="9020"/>
                <a:alphaOff val="0"/>
                <a:tint val="98000"/>
                <a:satMod val="110000"/>
                <a:lumMod val="104000"/>
              </a:schemeClr>
            </a:gs>
            <a:gs pos="69000">
              <a:schemeClr val="accent2">
                <a:hueOff val="-5738671"/>
                <a:satOff val="5077"/>
                <a:lumOff val="9020"/>
                <a:alphaOff val="0"/>
                <a:shade val="84000"/>
                <a:satMod val="130000"/>
                <a:lumMod val="92000"/>
              </a:schemeClr>
            </a:gs>
            <a:gs pos="100000">
              <a:schemeClr val="accent2">
                <a:hueOff val="-5738671"/>
                <a:satOff val="5077"/>
                <a:lumOff val="9020"/>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kk-KZ" sz="2400" b="1" kern="1200" dirty="0" smtClean="0">
              <a:latin typeface="Times New Roman" pitchFamily="18" charset="0"/>
              <a:cs typeface="Times New Roman" pitchFamily="18" charset="0"/>
            </a:rPr>
            <a:t>Қарапайым-дылар</a:t>
          </a:r>
          <a:endParaRPr lang="ru-RU" sz="2400" b="1" kern="1200" dirty="0">
            <a:latin typeface="Times New Roman" pitchFamily="18" charset="0"/>
            <a:cs typeface="Times New Roman" pitchFamily="18" charset="0"/>
          </a:endParaRPr>
        </a:p>
      </dsp:txBody>
      <dsp:txXfrm>
        <a:off x="392510" y="1271619"/>
        <a:ext cx="1828311" cy="137967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D1A3E-EC6D-4F97-BAB1-8EE19EBA3316}" type="datetimeFigureOut">
              <a:rPr lang="ru-RU" smtClean="0"/>
              <a:t>10.10.2021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8B955-0AE4-435C-B80C-B5ECB38D36C1}" type="slidenum">
              <a:rPr lang="ru-RU" smtClean="0"/>
              <a:t>‹#›</a:t>
            </a:fld>
            <a:endParaRPr lang="ru-RU"/>
          </a:p>
        </p:txBody>
      </p:sp>
    </p:spTree>
    <p:extLst>
      <p:ext uri="{BB962C8B-B14F-4D97-AF65-F5344CB8AC3E}">
        <p14:creationId xmlns:p14="http://schemas.microsoft.com/office/powerpoint/2010/main" val="402887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A57AF8-BD84-4427-A488-AB1045902B45}" type="datetimeFigureOut">
              <a:rPr lang="ru-RU" smtClean="0"/>
              <a:t>10.10.2021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rIns="45720"/>
          <a:lstStyle/>
          <a:p>
            <a:fld id="{C78246D5-09DF-4806-9C65-3BD792370553}" type="slidenum">
              <a:rPr lang="ru-RU" smtClean="0"/>
              <a:t>‹#›</a:t>
            </a:fld>
            <a:endParaRPr lang="ru-RU"/>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8607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A57AF8-BD84-4427-A488-AB1045902B45}" type="datetimeFigureOut">
              <a:rPr lang="ru-RU" smtClean="0"/>
              <a:t>10.10.2021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8246D5-09DF-4806-9C65-3BD792370553}" type="slidenum">
              <a:rPr lang="ru-RU" smtClean="0"/>
              <a:t>‹#›</a:t>
            </a:fld>
            <a:endParaRPr lang="ru-RU"/>
          </a:p>
        </p:txBody>
      </p:sp>
    </p:spTree>
    <p:extLst>
      <p:ext uri="{BB962C8B-B14F-4D97-AF65-F5344CB8AC3E}">
        <p14:creationId xmlns:p14="http://schemas.microsoft.com/office/powerpoint/2010/main" val="349170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A57AF8-BD84-4427-A488-AB1045902B45}" type="datetimeFigureOut">
              <a:rPr lang="ru-RU" smtClean="0"/>
              <a:t>10.10.2021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8246D5-09DF-4806-9C65-3BD792370553}" type="slidenum">
              <a:rPr lang="ru-RU" smtClean="0"/>
              <a:t>‹#›</a:t>
            </a:fld>
            <a:endParaRPr lang="ru-RU"/>
          </a:p>
        </p:txBody>
      </p:sp>
    </p:spTree>
    <p:extLst>
      <p:ext uri="{BB962C8B-B14F-4D97-AF65-F5344CB8AC3E}">
        <p14:creationId xmlns:p14="http://schemas.microsoft.com/office/powerpoint/2010/main" val="12958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A57AF8-BD84-4427-A488-AB1045902B45}" type="datetimeFigureOut">
              <a:rPr lang="ru-RU" smtClean="0"/>
              <a:t>10.10.2021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8246D5-09DF-4806-9C65-3BD792370553}" type="slidenum">
              <a:rPr lang="ru-RU" smtClean="0"/>
              <a:t>‹#›</a:t>
            </a:fld>
            <a:endParaRPr lang="ru-RU"/>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3304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A57AF8-BD84-4427-A488-AB1045902B45}" type="datetimeFigureOut">
              <a:rPr lang="ru-RU" smtClean="0"/>
              <a:t>10.10.2021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8246D5-09DF-4806-9C65-3BD792370553}" type="slidenum">
              <a:rPr lang="ru-RU" smtClean="0"/>
              <a:t>‹#›</a:t>
            </a:fld>
            <a:endParaRPr lang="ru-RU"/>
          </a:p>
        </p:txBody>
      </p:sp>
    </p:spTree>
    <p:extLst>
      <p:ext uri="{BB962C8B-B14F-4D97-AF65-F5344CB8AC3E}">
        <p14:creationId xmlns:p14="http://schemas.microsoft.com/office/powerpoint/2010/main" val="356913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A57AF8-BD84-4427-A488-AB1045902B45}" type="datetimeFigureOut">
              <a:rPr lang="ru-RU" smtClean="0"/>
              <a:t>10.10.2021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8246D5-09DF-4806-9C65-3BD792370553}" type="slidenum">
              <a:rPr lang="ru-RU" smtClean="0"/>
              <a:t>‹#›</a:t>
            </a:fld>
            <a:endParaRPr lang="ru-RU"/>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40414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A57AF8-BD84-4427-A488-AB1045902B45}" type="datetimeFigureOut">
              <a:rPr lang="ru-RU" smtClean="0"/>
              <a:t>10.10.2021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78246D5-09DF-4806-9C65-3BD792370553}" type="slidenum">
              <a:rPr lang="ru-RU" smtClean="0"/>
              <a:t>‹#›</a:t>
            </a:fld>
            <a:endParaRPr lang="ru-RU"/>
          </a:p>
        </p:txBody>
      </p:sp>
    </p:spTree>
    <p:extLst>
      <p:ext uri="{BB962C8B-B14F-4D97-AF65-F5344CB8AC3E}">
        <p14:creationId xmlns:p14="http://schemas.microsoft.com/office/powerpoint/2010/main" val="249741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A57AF8-BD84-4427-A488-AB1045902B45}" type="datetimeFigureOut">
              <a:rPr lang="ru-RU" smtClean="0"/>
              <a:t>10.10.2021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78246D5-09DF-4806-9C65-3BD792370553}" type="slidenum">
              <a:rPr lang="ru-RU" smtClean="0"/>
              <a:t>‹#›</a:t>
            </a:fld>
            <a:endParaRPr lang="ru-RU"/>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36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5A57AF8-BD84-4427-A488-AB1045902B45}" type="datetimeFigureOut">
              <a:rPr lang="ru-RU" smtClean="0"/>
              <a:t>10.10.2021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78246D5-09DF-4806-9C65-3BD792370553}" type="slidenum">
              <a:rPr lang="ru-RU" smtClean="0"/>
              <a:t>‹#›</a:t>
            </a:fld>
            <a:endParaRPr lang="ru-RU"/>
          </a:p>
        </p:txBody>
      </p:sp>
    </p:spTree>
    <p:extLst>
      <p:ext uri="{BB962C8B-B14F-4D97-AF65-F5344CB8AC3E}">
        <p14:creationId xmlns:p14="http://schemas.microsoft.com/office/powerpoint/2010/main" val="163123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smtClean="0"/>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A57AF8-BD84-4427-A488-AB1045902B45}" type="datetimeFigureOut">
              <a:rPr lang="ru-RU" smtClean="0"/>
              <a:t>10.10.2021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8246D5-09DF-4806-9C65-3BD792370553}" type="slidenum">
              <a:rPr lang="ru-RU" smtClean="0"/>
              <a:t>‹#›</a:t>
            </a:fld>
            <a:endParaRPr lang="ru-RU"/>
          </a:p>
        </p:txBody>
      </p:sp>
    </p:spTree>
    <p:extLst>
      <p:ext uri="{BB962C8B-B14F-4D97-AF65-F5344CB8AC3E}">
        <p14:creationId xmlns:p14="http://schemas.microsoft.com/office/powerpoint/2010/main" val="250782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A57AF8-BD84-4427-A488-AB1045902B45}" type="datetimeFigureOut">
              <a:rPr lang="ru-RU" smtClean="0"/>
              <a:t>10.10.2021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8246D5-09DF-4806-9C65-3BD792370553}" type="slidenum">
              <a:rPr lang="ru-RU" smtClean="0"/>
              <a:t>‹#›</a:t>
            </a:fld>
            <a:endParaRPr lang="ru-RU"/>
          </a:p>
        </p:txBody>
      </p:sp>
    </p:spTree>
    <p:extLst>
      <p:ext uri="{BB962C8B-B14F-4D97-AF65-F5344CB8AC3E}">
        <p14:creationId xmlns:p14="http://schemas.microsoft.com/office/powerpoint/2010/main" val="336417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a:p>
            <a:pPr lvl="4"/>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45A57AF8-BD84-4427-A488-AB1045902B45}" type="datetimeFigureOut">
              <a:rPr lang="ru-RU" smtClean="0"/>
              <a:t>10.10.2021</a:t>
            </a:fld>
            <a:endParaRPr lang="ru-RU"/>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C78246D5-09DF-4806-9C65-3BD792370553}" type="slidenum">
              <a:rPr lang="ru-RU" smtClean="0"/>
              <a:t>‹#›</a:t>
            </a:fld>
            <a:endParaRPr lang="ru-RU"/>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804660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1.jpeg"/><Relationship Id="rId5" Type="http://schemas.openxmlformats.org/officeDocument/2006/relationships/diagramColors" Target="../diagrams/colors1.xml"/><Relationship Id="rId10" Type="http://schemas.openxmlformats.org/officeDocument/2006/relationships/image" Target="../media/image10.jpeg"/><Relationship Id="rId4" Type="http://schemas.openxmlformats.org/officeDocument/2006/relationships/diagramQuickStyle" Target="../diagrams/quickStyle1.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07127" y="775855"/>
            <a:ext cx="8991600"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kk-KZ" sz="3600" b="1" dirty="0">
                <a:latin typeface="Times New Roman" panose="02020603050405020304" pitchFamily="18" charset="0"/>
                <a:ea typeface="Calibri" panose="020F0502020204030204" pitchFamily="34" charset="0"/>
                <a:cs typeface="Times New Roman" panose="02020603050405020304" pitchFamily="18" charset="0"/>
              </a:rPr>
              <a:t>«Амандасу»</a:t>
            </a:r>
            <a:r>
              <a:rPr lang="kk-KZ" sz="3600" dirty="0">
                <a:latin typeface="Times New Roman" panose="02020603050405020304" pitchFamily="18" charset="0"/>
                <a:ea typeface="Calibri" panose="020F0502020204030204" pitchFamily="34" charset="0"/>
                <a:cs typeface="Times New Roman" panose="02020603050405020304" pitchFamily="18" charset="0"/>
              </a:rPr>
              <a:t> жаттығуы</a:t>
            </a:r>
            <a:br>
              <a:rPr lang="kk-KZ" sz="3600" dirty="0">
                <a:latin typeface="Times New Roman" panose="02020603050405020304" pitchFamily="18" charset="0"/>
                <a:ea typeface="Calibri" panose="020F0502020204030204" pitchFamily="34" charset="0"/>
                <a:cs typeface="Times New Roman" panose="02020603050405020304" pitchFamily="18" charset="0"/>
              </a:rPr>
            </a:br>
            <a:r>
              <a:rPr lang="kk-KZ" sz="3600" dirty="0">
                <a:latin typeface="Times New Roman" panose="02020603050405020304" pitchFamily="18" charset="0"/>
                <a:ea typeface="Calibri" panose="020F0502020204030204" pitchFamily="34" charset="0"/>
                <a:cs typeface="Times New Roman" panose="02020603050405020304" pitchFamily="18" charset="0"/>
              </a:rPr>
              <a:t>Қарым - қатынас амандасудан басталады. Ойыншылар дөңгеленіп тұрады. Барлығы тақтаға қарайды. Егер тақтада күлкі бейнеленсе, онда бір - бірімізге күлімдей қараймыз. Қол бейнеленсе – қолымызды қысып амандасамыз.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Күн</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бейнеленсе</a:t>
            </a:r>
            <a:r>
              <a:rPr lang="ru-RU" sz="3600" dirty="0">
                <a:latin typeface="Times New Roman" panose="02020603050405020304" pitchFamily="18" charset="0"/>
                <a:ea typeface="Calibri" panose="020F0502020204030204" pitchFamily="34" charset="0"/>
                <a:cs typeface="Times New Roman" panose="02020603050405020304" pitchFamily="18" charset="0"/>
              </a:rPr>
              <a:t> –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жақсы</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ықыласпен</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сәлемдесеміз</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Жүрек</a:t>
            </a:r>
            <a:r>
              <a:rPr lang="ru-RU" sz="3600" dirty="0">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a:latin typeface="Times New Roman" panose="02020603050405020304" pitchFamily="18" charset="0"/>
                <a:ea typeface="Calibri" panose="020F0502020204030204" pitchFamily="34" charset="0"/>
                <a:cs typeface="Times New Roman" panose="02020603050405020304" pitchFamily="18" charset="0"/>
              </a:rPr>
              <a:t>бейнеленсе</a:t>
            </a:r>
            <a:r>
              <a:rPr lang="ru-RU" sz="3600" dirty="0">
                <a:latin typeface="Times New Roman" panose="02020603050405020304" pitchFamily="18" charset="0"/>
                <a:ea typeface="Calibri" panose="020F0502020204030204" pitchFamily="34" charset="0"/>
                <a:cs typeface="Times New Roman" panose="02020603050405020304" pitchFamily="18" charset="0"/>
              </a:rPr>
              <a:t> – </a:t>
            </a:r>
            <a:r>
              <a:rPr lang="ru-RU" sz="3600" dirty="0" err="1">
                <a:latin typeface="Times New Roman" panose="02020603050405020304" pitchFamily="18" charset="0"/>
                <a:ea typeface="Calibri" panose="020F0502020204030204" pitchFamily="34" charset="0"/>
                <a:cs typeface="Times New Roman" panose="02020603050405020304" pitchFamily="18" charset="0"/>
              </a:rPr>
              <a:t>құшақтасамыз</a:t>
            </a:r>
            <a:r>
              <a:rPr lang="kk-KZ" sz="3600" dirty="0">
                <a:latin typeface="Times New Roman" panose="02020603050405020304" pitchFamily="18" charset="0"/>
                <a:ea typeface="Calibri" panose="020F0502020204030204" pitchFamily="34"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8987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0037" y="972465"/>
            <a:ext cx="6054436" cy="36009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kk-KZ" altLang="ru-RU" sz="3200" b="1" dirty="0" smtClean="0">
                <a:solidFill>
                  <a:schemeClr val="accent2"/>
                </a:solidFill>
                <a:latin typeface="Times New Roman" pitchFamily="18" charset="0"/>
                <a:cs typeface="Times New Roman" pitchFamily="18" charset="0"/>
              </a:rPr>
              <a:t>Өсімдіктерге </a:t>
            </a:r>
          </a:p>
          <a:p>
            <a:r>
              <a:rPr lang="kk-KZ" altLang="ru-RU" sz="2800" b="1" dirty="0" smtClean="0">
                <a:solidFill>
                  <a:schemeClr val="accent2"/>
                </a:solidFill>
                <a:latin typeface="Times New Roman" pitchFamily="18" charset="0"/>
                <a:cs typeface="Times New Roman" pitchFamily="18" charset="0"/>
              </a:rPr>
              <a:t>Дүние</a:t>
            </a:r>
            <a:r>
              <a:rPr lang="kk-KZ" altLang="ru-RU" sz="2800" b="1" dirty="0" smtClean="0">
                <a:latin typeface="Times New Roman" pitchFamily="18" charset="0"/>
                <a:cs typeface="Times New Roman" pitchFamily="18" charset="0"/>
              </a:rPr>
              <a:t> – Өсімдіктер</a:t>
            </a:r>
            <a:endParaRPr lang="kk-KZ" altLang="ru-RU" sz="2800" b="1" dirty="0">
              <a:latin typeface="Times New Roman" pitchFamily="18" charset="0"/>
              <a:cs typeface="Times New Roman" pitchFamily="18" charset="0"/>
            </a:endParaRPr>
          </a:p>
          <a:p>
            <a:r>
              <a:rPr lang="kk-KZ" altLang="ru-RU" sz="2800" b="1" dirty="0">
                <a:solidFill>
                  <a:schemeClr val="accent2"/>
                </a:solidFill>
                <a:latin typeface="Times New Roman" pitchFamily="18" charset="0"/>
                <a:cs typeface="Times New Roman" pitchFamily="18" charset="0"/>
              </a:rPr>
              <a:t>Бөлім</a:t>
            </a:r>
            <a:r>
              <a:rPr lang="kk-KZ" altLang="ru-RU" sz="2800" b="1" dirty="0">
                <a:latin typeface="Times New Roman" pitchFamily="18" charset="0"/>
                <a:cs typeface="Times New Roman" pitchFamily="18" charset="0"/>
              </a:rPr>
              <a:t> - ашық тұқымдылар</a:t>
            </a:r>
          </a:p>
          <a:p>
            <a:r>
              <a:rPr lang="kk-KZ" altLang="ru-RU" sz="2800" b="1" dirty="0">
                <a:solidFill>
                  <a:schemeClr val="accent2"/>
                </a:solidFill>
                <a:latin typeface="Times New Roman" pitchFamily="18" charset="0"/>
                <a:cs typeface="Times New Roman" pitchFamily="18" charset="0"/>
              </a:rPr>
              <a:t>Класс</a:t>
            </a:r>
            <a:r>
              <a:rPr lang="kk-KZ" altLang="ru-RU" sz="2800" b="1" dirty="0">
                <a:latin typeface="Times New Roman" pitchFamily="18" charset="0"/>
                <a:cs typeface="Times New Roman" pitchFamily="18" charset="0"/>
              </a:rPr>
              <a:t> - бүрлі өсімдіктер</a:t>
            </a:r>
          </a:p>
          <a:p>
            <a:r>
              <a:rPr lang="kk-KZ" altLang="ru-RU" sz="2800" b="1" dirty="0">
                <a:solidFill>
                  <a:schemeClr val="accent2"/>
                </a:solidFill>
                <a:latin typeface="Times New Roman" pitchFamily="18" charset="0"/>
                <a:cs typeface="Times New Roman" pitchFamily="18" charset="0"/>
              </a:rPr>
              <a:t>Қатар </a:t>
            </a:r>
            <a:r>
              <a:rPr lang="kk-KZ" altLang="ru-RU" sz="2800" b="1" dirty="0">
                <a:latin typeface="Times New Roman" pitchFamily="18" charset="0"/>
                <a:cs typeface="Times New Roman" pitchFamily="18" charset="0"/>
              </a:rPr>
              <a:t>- қылқан жапырақтылар</a:t>
            </a:r>
          </a:p>
          <a:p>
            <a:r>
              <a:rPr lang="kk-KZ" altLang="ru-RU" sz="2800" b="1" dirty="0">
                <a:solidFill>
                  <a:schemeClr val="accent2"/>
                </a:solidFill>
                <a:latin typeface="Times New Roman" pitchFamily="18" charset="0"/>
                <a:cs typeface="Times New Roman" pitchFamily="18" charset="0"/>
              </a:rPr>
              <a:t>Тұқымдас</a:t>
            </a:r>
            <a:r>
              <a:rPr lang="kk-KZ" altLang="ru-RU" sz="2800" b="1" dirty="0">
                <a:latin typeface="Times New Roman" pitchFamily="18" charset="0"/>
                <a:cs typeface="Times New Roman" pitchFamily="18" charset="0"/>
              </a:rPr>
              <a:t> - қылқан жапырақтылар</a:t>
            </a:r>
          </a:p>
          <a:p>
            <a:r>
              <a:rPr lang="kk-KZ" altLang="ru-RU" sz="2800" b="1" dirty="0">
                <a:solidFill>
                  <a:schemeClr val="accent2"/>
                </a:solidFill>
                <a:latin typeface="Times New Roman" pitchFamily="18" charset="0"/>
                <a:cs typeface="Times New Roman" pitchFamily="18" charset="0"/>
              </a:rPr>
              <a:t>Туыс</a:t>
            </a:r>
            <a:r>
              <a:rPr lang="kk-KZ" altLang="ru-RU" sz="2800" b="1" dirty="0">
                <a:latin typeface="Times New Roman" pitchFamily="18" charset="0"/>
                <a:cs typeface="Times New Roman" pitchFamily="18" charset="0"/>
              </a:rPr>
              <a:t> - қарағайлар</a:t>
            </a:r>
          </a:p>
          <a:p>
            <a:r>
              <a:rPr lang="kk-KZ" altLang="ru-RU" sz="2800" b="1" dirty="0">
                <a:solidFill>
                  <a:schemeClr val="accent2"/>
                </a:solidFill>
                <a:latin typeface="Times New Roman" pitchFamily="18" charset="0"/>
                <a:cs typeface="Times New Roman" pitchFamily="18" charset="0"/>
              </a:rPr>
              <a:t>Түр</a:t>
            </a:r>
            <a:r>
              <a:rPr lang="kk-KZ" altLang="ru-RU" sz="2800" b="1" dirty="0">
                <a:latin typeface="Times New Roman" pitchFamily="18" charset="0"/>
                <a:cs typeface="Times New Roman" pitchFamily="18" charset="0"/>
              </a:rPr>
              <a:t> - кәдімгі қарағай</a:t>
            </a:r>
            <a:endParaRPr lang="ru-RU" altLang="ru-RU" sz="2800" b="1" dirty="0">
              <a:latin typeface="Times New Roman" pitchFamily="18" charset="0"/>
              <a:cs typeface="Times New Roman" pitchFamily="18" charset="0"/>
            </a:endParaRPr>
          </a:p>
        </p:txBody>
      </p:sp>
      <p:pic>
        <p:nvPicPr>
          <p:cNvPr id="3074" name="Picture 2" descr="Лучшие комнатные растения очищающие воздух:ТОП15, для квартиры и дом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473" y="2271712"/>
            <a:ext cx="3950206" cy="28441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200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3781" y="715702"/>
            <a:ext cx="6096000" cy="452431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kk-KZ" altLang="ru-RU" sz="3600" b="1" dirty="0" smtClean="0">
                <a:solidFill>
                  <a:schemeClr val="accent2"/>
                </a:solidFill>
                <a:latin typeface="Times New Roman" pitchFamily="18" charset="0"/>
                <a:cs typeface="Times New Roman" pitchFamily="18" charset="0"/>
              </a:rPr>
              <a:t>Жануарлар </a:t>
            </a:r>
          </a:p>
          <a:p>
            <a:r>
              <a:rPr lang="kk-KZ" altLang="ru-RU" sz="3600" b="1" dirty="0" smtClean="0">
                <a:solidFill>
                  <a:schemeClr val="accent2"/>
                </a:solidFill>
                <a:latin typeface="Times New Roman" pitchFamily="18" charset="0"/>
                <a:cs typeface="Times New Roman" pitchFamily="18" charset="0"/>
              </a:rPr>
              <a:t>Дүниесі</a:t>
            </a:r>
            <a:r>
              <a:rPr lang="kk-KZ" altLang="ru-RU" sz="3600" dirty="0" smtClean="0">
                <a:latin typeface="Times New Roman" pitchFamily="18" charset="0"/>
                <a:cs typeface="Times New Roman" pitchFamily="18" charset="0"/>
              </a:rPr>
              <a:t> </a:t>
            </a:r>
            <a:r>
              <a:rPr lang="kk-KZ" altLang="ru-RU" sz="3600" dirty="0">
                <a:latin typeface="Times New Roman" pitchFamily="18" charset="0"/>
                <a:cs typeface="Times New Roman" pitchFamily="18" charset="0"/>
              </a:rPr>
              <a:t>- жануарлар</a:t>
            </a:r>
          </a:p>
          <a:p>
            <a:r>
              <a:rPr lang="kk-KZ" altLang="ru-RU" sz="3600" b="1" dirty="0">
                <a:solidFill>
                  <a:schemeClr val="accent2"/>
                </a:solidFill>
                <a:latin typeface="Times New Roman" pitchFamily="18" charset="0"/>
                <a:cs typeface="Times New Roman" pitchFamily="18" charset="0"/>
              </a:rPr>
              <a:t>Тип-</a:t>
            </a:r>
            <a:r>
              <a:rPr lang="kk-KZ" altLang="ru-RU" sz="3600" dirty="0">
                <a:latin typeface="Times New Roman" pitchFamily="18" charset="0"/>
                <a:cs typeface="Times New Roman" pitchFamily="18" charset="0"/>
              </a:rPr>
              <a:t> біржасушалылар</a:t>
            </a:r>
          </a:p>
          <a:p>
            <a:r>
              <a:rPr lang="kk-KZ" altLang="ru-RU" sz="3600" b="1" dirty="0">
                <a:solidFill>
                  <a:schemeClr val="accent2"/>
                </a:solidFill>
                <a:latin typeface="Times New Roman" pitchFamily="18" charset="0"/>
                <a:cs typeface="Times New Roman" pitchFamily="18" charset="0"/>
              </a:rPr>
              <a:t>Класс</a:t>
            </a:r>
            <a:r>
              <a:rPr lang="kk-KZ" altLang="ru-RU" sz="3600" dirty="0">
                <a:latin typeface="Times New Roman" pitchFamily="18" charset="0"/>
                <a:cs typeface="Times New Roman" pitchFamily="18" charset="0"/>
              </a:rPr>
              <a:t>-талшықтылар</a:t>
            </a:r>
          </a:p>
          <a:p>
            <a:r>
              <a:rPr lang="kk-KZ" altLang="ru-RU" sz="3600" b="1" dirty="0">
                <a:solidFill>
                  <a:schemeClr val="accent2"/>
                </a:solidFill>
                <a:latin typeface="Times New Roman" pitchFamily="18" charset="0"/>
                <a:cs typeface="Times New Roman" pitchFamily="18" charset="0"/>
              </a:rPr>
              <a:t>Отряд</a:t>
            </a:r>
            <a:r>
              <a:rPr lang="kk-KZ" altLang="ru-RU" sz="3600" dirty="0">
                <a:latin typeface="Times New Roman" pitchFamily="18" charset="0"/>
                <a:cs typeface="Times New Roman" pitchFamily="18" charset="0"/>
              </a:rPr>
              <a:t>-сауыттылар</a:t>
            </a:r>
          </a:p>
          <a:p>
            <a:r>
              <a:rPr lang="kk-KZ" altLang="ru-RU" sz="3600" b="1" dirty="0">
                <a:solidFill>
                  <a:schemeClr val="accent2"/>
                </a:solidFill>
                <a:latin typeface="Times New Roman" pitchFamily="18" charset="0"/>
                <a:cs typeface="Times New Roman" pitchFamily="18" charset="0"/>
              </a:rPr>
              <a:t>Тұқымдас</a:t>
            </a:r>
            <a:r>
              <a:rPr lang="kk-KZ" altLang="ru-RU" sz="3600" dirty="0">
                <a:latin typeface="Times New Roman" pitchFamily="18" charset="0"/>
                <a:cs typeface="Times New Roman" pitchFamily="18" charset="0"/>
              </a:rPr>
              <a:t>-бірталшықтылар</a:t>
            </a:r>
          </a:p>
          <a:p>
            <a:r>
              <a:rPr lang="kk-KZ" altLang="ru-RU" sz="3600" b="1" dirty="0">
                <a:solidFill>
                  <a:schemeClr val="accent2"/>
                </a:solidFill>
                <a:latin typeface="Times New Roman" pitchFamily="18" charset="0"/>
                <a:cs typeface="Times New Roman" pitchFamily="18" charset="0"/>
              </a:rPr>
              <a:t>Туыс</a:t>
            </a:r>
            <a:r>
              <a:rPr lang="kk-KZ" altLang="ru-RU" sz="3600" dirty="0">
                <a:latin typeface="Times New Roman" pitchFamily="18" charset="0"/>
                <a:cs typeface="Times New Roman" pitchFamily="18" charset="0"/>
              </a:rPr>
              <a:t>-түншырақ</a:t>
            </a:r>
          </a:p>
          <a:p>
            <a:r>
              <a:rPr lang="kk-KZ" altLang="ru-RU" sz="3600" b="1" dirty="0">
                <a:solidFill>
                  <a:schemeClr val="accent2"/>
                </a:solidFill>
                <a:latin typeface="Times New Roman" pitchFamily="18" charset="0"/>
                <a:cs typeface="Times New Roman" pitchFamily="18" charset="0"/>
              </a:rPr>
              <a:t>Түр</a:t>
            </a:r>
            <a:r>
              <a:rPr lang="kk-KZ" altLang="ru-RU" sz="3600" dirty="0">
                <a:latin typeface="Times New Roman" pitchFamily="18" charset="0"/>
                <a:cs typeface="Times New Roman" pitchFamily="18" charset="0"/>
              </a:rPr>
              <a:t>- жылтылдақ түншырақ</a:t>
            </a:r>
            <a:endParaRPr lang="ru-RU" altLang="ru-RU" sz="3600" dirty="0">
              <a:latin typeface="Times New Roman" pitchFamily="18" charset="0"/>
              <a:cs typeface="Times New Roman" pitchFamily="18" charset="0"/>
            </a:endParaRPr>
          </a:p>
        </p:txBody>
      </p:sp>
      <p:pic>
        <p:nvPicPr>
          <p:cNvPr id="4098" name="Picture 2" descr="Эволюция животных как серия технологических прорывов / Хаб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546" y="1525464"/>
            <a:ext cx="4308764" cy="34944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3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5454" y="405734"/>
            <a:ext cx="8340437" cy="260263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07000"/>
              </a:lnSpc>
              <a:spcAft>
                <a:spcPts val="800"/>
              </a:spcAft>
            </a:pPr>
            <a:r>
              <a:rPr lang="kk-KZ" sz="2800" b="1" dirty="0">
                <a:latin typeface="Times New Roman" panose="02020603050405020304" pitchFamily="18" charset="0"/>
                <a:ea typeface="Calibri" panose="020F0502020204030204" pitchFamily="34" charset="0"/>
                <a:cs typeface="Times New Roman" panose="02020603050405020304" pitchFamily="18" charset="0"/>
              </a:rPr>
              <a:t>Тапсырма № 1</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2800" dirty="0">
                <a:latin typeface="Times New Roman" panose="02020603050405020304" pitchFamily="18" charset="0"/>
                <a:ea typeface="Calibri" panose="020F0502020204030204" pitchFamily="34" charset="0"/>
                <a:cs typeface="Times New Roman" panose="02020603050405020304" pitchFamily="18" charset="0"/>
              </a:rPr>
              <a:t>«Стикердегі диалог» әдісі</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2800" dirty="0">
                <a:latin typeface="Times New Roman" panose="02020603050405020304" pitchFamily="18" charset="0"/>
                <a:ea typeface="Calibri" panose="020F0502020204030204" pitchFamily="34" charset="0"/>
                <a:cs typeface="Times New Roman" panose="02020603050405020304" pitchFamily="18" charset="0"/>
              </a:rPr>
              <a:t>(Топ мүшелері сұрақтардың жауабын стикерлерге жазып, қабырғадағы сұрақтар жазылған қағаздарға іледі. кейін пікірлерін қорғайды.)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715491" y="3862321"/>
            <a:ext cx="7675418" cy="170674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07000"/>
              </a:lnSpc>
              <a:spcAft>
                <a:spcPts val="800"/>
              </a:spcAft>
            </a:pPr>
            <a:r>
              <a:rPr lang="kk-KZ" sz="3200" dirty="0" smtClean="0">
                <a:latin typeface="Times New Roman" panose="02020603050405020304" pitchFamily="18" charset="0"/>
                <a:ea typeface="Calibri" panose="020F0502020204030204" pitchFamily="34" charset="0"/>
                <a:cs typeface="Times New Roman" panose="02020603050405020304" pitchFamily="18" charset="0"/>
              </a:rPr>
              <a:t>1.Тірі </a:t>
            </a:r>
            <a:r>
              <a:rPr lang="kk-KZ" sz="3200" dirty="0">
                <a:latin typeface="Times New Roman" panose="02020603050405020304" pitchFamily="18" charset="0"/>
                <a:ea typeface="Calibri" panose="020F0502020204030204" pitchFamily="34" charset="0"/>
                <a:cs typeface="Times New Roman" panose="02020603050405020304" pitchFamily="18" charset="0"/>
              </a:rPr>
              <a:t>ағзалар патшалығын сипаттаңдар.</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r>
              <a:rPr lang="kk-KZ" sz="3200" dirty="0" smtClean="0">
                <a:latin typeface="Times New Roman" panose="02020603050405020304" pitchFamily="18" charset="0"/>
                <a:ea typeface="Calibri" panose="020F0502020204030204" pitchFamily="34" charset="0"/>
              </a:rPr>
              <a:t>2.Жүйелеу </a:t>
            </a:r>
            <a:r>
              <a:rPr lang="kk-KZ" sz="3200" dirty="0">
                <a:latin typeface="Times New Roman" panose="02020603050405020304" pitchFamily="18" charset="0"/>
                <a:ea typeface="Calibri" panose="020F0502020204030204" pitchFamily="34" charset="0"/>
              </a:rPr>
              <a:t>маңызы туралы айтыңдар, оның мақсаты мен міндетін </a:t>
            </a:r>
            <a:r>
              <a:rPr lang="kk-KZ" sz="3200" dirty="0" smtClean="0">
                <a:latin typeface="Times New Roman" panose="02020603050405020304" pitchFamily="18" charset="0"/>
                <a:ea typeface="Calibri" panose="020F0502020204030204" pitchFamily="34" charset="0"/>
              </a:rPr>
              <a:t>нақтылаңдар</a:t>
            </a:r>
            <a:endParaRPr lang="ru-RU" sz="3200" dirty="0"/>
          </a:p>
        </p:txBody>
      </p:sp>
    </p:spTree>
    <p:extLst>
      <p:ext uri="{BB962C8B-B14F-4D97-AF65-F5344CB8AC3E}">
        <p14:creationId xmlns:p14="http://schemas.microsoft.com/office/powerpoint/2010/main" val="1132065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удың түсі қандай? – «Білім шапағаты»"/>
          <p:cNvPicPr/>
          <p:nvPr/>
        </p:nvPicPr>
        <p:blipFill>
          <a:blip r:embed="rId2">
            <a:extLst>
              <a:ext uri="{28A0092B-C50C-407E-A947-70E740481C1C}">
                <a14:useLocalDpi xmlns:a14="http://schemas.microsoft.com/office/drawing/2010/main" val="0"/>
              </a:ext>
            </a:extLst>
          </a:blip>
          <a:srcRect/>
          <a:stretch>
            <a:fillRect/>
          </a:stretch>
        </p:blipFill>
        <p:spPr bwMode="auto">
          <a:xfrm>
            <a:off x="1290918" y="672353"/>
            <a:ext cx="9493624" cy="5567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9904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1491" y="1238723"/>
            <a:ext cx="9753599" cy="36625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ase">
              <a:spcAft>
                <a:spcPts val="0"/>
              </a:spcAft>
            </a:pPr>
            <a:r>
              <a:rPr lang="kk-KZ"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Сыныпты аралап жүріп, осы терминді  өзге топтардағы  оқушыларға түсіндіріп береді.</a:t>
            </a:r>
            <a:endParaRPr lang="ru-RU" sz="4000" dirty="0">
              <a:latin typeface="Times New Roman" panose="02020603050405020304" pitchFamily="18" charset="0"/>
              <a:ea typeface="Times New Roman" panose="02020603050405020304" pitchFamily="18" charset="0"/>
              <a:cs typeface="Times New Roman" panose="02020603050405020304" pitchFamily="18" charset="0"/>
            </a:endParaRPr>
          </a:p>
          <a:p>
            <a:pPr fontAlgn="base"/>
            <a:r>
              <a:rPr lang="kk-KZ"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1.Мынадай түрлерді жүйелеңдер: кәдімгі қайың, кәдімгі амеба, тұщы гидра.</a:t>
            </a:r>
            <a:endParaRPr lang="ru-RU" sz="4000" dirty="0">
              <a:latin typeface="Times New Roman" panose="02020603050405020304" pitchFamily="18" charset="0"/>
              <a:ea typeface="Times New Roman" panose="02020603050405020304" pitchFamily="18" charset="0"/>
              <a:cs typeface="Times New Roman" panose="02020603050405020304" pitchFamily="18" charset="0"/>
            </a:endParaRPr>
          </a:p>
          <a:p>
            <a:r>
              <a:rPr lang="kk-KZ"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2.Өсімдіктер мен жануарлардың әртүрлі жүйелік санаттарын еске түсіріңдер. </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276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 на тему &amp;quot;Ж дыбыс мен әрпі&amp;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1527" y="961938"/>
            <a:ext cx="7287491" cy="5078644"/>
          </a:xfrm>
          <a:prstGeom prst="rect">
            <a:avLst/>
          </a:prstGeom>
          <a:ln>
            <a:noFill/>
          </a:ln>
          <a:effectLst>
            <a:softEdge rad="112500"/>
          </a:effectLst>
        </p:spPr>
      </p:pic>
    </p:spTree>
    <p:extLst>
      <p:ext uri="{BB962C8B-B14F-4D97-AF65-F5344CB8AC3E}">
        <p14:creationId xmlns:p14="http://schemas.microsoft.com/office/powerpoint/2010/main" val="3707433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0874" y="2080599"/>
            <a:ext cx="8866908"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ase"/>
            <a:r>
              <a:rPr lang="kk-KZ" sz="4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«Суретті </a:t>
            </a:r>
            <a:r>
              <a:rPr lang="kk-KZ"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сөйлет» әдісі арқылы </a:t>
            </a:r>
            <a:r>
              <a:rPr lang="kk-KZ" sz="4800" dirty="0">
                <a:latin typeface="Times New Roman" panose="02020603050405020304" pitchFamily="18" charset="0"/>
                <a:ea typeface="Times New Roman" panose="02020603050405020304" pitchFamily="18" charset="0"/>
                <a:cs typeface="Times New Roman" panose="02020603050405020304" pitchFamily="18" charset="0"/>
              </a:rPr>
              <a:t>суреттерде көрсетілген ағзаларды екі топқа жікте.</a:t>
            </a:r>
            <a:endParaRPr lang="ru-RU" sz="4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901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4836" y="1623630"/>
            <a:ext cx="8839200" cy="31085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kk-KZ" sz="2800" dirty="0">
                <a:latin typeface="Times New Roman" panose="02020603050405020304" pitchFamily="18" charset="0"/>
                <a:ea typeface="Calibri" panose="020F0502020204030204" pitchFamily="34" charset="0"/>
              </a:rPr>
              <a:t>Тірі ағзалар біржасушалы және көпжасушалы болады. Олар бір-бірімен және қоршаған ортамен өзара әрекеттеседі. Көпжасушалы ағзалардың денесі көптеген әртүрлі жасушалардан тұрады. Көпжасушалы ағзалардың біржасушалы ағзалардан айырмашылығы, ағзаның жасушалары өз алдына тіршілік ете алмайды, ол басқа жасушалармен байланыста болуы керек</a:t>
            </a:r>
            <a:endParaRPr lang="ru-RU" sz="2800" dirty="0"/>
          </a:p>
        </p:txBody>
      </p:sp>
    </p:spTree>
    <p:extLst>
      <p:ext uri="{BB962C8B-B14F-4D97-AF65-F5344CB8AC3E}">
        <p14:creationId xmlns:p14="http://schemas.microsoft.com/office/powerpoint/2010/main" val="3993754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Смайлик смех картинки, стоковые фото Смайлик смех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33527"/>
            <a:ext cx="7883236" cy="61365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264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Жасөспірімдер суицидінің алдын алуда оң нәтижелерге қол жеткізді | КТ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610" y="431512"/>
            <a:ext cx="9099261" cy="60396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588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Поздравляю всех жителей Мурманской области с окончанием полярной ночи!  Солнце, welcom! | Пикаб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945" y="235841"/>
            <a:ext cx="6830292" cy="624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029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6910" y="1789884"/>
            <a:ext cx="9822872" cy="403187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kk-KZ" sz="3200" b="1" dirty="0">
                <a:latin typeface="Times New Roman" panose="02020603050405020304" pitchFamily="18" charset="0"/>
              </a:rPr>
              <a:t>Тірі ағзалардың бес патшалығына жалпы сипаттама: </a:t>
            </a:r>
            <a:endParaRPr lang="ru-RU" sz="3200" b="1" dirty="0"/>
          </a:p>
          <a:p>
            <a:pPr algn="ctr"/>
            <a:r>
              <a:rPr lang="kk-KZ" sz="3200" b="1" dirty="0">
                <a:latin typeface="Times New Roman" panose="02020603050405020304" pitchFamily="18" charset="0"/>
              </a:rPr>
              <a:t>прокариоттар, протисталар, саңырауқұлақтар, өсімдіктер, жануарлар.</a:t>
            </a:r>
            <a:endParaRPr lang="ru-RU" sz="3200" b="1" dirty="0"/>
          </a:p>
          <a:p>
            <a:pPr algn="ctr"/>
            <a:r>
              <a:rPr lang="kk-KZ" sz="3200" b="1" dirty="0">
                <a:latin typeface="Times New Roman" panose="02020603050405020304" pitchFamily="18" charset="0"/>
              </a:rPr>
              <a:t> Өсімдіктер мен жануарлардың негізгі жүйелік топтары: </a:t>
            </a:r>
            <a:r>
              <a:rPr lang="kk-KZ" sz="3200" b="1" dirty="0" smtClean="0">
                <a:latin typeface="Times New Roman" panose="02020603050405020304" pitchFamily="18" charset="0"/>
              </a:rPr>
              <a:t>Патшалықтар.</a:t>
            </a:r>
            <a:r>
              <a:rPr lang="kk-KZ" sz="3200" b="1" dirty="0" smtClean="0">
                <a:latin typeface="Times New Roman" panose="02020603050405020304" pitchFamily="18" charset="0"/>
                <a:ea typeface="Calibri" panose="020F0502020204030204" pitchFamily="34" charset="0"/>
              </a:rPr>
              <a:t>Типтер</a:t>
            </a:r>
            <a:r>
              <a:rPr lang="kk-KZ" sz="3200" b="1" dirty="0">
                <a:latin typeface="Times New Roman" panose="02020603050405020304" pitchFamily="18" charset="0"/>
                <a:ea typeface="Calibri" panose="020F0502020204030204" pitchFamily="34" charset="0"/>
              </a:rPr>
              <a:t>. Бөлімдер. Кластар. Өсімдіктер мен жануарларды жүйелеудің маңызы</a:t>
            </a:r>
            <a:r>
              <a:rPr lang="kk-KZ" sz="3200" dirty="0">
                <a:latin typeface="Times New Roman" panose="02020603050405020304" pitchFamily="18" charset="0"/>
                <a:ea typeface="Calibri" panose="020F0502020204030204" pitchFamily="34" charset="0"/>
              </a:rPr>
              <a:t>.</a:t>
            </a:r>
            <a:endParaRPr lang="ru-RU" sz="3200" dirty="0"/>
          </a:p>
        </p:txBody>
      </p:sp>
      <p:sp>
        <p:nvSpPr>
          <p:cNvPr id="3" name="TextBox 2"/>
          <p:cNvSpPr txBox="1"/>
          <p:nvPr/>
        </p:nvSpPr>
        <p:spPr>
          <a:xfrm>
            <a:off x="2230582" y="1039091"/>
            <a:ext cx="703811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kk-KZ" sz="3200" b="1" dirty="0" smtClean="0">
                <a:solidFill>
                  <a:schemeClr val="bg2"/>
                </a:solidFill>
              </a:rPr>
              <a:t>САБАҚТЫҢ ТАҚЫРЫБЫ:</a:t>
            </a:r>
            <a:endParaRPr lang="ru-RU" sz="3200" b="1" dirty="0">
              <a:solidFill>
                <a:schemeClr val="bg2"/>
              </a:solidFill>
            </a:endParaRPr>
          </a:p>
        </p:txBody>
      </p:sp>
      <p:sp>
        <p:nvSpPr>
          <p:cNvPr id="4" name="TextBox 3"/>
          <p:cNvSpPr txBox="1"/>
          <p:nvPr/>
        </p:nvSpPr>
        <p:spPr>
          <a:xfrm>
            <a:off x="3408218" y="288298"/>
            <a:ext cx="477981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kk-KZ" dirty="0" smtClean="0"/>
              <a:t>Береке Орта мектебі </a:t>
            </a:r>
            <a:endParaRPr lang="ru-RU" dirty="0"/>
          </a:p>
        </p:txBody>
      </p:sp>
    </p:spTree>
    <p:extLst>
      <p:ext uri="{BB962C8B-B14F-4D97-AF65-F5344CB8AC3E}">
        <p14:creationId xmlns:p14="http://schemas.microsoft.com/office/powerpoint/2010/main" val="3374248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одержимое 3"/>
          <p:cNvGraphicFramePr>
            <a:graphicFrameLocks/>
          </p:cNvGraphicFramePr>
          <p:nvPr>
            <p:extLst>
              <p:ext uri="{D42A27DB-BD31-4B8C-83A1-F6EECF244321}">
                <p14:modId xmlns:p14="http://schemas.microsoft.com/office/powerpoint/2010/main" val="2578620861"/>
              </p:ext>
            </p:extLst>
          </p:nvPr>
        </p:nvGraphicFramePr>
        <p:xfrm>
          <a:off x="457200" y="988594"/>
          <a:ext cx="11187954" cy="5554446"/>
        </p:xfrm>
        <a:graphic>
          <a:graphicData uri="http://schemas.openxmlformats.org/drawingml/2006/table">
            <a:tbl>
              <a:tblPr firstRow="1" bandRow="1">
                <a:tableStyleId>{5C22544A-7EE6-4342-B048-85BDC9FD1C3A}</a:tableStyleId>
              </a:tblPr>
              <a:tblGrid>
                <a:gridCol w="3729318">
                  <a:extLst>
                    <a:ext uri="{9D8B030D-6E8A-4147-A177-3AD203B41FA5}">
                      <a16:colId xmlns:a16="http://schemas.microsoft.com/office/drawing/2014/main" val="20000"/>
                    </a:ext>
                  </a:extLst>
                </a:gridCol>
                <a:gridCol w="3729318">
                  <a:extLst>
                    <a:ext uri="{9D8B030D-6E8A-4147-A177-3AD203B41FA5}">
                      <a16:colId xmlns:a16="http://schemas.microsoft.com/office/drawing/2014/main" val="20001"/>
                    </a:ext>
                  </a:extLst>
                </a:gridCol>
                <a:gridCol w="3729318">
                  <a:extLst>
                    <a:ext uri="{9D8B030D-6E8A-4147-A177-3AD203B41FA5}">
                      <a16:colId xmlns:a16="http://schemas.microsoft.com/office/drawing/2014/main" val="20002"/>
                    </a:ext>
                  </a:extLst>
                </a:gridCol>
              </a:tblGrid>
              <a:tr h="416726">
                <a:tc>
                  <a:txBody>
                    <a:bodyPr/>
                    <a:lstStyle/>
                    <a:p>
                      <a:r>
                        <a:rPr lang="kk-KZ" dirty="0" smtClean="0">
                          <a:latin typeface="Times New Roman" pitchFamily="18" charset="0"/>
                          <a:cs typeface="Times New Roman" pitchFamily="18" charset="0"/>
                        </a:rPr>
                        <a:t>Қазақ тілінде</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Орыс тілінде</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Ағылшын тілінде</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13772">
                <a:tc>
                  <a:txBody>
                    <a:bodyPr/>
                    <a:lstStyle/>
                    <a:p>
                      <a:r>
                        <a:rPr lang="kk-KZ" sz="2400" dirty="0" smtClean="0">
                          <a:latin typeface="Times New Roman" pitchFamily="18" charset="0"/>
                          <a:cs typeface="Times New Roman" pitchFamily="18" charset="0"/>
                        </a:rPr>
                        <a:t>Бактериялар </a:t>
                      </a:r>
                      <a:endParaRPr lang="ru-RU" sz="2400" dirty="0">
                        <a:latin typeface="Times New Roman" pitchFamily="18" charset="0"/>
                        <a:cs typeface="Times New Roman" pitchFamily="18" charset="0"/>
                      </a:endParaRPr>
                    </a:p>
                  </a:txBody>
                  <a:tcPr/>
                </a:tc>
                <a:tc>
                  <a:txBody>
                    <a:bodyPr/>
                    <a:lstStyle/>
                    <a:p>
                      <a:r>
                        <a:rPr lang="kk-KZ" sz="2400" b="1" dirty="0" smtClean="0">
                          <a:solidFill>
                            <a:schemeClr val="bg2"/>
                          </a:solidFill>
                          <a:latin typeface="Times New Roman" pitchFamily="18" charset="0"/>
                          <a:cs typeface="Times New Roman" pitchFamily="18" charset="0"/>
                        </a:rPr>
                        <a:t>Бактерии</a:t>
                      </a:r>
                      <a:endParaRPr lang="ru-RU" sz="2400" b="1" dirty="0">
                        <a:solidFill>
                          <a:schemeClr val="bg2"/>
                        </a:solidFill>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bacteria</a:t>
                      </a:r>
                      <a:endParaRPr lang="ru-RU" sz="2400" b="1" i="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13772">
                <a:tc>
                  <a:txBody>
                    <a:bodyPr/>
                    <a:lstStyle/>
                    <a:p>
                      <a:r>
                        <a:rPr lang="kk-KZ" sz="2400" dirty="0" smtClean="0">
                          <a:latin typeface="Times New Roman" pitchFamily="18" charset="0"/>
                          <a:cs typeface="Times New Roman" pitchFamily="18" charset="0"/>
                        </a:rPr>
                        <a:t>Қарапайымдылар </a:t>
                      </a:r>
                      <a:endParaRPr lang="ru-RU" sz="2400" dirty="0">
                        <a:latin typeface="Times New Roman" pitchFamily="18" charset="0"/>
                        <a:cs typeface="Times New Roman" pitchFamily="18" charset="0"/>
                      </a:endParaRPr>
                    </a:p>
                  </a:txBody>
                  <a:tcPr/>
                </a:tc>
                <a:tc>
                  <a:txBody>
                    <a:bodyPr/>
                    <a:lstStyle/>
                    <a:p>
                      <a:r>
                        <a:rPr lang="kk-KZ" sz="2400" b="1" dirty="0" smtClean="0">
                          <a:solidFill>
                            <a:schemeClr val="bg2"/>
                          </a:solidFill>
                          <a:latin typeface="Times New Roman" pitchFamily="18" charset="0"/>
                          <a:cs typeface="Times New Roman" pitchFamily="18" charset="0"/>
                        </a:rPr>
                        <a:t>Простейшие </a:t>
                      </a:r>
                      <a:endParaRPr lang="ru-RU" sz="2400" b="1" dirty="0">
                        <a:solidFill>
                          <a:schemeClr val="bg2"/>
                        </a:solidFill>
                        <a:latin typeface="Times New Roman" pitchFamily="18" charset="0"/>
                        <a:cs typeface="Times New Roman" pitchFamily="18" charset="0"/>
                      </a:endParaRPr>
                    </a:p>
                  </a:txBody>
                  <a:tcPr/>
                </a:tc>
                <a:tc>
                  <a:txBody>
                    <a:bodyPr/>
                    <a:lstStyle/>
                    <a:p>
                      <a:r>
                        <a:rPr lang="en-US" sz="2400" b="1" i="1" dirty="0" err="1" smtClean="0">
                          <a:latin typeface="Times New Roman" pitchFamily="18" charset="0"/>
                          <a:cs typeface="Times New Roman" pitchFamily="18" charset="0"/>
                        </a:rPr>
                        <a:t>protists</a:t>
                      </a:r>
                      <a:endParaRPr lang="ru-RU" sz="2400" b="1" i="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13772">
                <a:tc>
                  <a:txBody>
                    <a:bodyPr/>
                    <a:lstStyle/>
                    <a:p>
                      <a:r>
                        <a:rPr lang="kk-KZ" sz="2400" dirty="0" smtClean="0">
                          <a:latin typeface="Times New Roman" pitchFamily="18" charset="0"/>
                          <a:cs typeface="Times New Roman" pitchFamily="18" charset="0"/>
                        </a:rPr>
                        <a:t>Вирустар </a:t>
                      </a:r>
                      <a:endParaRPr lang="ru-RU" sz="2400" dirty="0">
                        <a:latin typeface="Times New Roman" pitchFamily="18" charset="0"/>
                        <a:cs typeface="Times New Roman" pitchFamily="18" charset="0"/>
                      </a:endParaRPr>
                    </a:p>
                  </a:txBody>
                  <a:tcPr/>
                </a:tc>
                <a:tc>
                  <a:txBody>
                    <a:bodyPr/>
                    <a:lstStyle/>
                    <a:p>
                      <a:r>
                        <a:rPr lang="kk-KZ" sz="2400" b="1" dirty="0" smtClean="0">
                          <a:solidFill>
                            <a:schemeClr val="bg2"/>
                          </a:solidFill>
                          <a:latin typeface="Times New Roman" pitchFamily="18" charset="0"/>
                          <a:cs typeface="Times New Roman" pitchFamily="18" charset="0"/>
                        </a:rPr>
                        <a:t>Вирусы </a:t>
                      </a:r>
                      <a:endParaRPr lang="ru-RU" sz="2400" b="1" dirty="0">
                        <a:solidFill>
                          <a:schemeClr val="bg2"/>
                        </a:solidFill>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viruses</a:t>
                      </a:r>
                      <a:endParaRPr lang="ru-RU" sz="2400" b="1" i="1"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513772">
                <a:tc>
                  <a:txBody>
                    <a:bodyPr/>
                    <a:lstStyle/>
                    <a:p>
                      <a:r>
                        <a:rPr lang="kk-KZ" sz="2400" dirty="0" smtClean="0">
                          <a:latin typeface="Times New Roman" pitchFamily="18" charset="0"/>
                          <a:cs typeface="Times New Roman" pitchFamily="18" charset="0"/>
                        </a:rPr>
                        <a:t>Өсімдіктер</a:t>
                      </a:r>
                      <a:endParaRPr lang="ru-RU" sz="2400" dirty="0">
                        <a:latin typeface="Times New Roman" pitchFamily="18" charset="0"/>
                        <a:cs typeface="Times New Roman" pitchFamily="18" charset="0"/>
                      </a:endParaRPr>
                    </a:p>
                  </a:txBody>
                  <a:tcPr/>
                </a:tc>
                <a:tc>
                  <a:txBody>
                    <a:bodyPr/>
                    <a:lstStyle/>
                    <a:p>
                      <a:r>
                        <a:rPr lang="kk-KZ" sz="2400" b="1" dirty="0" smtClean="0">
                          <a:solidFill>
                            <a:schemeClr val="bg2"/>
                          </a:solidFill>
                          <a:latin typeface="Times New Roman" pitchFamily="18" charset="0"/>
                          <a:cs typeface="Times New Roman" pitchFamily="18" charset="0"/>
                        </a:rPr>
                        <a:t>Растения</a:t>
                      </a:r>
                      <a:endParaRPr lang="ru-RU" sz="2400" b="1" dirty="0">
                        <a:solidFill>
                          <a:schemeClr val="bg2"/>
                        </a:solidFill>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plants</a:t>
                      </a:r>
                      <a:endParaRPr lang="ru-RU" sz="2400" b="1" i="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513772">
                <a:tc>
                  <a:txBody>
                    <a:bodyPr/>
                    <a:lstStyle/>
                    <a:p>
                      <a:r>
                        <a:rPr lang="kk-KZ" sz="2400" dirty="0" smtClean="0">
                          <a:latin typeface="Times New Roman" pitchFamily="18" charset="0"/>
                          <a:cs typeface="Times New Roman" pitchFamily="18" charset="0"/>
                        </a:rPr>
                        <a:t>Жануарлар</a:t>
                      </a:r>
                      <a:endParaRPr lang="ru-RU" sz="2400" dirty="0">
                        <a:latin typeface="Times New Roman" pitchFamily="18" charset="0"/>
                        <a:cs typeface="Times New Roman" pitchFamily="18" charset="0"/>
                      </a:endParaRPr>
                    </a:p>
                  </a:txBody>
                  <a:tcPr/>
                </a:tc>
                <a:tc>
                  <a:txBody>
                    <a:bodyPr/>
                    <a:lstStyle/>
                    <a:p>
                      <a:r>
                        <a:rPr lang="kk-KZ" sz="2400" b="1" dirty="0" smtClean="0">
                          <a:solidFill>
                            <a:schemeClr val="bg2"/>
                          </a:solidFill>
                          <a:latin typeface="Times New Roman" pitchFamily="18" charset="0"/>
                          <a:cs typeface="Times New Roman" pitchFamily="18" charset="0"/>
                        </a:rPr>
                        <a:t>Животные</a:t>
                      </a:r>
                      <a:endParaRPr lang="ru-RU" sz="2400" b="1" dirty="0">
                        <a:solidFill>
                          <a:schemeClr val="bg2"/>
                        </a:solidFill>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animals</a:t>
                      </a:r>
                      <a:endParaRPr lang="ru-RU" sz="2400" b="1" i="1"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513772">
                <a:tc>
                  <a:txBody>
                    <a:bodyPr/>
                    <a:lstStyle/>
                    <a:p>
                      <a:r>
                        <a:rPr lang="kk-KZ" sz="2400" dirty="0" smtClean="0">
                          <a:latin typeface="Times New Roman" pitchFamily="18" charset="0"/>
                          <a:cs typeface="Times New Roman" pitchFamily="18" charset="0"/>
                        </a:rPr>
                        <a:t>Саңырауқұлақтар </a:t>
                      </a:r>
                      <a:endParaRPr lang="ru-RU" sz="2400" dirty="0">
                        <a:latin typeface="Times New Roman" pitchFamily="18" charset="0"/>
                        <a:cs typeface="Times New Roman" pitchFamily="18" charset="0"/>
                      </a:endParaRPr>
                    </a:p>
                  </a:txBody>
                  <a:tcPr/>
                </a:tc>
                <a:tc>
                  <a:txBody>
                    <a:bodyPr/>
                    <a:lstStyle/>
                    <a:p>
                      <a:r>
                        <a:rPr lang="kk-KZ" sz="2400" b="1" dirty="0" smtClean="0">
                          <a:solidFill>
                            <a:schemeClr val="bg2"/>
                          </a:solidFill>
                          <a:latin typeface="Times New Roman" pitchFamily="18" charset="0"/>
                          <a:cs typeface="Times New Roman" pitchFamily="18" charset="0"/>
                        </a:rPr>
                        <a:t>Грибы</a:t>
                      </a:r>
                      <a:endParaRPr lang="ru-RU" sz="2400" b="1" dirty="0">
                        <a:solidFill>
                          <a:schemeClr val="bg2"/>
                        </a:solidFill>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Fungi</a:t>
                      </a:r>
                      <a:endParaRPr lang="ru-RU" sz="2400" b="1" i="1"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513772">
                <a:tc>
                  <a:txBody>
                    <a:bodyPr/>
                    <a:lstStyle/>
                    <a:p>
                      <a:r>
                        <a:rPr lang="kk-KZ" sz="2400" dirty="0" smtClean="0">
                          <a:latin typeface="Times New Roman" pitchFamily="18" charset="0"/>
                          <a:cs typeface="Times New Roman" pitchFamily="18" charset="0"/>
                        </a:rPr>
                        <a:t>Қыналар </a:t>
                      </a:r>
                      <a:endParaRPr lang="ru-RU" sz="2400" dirty="0">
                        <a:latin typeface="Times New Roman" pitchFamily="18" charset="0"/>
                        <a:cs typeface="Times New Roman" pitchFamily="18" charset="0"/>
                      </a:endParaRPr>
                    </a:p>
                  </a:txBody>
                  <a:tcPr/>
                </a:tc>
                <a:tc>
                  <a:txBody>
                    <a:bodyPr/>
                    <a:lstStyle/>
                    <a:p>
                      <a:r>
                        <a:rPr lang="kk-KZ" sz="2400" b="1" dirty="0" smtClean="0">
                          <a:solidFill>
                            <a:schemeClr val="bg2"/>
                          </a:solidFill>
                          <a:latin typeface="Times New Roman" pitchFamily="18" charset="0"/>
                          <a:cs typeface="Times New Roman" pitchFamily="18" charset="0"/>
                        </a:rPr>
                        <a:t>Лишайники</a:t>
                      </a:r>
                      <a:endParaRPr lang="ru-RU" sz="2400" b="1" dirty="0">
                        <a:solidFill>
                          <a:schemeClr val="bg2"/>
                        </a:solidFill>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lichens</a:t>
                      </a:r>
                      <a:endParaRPr lang="ru-RU" sz="2400" b="1" i="1"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513772">
                <a:tc>
                  <a:txBody>
                    <a:bodyPr/>
                    <a:lstStyle/>
                    <a:p>
                      <a:r>
                        <a:rPr lang="kk-KZ" sz="2400" dirty="0" smtClean="0">
                          <a:latin typeface="Times New Roman" pitchFamily="18" charset="0"/>
                          <a:cs typeface="Times New Roman" pitchFamily="18" charset="0"/>
                        </a:rPr>
                        <a:t>Мүктер</a:t>
                      </a:r>
                      <a:endParaRPr lang="ru-RU" sz="2400" dirty="0">
                        <a:latin typeface="Times New Roman" pitchFamily="18" charset="0"/>
                        <a:cs typeface="Times New Roman" pitchFamily="18" charset="0"/>
                      </a:endParaRPr>
                    </a:p>
                  </a:txBody>
                  <a:tcPr/>
                </a:tc>
                <a:tc>
                  <a:txBody>
                    <a:bodyPr/>
                    <a:lstStyle/>
                    <a:p>
                      <a:r>
                        <a:rPr lang="kk-KZ" sz="2400" b="1" dirty="0" smtClean="0">
                          <a:solidFill>
                            <a:schemeClr val="bg2"/>
                          </a:solidFill>
                          <a:latin typeface="Times New Roman" pitchFamily="18" charset="0"/>
                          <a:cs typeface="Times New Roman" pitchFamily="18" charset="0"/>
                        </a:rPr>
                        <a:t>Мхи</a:t>
                      </a:r>
                      <a:endParaRPr lang="ru-RU" sz="2400" b="1" dirty="0">
                        <a:solidFill>
                          <a:schemeClr val="bg2"/>
                        </a:solidFill>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moss</a:t>
                      </a:r>
                      <a:endParaRPr lang="ru-RU" sz="2400" b="1" i="1" dirty="0">
                        <a:latin typeface="Times New Roman" pitchFamily="18" charset="0"/>
                        <a:cs typeface="Times New Roman" pitchFamily="18" charset="0"/>
                      </a:endParaRPr>
                    </a:p>
                  </a:txBody>
                  <a:tcPr/>
                </a:tc>
                <a:extLst>
                  <a:ext uri="{0D108BD9-81ED-4DB2-BD59-A6C34878D82A}">
                    <a16:rowId xmlns:a16="http://schemas.microsoft.com/office/drawing/2014/main" val="10008"/>
                  </a:ext>
                </a:extLst>
              </a:tr>
              <a:tr h="513772">
                <a:tc>
                  <a:txBody>
                    <a:bodyPr/>
                    <a:lstStyle/>
                    <a:p>
                      <a:r>
                        <a:rPr lang="kk-KZ" sz="2400" dirty="0" smtClean="0">
                          <a:latin typeface="Times New Roman" pitchFamily="18" charset="0"/>
                          <a:cs typeface="Times New Roman" pitchFamily="18" charset="0"/>
                        </a:rPr>
                        <a:t>Даражарнақтылар</a:t>
                      </a:r>
                      <a:endParaRPr lang="ru-RU" sz="2400" dirty="0">
                        <a:latin typeface="Times New Roman" pitchFamily="18" charset="0"/>
                        <a:cs typeface="Times New Roman" pitchFamily="18" charset="0"/>
                      </a:endParaRPr>
                    </a:p>
                  </a:txBody>
                  <a:tcPr/>
                </a:tc>
                <a:tc>
                  <a:txBody>
                    <a:bodyPr/>
                    <a:lstStyle/>
                    <a:p>
                      <a:r>
                        <a:rPr lang="kk-KZ" sz="2400" b="1" dirty="0" smtClean="0">
                          <a:solidFill>
                            <a:schemeClr val="bg2"/>
                          </a:solidFill>
                          <a:latin typeface="Times New Roman" pitchFamily="18" charset="0"/>
                          <a:cs typeface="Times New Roman" pitchFamily="18" charset="0"/>
                        </a:rPr>
                        <a:t>Однодольные</a:t>
                      </a:r>
                      <a:endParaRPr lang="ru-RU" sz="2400" b="1" dirty="0">
                        <a:solidFill>
                          <a:schemeClr val="bg2"/>
                        </a:solidFill>
                        <a:latin typeface="Times New Roman" pitchFamily="18" charset="0"/>
                        <a:cs typeface="Times New Roman" pitchFamily="18" charset="0"/>
                      </a:endParaRPr>
                    </a:p>
                  </a:txBody>
                  <a:tcPr/>
                </a:tc>
                <a:tc>
                  <a:txBody>
                    <a:bodyPr/>
                    <a:lstStyle/>
                    <a:p>
                      <a:r>
                        <a:rPr lang="en-US" sz="2400" b="1" i="1" dirty="0" smtClean="0">
                          <a:latin typeface="Times New Roman" pitchFamily="18" charset="0"/>
                          <a:cs typeface="Times New Roman" pitchFamily="18" charset="0"/>
                        </a:rPr>
                        <a:t>monocotyledons</a:t>
                      </a:r>
                      <a:endParaRPr lang="ru-RU" sz="2400" b="1" i="1" dirty="0">
                        <a:latin typeface="Times New Roman" pitchFamily="18" charset="0"/>
                        <a:cs typeface="Times New Roman" pitchFamily="18" charset="0"/>
                      </a:endParaRPr>
                    </a:p>
                  </a:txBody>
                  <a:tcPr/>
                </a:tc>
                <a:extLst>
                  <a:ext uri="{0D108BD9-81ED-4DB2-BD59-A6C34878D82A}">
                    <a16:rowId xmlns:a16="http://schemas.microsoft.com/office/drawing/2014/main" val="10009"/>
                  </a:ext>
                </a:extLst>
              </a:tr>
              <a:tr h="513772">
                <a:tc>
                  <a:txBody>
                    <a:bodyPr/>
                    <a:lstStyle/>
                    <a:p>
                      <a:r>
                        <a:rPr lang="kk-KZ" sz="2400" dirty="0" smtClean="0">
                          <a:latin typeface="Times New Roman" pitchFamily="18" charset="0"/>
                          <a:cs typeface="Times New Roman" pitchFamily="18" charset="0"/>
                        </a:rPr>
                        <a:t>Қосжарнақтылар</a:t>
                      </a:r>
                      <a:endParaRPr lang="ru-RU" sz="2400" dirty="0">
                        <a:latin typeface="Times New Roman" pitchFamily="18" charset="0"/>
                        <a:cs typeface="Times New Roman" pitchFamily="18" charset="0"/>
                      </a:endParaRPr>
                    </a:p>
                  </a:txBody>
                  <a:tcPr/>
                </a:tc>
                <a:tc>
                  <a:txBody>
                    <a:bodyPr/>
                    <a:lstStyle/>
                    <a:p>
                      <a:r>
                        <a:rPr lang="kk-KZ" sz="2400" b="1" dirty="0" smtClean="0">
                          <a:solidFill>
                            <a:schemeClr val="bg2"/>
                          </a:solidFill>
                          <a:latin typeface="Times New Roman" pitchFamily="18" charset="0"/>
                          <a:cs typeface="Times New Roman" pitchFamily="18" charset="0"/>
                        </a:rPr>
                        <a:t>Двудольные</a:t>
                      </a:r>
                      <a:endParaRPr lang="ru-RU" sz="2400" b="1" dirty="0">
                        <a:solidFill>
                          <a:schemeClr val="bg2"/>
                        </a:solidFill>
                        <a:latin typeface="Times New Roman" pitchFamily="18" charset="0"/>
                        <a:cs typeface="Times New Roman" pitchFamily="18" charset="0"/>
                      </a:endParaRPr>
                    </a:p>
                  </a:txBody>
                  <a:tcPr/>
                </a:tc>
                <a:tc>
                  <a:txBody>
                    <a:bodyPr/>
                    <a:lstStyle/>
                    <a:p>
                      <a:r>
                        <a:rPr lang="en-US" sz="2400" b="1" i="1" dirty="0" err="1" smtClean="0">
                          <a:latin typeface="Times New Roman" pitchFamily="18" charset="0"/>
                          <a:cs typeface="Times New Roman" pitchFamily="18" charset="0"/>
                        </a:rPr>
                        <a:t>dicotyledon</a:t>
                      </a:r>
                      <a:endParaRPr lang="ru-RU" sz="2400" b="1" i="1" dirty="0">
                        <a:latin typeface="Times New Roman" pitchFamily="18" charset="0"/>
                        <a:cs typeface="Times New Roman" pitchFamily="18" charset="0"/>
                      </a:endParaRPr>
                    </a:p>
                  </a:txBody>
                  <a:tcPr/>
                </a:tc>
                <a:extLst>
                  <a:ext uri="{0D108BD9-81ED-4DB2-BD59-A6C34878D82A}">
                    <a16:rowId xmlns:a16="http://schemas.microsoft.com/office/drawing/2014/main" val="10010"/>
                  </a:ext>
                </a:extLst>
              </a:tr>
            </a:tbl>
          </a:graphicData>
        </a:graphic>
      </p:graphicFrame>
      <p:sp>
        <p:nvSpPr>
          <p:cNvPr id="3" name="Прямоугольник 2"/>
          <p:cNvSpPr/>
          <p:nvPr/>
        </p:nvSpPr>
        <p:spPr>
          <a:xfrm>
            <a:off x="3255819" y="219153"/>
            <a:ext cx="4285913" cy="769441"/>
          </a:xfrm>
          <a:prstGeom prst="rect">
            <a:avLst/>
          </a:prstGeom>
        </p:spPr>
        <p:txBody>
          <a:bodyPr wrap="square">
            <a:spAutoFit/>
          </a:bodyPr>
          <a:lstStyle/>
          <a:p>
            <a:pPr algn="ctr"/>
            <a:r>
              <a:rPr lang="kk-KZ" sz="4400" b="1" dirty="0" smtClean="0">
                <a:solidFill>
                  <a:srgbClr val="C00000"/>
                </a:solidFill>
                <a:latin typeface="Times New Roman" pitchFamily="18" charset="0"/>
                <a:cs typeface="Times New Roman" pitchFamily="18" charset="0"/>
              </a:rPr>
              <a:t>Терминдер </a:t>
            </a:r>
            <a:endParaRPr lang="ru-RU" sz="4400" dirty="0"/>
          </a:p>
        </p:txBody>
      </p:sp>
    </p:spTree>
    <p:extLst>
      <p:ext uri="{BB962C8B-B14F-4D97-AF65-F5344CB8AC3E}">
        <p14:creationId xmlns:p14="http://schemas.microsoft.com/office/powerpoint/2010/main" val="2714757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164328316"/>
              </p:ext>
            </p:extLst>
          </p:nvPr>
        </p:nvGraphicFramePr>
        <p:xfrm>
          <a:off x="2287085" y="686944"/>
          <a:ext cx="757242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6" descr="&amp;Kcy;&amp;acy;&amp;rcy;&amp;tcy;&amp;icy;&amp;ncy;&amp;kcy;&amp;icy; &amp;pcy;&amp;ocy; &amp;zcy;&amp;acy;&amp;pcy;&amp;rcy;&amp;ocy;&amp;scy;&amp;ucy; &amp;rcy;&amp;acy;&amp;scy;&amp;tcy;&amp;iecy;&amp;ncy;&amp;icy;&amp;yacy;"/>
          <p:cNvPicPr>
            <a:picLocks noChangeAspect="1" noChangeArrowheads="1"/>
          </p:cNvPicPr>
          <p:nvPr/>
        </p:nvPicPr>
        <p:blipFill>
          <a:blip r:embed="rId7" cstate="print"/>
          <a:srcRect/>
          <a:stretch>
            <a:fillRect/>
          </a:stretch>
        </p:blipFill>
        <p:spPr bwMode="auto">
          <a:xfrm>
            <a:off x="9074727" y="2859387"/>
            <a:ext cx="2613061" cy="1319324"/>
          </a:xfrm>
          <a:prstGeom prst="rect">
            <a:avLst/>
          </a:prstGeom>
          <a:noFill/>
        </p:spPr>
      </p:pic>
      <p:pic>
        <p:nvPicPr>
          <p:cNvPr id="4" name="Picture 4" descr="&amp;Kcy;&amp;acy;&amp;rcy;&amp;tcy;&amp;icy;&amp;ncy;&amp;kcy;&amp;icy; &amp;pcy;&amp;ocy; &amp;zcy;&amp;acy;&amp;pcy;&amp;rcy;&amp;ocy;&amp;scy;&amp;ucy; &amp;bcy;&amp;acy;&amp;kcy;&amp;tcy;&amp;iecy;&amp;rcy;&amp;icy;&amp;icy;"/>
          <p:cNvPicPr>
            <a:picLocks noChangeAspect="1" noChangeArrowheads="1"/>
          </p:cNvPicPr>
          <p:nvPr/>
        </p:nvPicPr>
        <p:blipFill>
          <a:blip r:embed="rId8" cstate="print"/>
          <a:srcRect/>
          <a:stretch>
            <a:fillRect/>
          </a:stretch>
        </p:blipFill>
        <p:spPr bwMode="auto">
          <a:xfrm>
            <a:off x="7186738" y="193963"/>
            <a:ext cx="2663844" cy="1371597"/>
          </a:xfrm>
          <a:prstGeom prst="rect">
            <a:avLst/>
          </a:prstGeom>
          <a:noFill/>
        </p:spPr>
      </p:pic>
      <p:pic>
        <p:nvPicPr>
          <p:cNvPr id="5" name="Picture 10" descr="&amp;Kcy;&amp;acy;&amp;rcy;&amp;tcy;&amp;icy;&amp;ncy;&amp;kcy;&amp;icy; &amp;pcy;&amp;ocy; &amp;zcy;&amp;acy;&amp;pcy;&amp;rcy;&amp;ocy;&amp;scy;&amp;ucy; &amp;gcy;&amp;rcy;&amp;icy;&amp;bcy;&amp;ycy;"/>
          <p:cNvPicPr>
            <a:picLocks noChangeAspect="1" noChangeArrowheads="1"/>
          </p:cNvPicPr>
          <p:nvPr/>
        </p:nvPicPr>
        <p:blipFill>
          <a:blip r:embed="rId9" cstate="print"/>
          <a:srcRect l="19655" t="6893" r="13103" b="37959"/>
          <a:stretch>
            <a:fillRect/>
          </a:stretch>
        </p:blipFill>
        <p:spPr bwMode="auto">
          <a:xfrm>
            <a:off x="8587933" y="5023301"/>
            <a:ext cx="2543160" cy="1300358"/>
          </a:xfrm>
          <a:prstGeom prst="rect">
            <a:avLst/>
          </a:prstGeom>
          <a:noFill/>
        </p:spPr>
      </p:pic>
      <p:pic>
        <p:nvPicPr>
          <p:cNvPr id="6" name="Picture 8" descr="&amp;Kcy;&amp;acy;&amp;rcy;&amp;tcy;&amp;icy;&amp;ncy;&amp;kcy;&amp;icy; &amp;pcy;&amp;ocy; &amp;zcy;&amp;acy;&amp;pcy;&amp;rcy;&amp;ocy;&amp;scy;&amp;ucy; &amp;zhcy;&amp;icy;&amp;vcy;&amp;ocy;&amp;tcy;&amp;ncy;&amp;ycy;&amp;iecy;"/>
          <p:cNvPicPr>
            <a:picLocks noChangeAspect="1" noChangeArrowheads="1"/>
          </p:cNvPicPr>
          <p:nvPr/>
        </p:nvPicPr>
        <p:blipFill>
          <a:blip r:embed="rId10" cstate="print"/>
          <a:srcRect/>
          <a:stretch>
            <a:fillRect/>
          </a:stretch>
        </p:blipFill>
        <p:spPr bwMode="auto">
          <a:xfrm>
            <a:off x="1393626" y="5023301"/>
            <a:ext cx="2329960" cy="1362225"/>
          </a:xfrm>
          <a:prstGeom prst="rect">
            <a:avLst/>
          </a:prstGeom>
          <a:noFill/>
        </p:spPr>
      </p:pic>
      <p:pic>
        <p:nvPicPr>
          <p:cNvPr id="7" name="Picture 2" descr="Похожее изображение"/>
          <p:cNvPicPr>
            <a:picLocks noChangeAspect="1" noChangeArrowheads="1"/>
          </p:cNvPicPr>
          <p:nvPr/>
        </p:nvPicPr>
        <p:blipFill>
          <a:blip r:embed="rId11" cstate="print"/>
          <a:srcRect/>
          <a:stretch>
            <a:fillRect/>
          </a:stretch>
        </p:blipFill>
        <p:spPr bwMode="auto">
          <a:xfrm>
            <a:off x="1246908" y="928255"/>
            <a:ext cx="2174187" cy="1298562"/>
          </a:xfrm>
          <a:prstGeom prst="rect">
            <a:avLst/>
          </a:prstGeom>
          <a:noFill/>
        </p:spPr>
      </p:pic>
    </p:spTree>
    <p:extLst>
      <p:ext uri="{BB962C8B-B14F-4D97-AF65-F5344CB8AC3E}">
        <p14:creationId xmlns:p14="http://schemas.microsoft.com/office/powerpoint/2010/main" val="1870632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0765" y="404152"/>
            <a:ext cx="5153890" cy="59093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kk-KZ" sz="4000" b="1" dirty="0" smtClean="0">
                <a:solidFill>
                  <a:schemeClr val="bg2"/>
                </a:solidFill>
                <a:latin typeface="Times New Roman" pitchFamily="18" charset="0"/>
                <a:cs typeface="Times New Roman" pitchFamily="18" charset="0"/>
              </a:rPr>
              <a:t>Жүйелеу</a:t>
            </a:r>
            <a:r>
              <a:rPr lang="ru-RU" altLang="ru-RU" sz="4000" b="1" dirty="0" smtClean="0">
                <a:solidFill>
                  <a:schemeClr val="bg2"/>
                </a:solidFill>
                <a:latin typeface="Times New Roman" panose="02020603050405020304" pitchFamily="18" charset="0"/>
                <a:cs typeface="Times New Roman" panose="02020603050405020304" pitchFamily="18" charset="0"/>
              </a:rPr>
              <a:t>-</a:t>
            </a:r>
          </a:p>
          <a:p>
            <a:pPr algn="ctr"/>
            <a:r>
              <a:rPr lang="ru-RU" altLang="ru-RU" sz="4000" b="1" dirty="0" err="1" smtClean="0">
                <a:solidFill>
                  <a:schemeClr val="bg2"/>
                </a:solidFill>
                <a:latin typeface="Times New Roman" panose="02020603050405020304" pitchFamily="18" charset="0"/>
                <a:cs typeface="Times New Roman" panose="02020603050405020304" pitchFamily="18" charset="0"/>
              </a:rPr>
              <a:t>ғаламшарда</a:t>
            </a:r>
            <a:r>
              <a:rPr lang="ru-RU" altLang="ru-RU" sz="4000" b="1" dirty="0" smtClean="0">
                <a:solidFill>
                  <a:schemeClr val="bg2"/>
                </a:solidFill>
                <a:latin typeface="Times New Roman" panose="02020603050405020304" pitchFamily="18" charset="0"/>
                <a:cs typeface="Times New Roman" panose="02020603050405020304" pitchFamily="18" charset="0"/>
              </a:rPr>
              <a:t> </a:t>
            </a:r>
            <a:r>
              <a:rPr lang="ru-RU" altLang="ru-RU" sz="4000" b="1" dirty="0" err="1">
                <a:solidFill>
                  <a:schemeClr val="bg2"/>
                </a:solidFill>
                <a:latin typeface="Times New Roman" pitchFamily="18" charset="0"/>
                <a:cs typeface="Times New Roman" pitchFamily="18" charset="0"/>
              </a:rPr>
              <a:t>жойылып</a:t>
            </a:r>
            <a:r>
              <a:rPr lang="ru-RU" altLang="ru-RU" sz="4000" b="1" dirty="0">
                <a:solidFill>
                  <a:schemeClr val="bg2"/>
                </a:solidFill>
                <a:latin typeface="Times New Roman" pitchFamily="18" charset="0"/>
                <a:cs typeface="Times New Roman" pitchFamily="18" charset="0"/>
              </a:rPr>
              <a:t> </a:t>
            </a:r>
            <a:r>
              <a:rPr lang="ru-RU" altLang="ru-RU" sz="4000" b="1" dirty="0" err="1">
                <a:solidFill>
                  <a:schemeClr val="bg2"/>
                </a:solidFill>
                <a:latin typeface="Times New Roman" pitchFamily="18" charset="0"/>
                <a:cs typeface="Times New Roman" pitchFamily="18" charset="0"/>
              </a:rPr>
              <a:t>біткен</a:t>
            </a:r>
            <a:r>
              <a:rPr lang="ru-RU" altLang="ru-RU" sz="4000" b="1" dirty="0">
                <a:solidFill>
                  <a:schemeClr val="bg2"/>
                </a:solidFill>
                <a:latin typeface="Times New Roman" pitchFamily="18" charset="0"/>
                <a:cs typeface="Times New Roman" pitchFamily="18" charset="0"/>
              </a:rPr>
              <a:t> </a:t>
            </a:r>
            <a:r>
              <a:rPr lang="ru-RU" altLang="ru-RU" sz="4000" b="1" dirty="0" err="1">
                <a:solidFill>
                  <a:schemeClr val="bg2"/>
                </a:solidFill>
                <a:latin typeface="Times New Roman" pitchFamily="18" charset="0"/>
                <a:cs typeface="Times New Roman" pitchFamily="18" charset="0"/>
              </a:rPr>
              <a:t>және</a:t>
            </a:r>
            <a:r>
              <a:rPr lang="ru-RU" altLang="ru-RU" sz="4000" b="1" dirty="0">
                <a:solidFill>
                  <a:schemeClr val="bg2"/>
                </a:solidFill>
                <a:latin typeface="Times New Roman" pitchFamily="18" charset="0"/>
                <a:cs typeface="Times New Roman" pitchFamily="18" charset="0"/>
              </a:rPr>
              <a:t>  </a:t>
            </a:r>
            <a:r>
              <a:rPr lang="ru-RU" altLang="ru-RU" sz="4000" b="1" dirty="0" err="1">
                <a:solidFill>
                  <a:schemeClr val="bg2"/>
                </a:solidFill>
                <a:latin typeface="Times New Roman" pitchFamily="18" charset="0"/>
                <a:cs typeface="Times New Roman" pitchFamily="18" charset="0"/>
              </a:rPr>
              <a:t>қазіргі</a:t>
            </a:r>
            <a:r>
              <a:rPr lang="ru-RU" altLang="ru-RU" sz="4000" b="1" dirty="0">
                <a:solidFill>
                  <a:schemeClr val="bg2"/>
                </a:solidFill>
                <a:latin typeface="Times New Roman" pitchFamily="18" charset="0"/>
                <a:cs typeface="Times New Roman" pitchFamily="18" charset="0"/>
              </a:rPr>
              <a:t> </a:t>
            </a:r>
            <a:r>
              <a:rPr lang="ru-RU" altLang="ru-RU" sz="4000" b="1" dirty="0" err="1">
                <a:solidFill>
                  <a:schemeClr val="bg2"/>
                </a:solidFill>
                <a:latin typeface="Times New Roman" pitchFamily="18" charset="0"/>
                <a:cs typeface="Times New Roman" pitchFamily="18" charset="0"/>
              </a:rPr>
              <a:t>кездегі</a:t>
            </a:r>
            <a:r>
              <a:rPr lang="ru-RU" altLang="ru-RU" sz="4000" b="1" dirty="0">
                <a:solidFill>
                  <a:schemeClr val="bg2"/>
                </a:solidFill>
                <a:latin typeface="Times New Roman" pitchFamily="18" charset="0"/>
                <a:cs typeface="Times New Roman" pitchFamily="18" charset="0"/>
              </a:rPr>
              <a:t> </a:t>
            </a:r>
            <a:r>
              <a:rPr lang="ru-RU" altLang="ru-RU" sz="4000" b="1" dirty="0" err="1" smtClean="0">
                <a:solidFill>
                  <a:schemeClr val="bg2"/>
                </a:solidFill>
                <a:latin typeface="Times New Roman" pitchFamily="18" charset="0"/>
                <a:cs typeface="Times New Roman" pitchFamily="18" charset="0"/>
              </a:rPr>
              <a:t>кездесетін</a:t>
            </a:r>
            <a:r>
              <a:rPr lang="ru-RU" altLang="ru-RU" sz="4000" b="1" dirty="0" smtClean="0">
                <a:solidFill>
                  <a:schemeClr val="bg2"/>
                </a:solidFill>
                <a:latin typeface="Times New Roman" pitchFamily="18" charset="0"/>
                <a:cs typeface="Times New Roman" pitchFamily="18" charset="0"/>
              </a:rPr>
              <a:t> </a:t>
            </a:r>
            <a:r>
              <a:rPr lang="ru-RU" altLang="ru-RU" sz="4000" b="1" dirty="0" err="1">
                <a:solidFill>
                  <a:schemeClr val="bg2"/>
                </a:solidFill>
                <a:latin typeface="Times New Roman" pitchFamily="18" charset="0"/>
                <a:cs typeface="Times New Roman" pitchFamily="18" charset="0"/>
              </a:rPr>
              <a:t>барлық</a:t>
            </a:r>
            <a:r>
              <a:rPr lang="ru-RU" altLang="ru-RU" sz="4000" b="1" dirty="0">
                <a:solidFill>
                  <a:schemeClr val="bg2"/>
                </a:solidFill>
                <a:latin typeface="Times New Roman" pitchFamily="18" charset="0"/>
                <a:cs typeface="Times New Roman" pitchFamily="18" charset="0"/>
              </a:rPr>
              <a:t> </a:t>
            </a:r>
            <a:r>
              <a:rPr lang="ru-RU" altLang="ru-RU" sz="4000" b="1" dirty="0" err="1">
                <a:solidFill>
                  <a:schemeClr val="bg2"/>
                </a:solidFill>
                <a:latin typeface="Times New Roman" pitchFamily="18" charset="0"/>
                <a:cs typeface="Times New Roman" pitchFamily="18" charset="0"/>
              </a:rPr>
              <a:t>жануарды</a:t>
            </a:r>
            <a:r>
              <a:rPr lang="ru-RU" altLang="ru-RU" sz="4000" b="1" dirty="0">
                <a:solidFill>
                  <a:schemeClr val="bg2"/>
                </a:solidFill>
                <a:latin typeface="Times New Roman" pitchFamily="18" charset="0"/>
                <a:cs typeface="Times New Roman" pitchFamily="18" charset="0"/>
              </a:rPr>
              <a:t>  </a:t>
            </a:r>
            <a:r>
              <a:rPr lang="ru-RU" altLang="ru-RU" sz="4000" b="1" dirty="0" err="1">
                <a:solidFill>
                  <a:schemeClr val="bg2"/>
                </a:solidFill>
                <a:latin typeface="Times New Roman" pitchFamily="18" charset="0"/>
                <a:cs typeface="Times New Roman" pitchFamily="18" charset="0"/>
              </a:rPr>
              <a:t>белгілі</a:t>
            </a:r>
            <a:r>
              <a:rPr lang="ru-RU" altLang="ru-RU" sz="4000" b="1" dirty="0">
                <a:solidFill>
                  <a:schemeClr val="bg2"/>
                </a:solidFill>
                <a:latin typeface="Times New Roman" pitchFamily="18" charset="0"/>
                <a:cs typeface="Times New Roman" pitchFamily="18" charset="0"/>
              </a:rPr>
              <a:t> </a:t>
            </a:r>
            <a:r>
              <a:rPr lang="ru-RU" altLang="ru-RU" sz="4000" b="1" dirty="0" err="1">
                <a:solidFill>
                  <a:schemeClr val="bg2"/>
                </a:solidFill>
                <a:latin typeface="Times New Roman" pitchFamily="18" charset="0"/>
                <a:cs typeface="Times New Roman" pitchFamily="18" charset="0"/>
              </a:rPr>
              <a:t>тәртіпке</a:t>
            </a:r>
            <a:r>
              <a:rPr lang="ru-RU" altLang="ru-RU" sz="4000" b="1" dirty="0">
                <a:solidFill>
                  <a:schemeClr val="bg2"/>
                </a:solidFill>
                <a:latin typeface="Times New Roman" pitchFamily="18" charset="0"/>
                <a:cs typeface="Times New Roman" pitchFamily="18" charset="0"/>
              </a:rPr>
              <a:t> </a:t>
            </a:r>
            <a:r>
              <a:rPr lang="ru-RU" altLang="ru-RU" sz="4000" b="1" dirty="0" err="1">
                <a:solidFill>
                  <a:schemeClr val="bg2"/>
                </a:solidFill>
                <a:latin typeface="Times New Roman" pitchFamily="18" charset="0"/>
                <a:cs typeface="Times New Roman" pitchFamily="18" charset="0"/>
              </a:rPr>
              <a:t>сәйкестендіріп</a:t>
            </a:r>
            <a:r>
              <a:rPr lang="ru-RU" altLang="ru-RU" sz="4000" b="1" dirty="0">
                <a:solidFill>
                  <a:schemeClr val="bg2"/>
                </a:solidFill>
                <a:latin typeface="Times New Roman" pitchFamily="18" charset="0"/>
                <a:cs typeface="Times New Roman" pitchFamily="18" charset="0"/>
              </a:rPr>
              <a:t>, </a:t>
            </a:r>
            <a:r>
              <a:rPr lang="ru-RU" altLang="ru-RU" sz="4000" b="1" dirty="0" err="1">
                <a:solidFill>
                  <a:schemeClr val="bg2"/>
                </a:solidFill>
                <a:latin typeface="Times New Roman" pitchFamily="18" charset="0"/>
                <a:cs typeface="Times New Roman" pitchFamily="18" charset="0"/>
              </a:rPr>
              <a:t>ретке</a:t>
            </a:r>
            <a:r>
              <a:rPr lang="ru-RU" altLang="ru-RU" sz="4000" b="1" dirty="0">
                <a:solidFill>
                  <a:schemeClr val="bg2"/>
                </a:solidFill>
                <a:latin typeface="Times New Roman" pitchFamily="18" charset="0"/>
                <a:cs typeface="Times New Roman" pitchFamily="18" charset="0"/>
              </a:rPr>
              <a:t> </a:t>
            </a:r>
            <a:r>
              <a:rPr lang="ru-RU" altLang="ru-RU" sz="4000" b="1" dirty="0" err="1">
                <a:solidFill>
                  <a:schemeClr val="bg2"/>
                </a:solidFill>
                <a:latin typeface="Times New Roman" pitchFamily="18" charset="0"/>
                <a:cs typeface="Times New Roman" pitchFamily="18" charset="0"/>
              </a:rPr>
              <a:t>келтіру</a:t>
            </a:r>
            <a:r>
              <a:rPr lang="ru-RU" altLang="ru-RU" sz="4000" b="1" dirty="0">
                <a:solidFill>
                  <a:schemeClr val="bg2"/>
                </a:solidFill>
                <a:latin typeface="Times New Roman" pitchFamily="18" charset="0"/>
                <a:cs typeface="Times New Roman" pitchFamily="18" charset="0"/>
              </a:rPr>
              <a:t>.</a:t>
            </a:r>
          </a:p>
          <a:p>
            <a:endParaRPr lang="ru-RU" b="1" dirty="0">
              <a:solidFill>
                <a:schemeClr val="bg2"/>
              </a:solidFill>
              <a:latin typeface="Times New Roman" panose="02020603050405020304" pitchFamily="18" charset="0"/>
              <a:cs typeface="Times New Roman" panose="02020603050405020304" pitchFamily="18" charset="0"/>
            </a:endParaRPr>
          </a:p>
        </p:txBody>
      </p:sp>
      <p:pic>
        <p:nvPicPr>
          <p:cNvPr id="1026" name="Picture 2" descr="Жүйеленім — У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309" y="818662"/>
            <a:ext cx="3754582" cy="4886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78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779818" y="2611653"/>
            <a:ext cx="6096000" cy="95410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kk-KZ" sz="2800" b="1" dirty="0">
                <a:solidFill>
                  <a:schemeClr val="bg2"/>
                </a:solidFill>
                <a:latin typeface="Times New Roman" pitchFamily="18" charset="0"/>
                <a:cs typeface="Times New Roman" pitchFamily="18" charset="0"/>
              </a:rPr>
              <a:t>1723ж қосарлы атаутізімді ұсынған ғалым. Жүйелеудің негізін қалаған. </a:t>
            </a:r>
            <a:endParaRPr lang="ru-RU" sz="2800" b="1" dirty="0">
              <a:solidFill>
                <a:schemeClr val="bg2"/>
              </a:solidFill>
            </a:endParaRPr>
          </a:p>
        </p:txBody>
      </p:sp>
      <p:pic>
        <p:nvPicPr>
          <p:cNvPr id="2050" name="Picture 2" descr="Карл Линней (1707-1778) - презентация онл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75" y="1496292"/>
            <a:ext cx="3114098" cy="352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0383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Красный и фиолетовый">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TotalTime>
  <Words>336</Words>
  <Application>Microsoft Office PowerPoint</Application>
  <PresentationFormat>Широкоэкранный</PresentationFormat>
  <Paragraphs>75</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MS Shell Dlg 2</vt:lpstr>
      <vt:lpstr>Times New Roman</vt:lpstr>
      <vt:lpstr>Wingdings</vt:lpstr>
      <vt:lpstr>Wingdings 3</vt:lpstr>
      <vt:lpstr>Madison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 User</dc:creator>
  <cp:lastModifiedBy>Windows User</cp:lastModifiedBy>
  <cp:revision>4</cp:revision>
  <dcterms:created xsi:type="dcterms:W3CDTF">2021-10-10T19:53:37Z</dcterms:created>
  <dcterms:modified xsi:type="dcterms:W3CDTF">2021-10-10T20:25:58Z</dcterms:modified>
</cp:coreProperties>
</file>