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4" r:id="rId2"/>
    <p:sldId id="260" r:id="rId3"/>
    <p:sldId id="258" r:id="rId4"/>
    <p:sldId id="267" r:id="rId5"/>
    <p:sldId id="265" r:id="rId6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5C87B1-307F-4A99-AC66-4FA8D6393E0C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D714C59-B9FB-4452-BF7F-BAF80C2A6F70}">
      <dgm:prSet/>
      <dgm:spPr/>
      <dgm:t>
        <a:bodyPr/>
        <a:lstStyle/>
        <a:p>
          <a:pPr rtl="0"/>
          <a:r>
            <a:rPr lang="kk-KZ" smtClean="0"/>
            <a:t>ҰОҚ</a:t>
          </a:r>
          <a:endParaRPr lang="ru-RU"/>
        </a:p>
      </dgm:t>
    </dgm:pt>
    <dgm:pt modelId="{24B16406-356F-47FB-AECF-6E886FBE79EA}" type="parTrans" cxnId="{347D3E1B-9230-475E-9E5E-E26A07DC8195}">
      <dgm:prSet/>
      <dgm:spPr/>
      <dgm:t>
        <a:bodyPr/>
        <a:lstStyle/>
        <a:p>
          <a:endParaRPr lang="ru-RU"/>
        </a:p>
      </dgm:t>
    </dgm:pt>
    <dgm:pt modelId="{9D896BC2-0C79-4DF0-9363-DC5CFBD4CA34}" type="sibTrans" cxnId="{347D3E1B-9230-475E-9E5E-E26A07DC8195}">
      <dgm:prSet/>
      <dgm:spPr/>
      <dgm:t>
        <a:bodyPr/>
        <a:lstStyle/>
        <a:p>
          <a:endParaRPr lang="ru-RU"/>
        </a:p>
      </dgm:t>
    </dgm:pt>
    <dgm:pt modelId="{DA6ED350-A19C-428C-9835-76F420B805F8}" type="pres">
      <dgm:prSet presAssocID="{6D5C87B1-307F-4A99-AC66-4FA8D6393E0C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AD6620C-A767-446F-A9DA-3276A8DE8FE8}" type="pres">
      <dgm:prSet presAssocID="{8D714C59-B9FB-4452-BF7F-BAF80C2A6F70}" presName="circ1TxSh" presStyleLbl="vennNode1" presStyleIdx="0" presStyleCnt="1" custScaleX="202067"/>
      <dgm:spPr/>
      <dgm:t>
        <a:bodyPr/>
        <a:lstStyle/>
        <a:p>
          <a:endParaRPr lang="ru-RU"/>
        </a:p>
      </dgm:t>
    </dgm:pt>
  </dgm:ptLst>
  <dgm:cxnLst>
    <dgm:cxn modelId="{347D3E1B-9230-475E-9E5E-E26A07DC8195}" srcId="{6D5C87B1-307F-4A99-AC66-4FA8D6393E0C}" destId="{8D714C59-B9FB-4452-BF7F-BAF80C2A6F70}" srcOrd="0" destOrd="0" parTransId="{24B16406-356F-47FB-AECF-6E886FBE79EA}" sibTransId="{9D896BC2-0C79-4DF0-9363-DC5CFBD4CA34}"/>
    <dgm:cxn modelId="{93E5DA34-CF3C-42C9-A6EB-81C859B5C965}" type="presOf" srcId="{8D714C59-B9FB-4452-BF7F-BAF80C2A6F70}" destId="{FAD6620C-A767-446F-A9DA-3276A8DE8FE8}" srcOrd="0" destOrd="0" presId="urn:microsoft.com/office/officeart/2005/8/layout/venn1"/>
    <dgm:cxn modelId="{FD2FE61A-A107-48D4-8D93-F036B19321E0}" type="presOf" srcId="{6D5C87B1-307F-4A99-AC66-4FA8D6393E0C}" destId="{DA6ED350-A19C-428C-9835-76F420B805F8}" srcOrd="0" destOrd="0" presId="urn:microsoft.com/office/officeart/2005/8/layout/venn1"/>
    <dgm:cxn modelId="{0FB43908-53AB-483C-8682-6B3F265F10D8}" type="presParOf" srcId="{DA6ED350-A19C-428C-9835-76F420B805F8}" destId="{FAD6620C-A767-446F-A9DA-3276A8DE8FE8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4225A1E-4C79-4529-8B43-0C0FD36070A7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95B4E1E-0A48-4B24-9631-992986D7B3F4}">
      <dgm:prSet phldrT="[Текст]"/>
      <dgm:spPr/>
      <dgm:t>
        <a:bodyPr/>
        <a:lstStyle/>
        <a:p>
          <a:r>
            <a:rPr lang="kk-KZ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Топтастыру </a:t>
          </a:r>
          <a:endParaRPr lang="ru-RU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96D25D-B204-4A73-98AF-6831B5A3C427}" type="parTrans" cxnId="{831547C4-A981-4E9D-AFCF-7074B257177B}">
      <dgm:prSet/>
      <dgm:spPr/>
      <dgm:t>
        <a:bodyPr/>
        <a:lstStyle/>
        <a:p>
          <a:endParaRPr lang="ru-RU"/>
        </a:p>
      </dgm:t>
    </dgm:pt>
    <dgm:pt modelId="{CDC1548E-C0B3-43E3-8627-8997D80AFF2D}" type="sibTrans" cxnId="{831547C4-A981-4E9D-AFCF-7074B257177B}">
      <dgm:prSet/>
      <dgm:spPr/>
      <dgm:t>
        <a:bodyPr/>
        <a:lstStyle/>
        <a:p>
          <a:endParaRPr lang="ru-RU"/>
        </a:p>
      </dgm:t>
    </dgm:pt>
    <dgm:pt modelId="{E8A441B4-9C7C-4A81-9484-295CE36B0970}">
      <dgm:prSet phldrT="[Текст]" custT="1"/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1.Білім беру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ортасы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98DECC-1C1C-4494-8F66-7FC7755CACD0}" type="parTrans" cxnId="{BC4C433A-13EF-49E4-AFFF-8CDDD99BC985}">
      <dgm:prSet/>
      <dgm:spPr/>
      <dgm:t>
        <a:bodyPr/>
        <a:lstStyle/>
        <a:p>
          <a:endParaRPr lang="ru-RU"/>
        </a:p>
      </dgm:t>
    </dgm:pt>
    <dgm:pt modelId="{F0C9A4C2-D5D4-471D-B5C5-54F9A83A6114}" type="sibTrans" cxnId="{BC4C433A-13EF-49E4-AFFF-8CDDD99BC985}">
      <dgm:prSet/>
      <dgm:spPr/>
      <dgm:t>
        <a:bodyPr/>
        <a:lstStyle/>
        <a:p>
          <a:endParaRPr lang="ru-RU"/>
        </a:p>
      </dgm:t>
    </dgm:pt>
    <dgm:pt modelId="{A68F8144-5813-4F27-9ADF-C200BCBBF7E5}">
      <dgm:prSet phldrT="[Текст]" custT="1"/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2.Шаттық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шеңбері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!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4DE0B7-A173-4CAC-9ED3-2D3445037E32}" type="parTrans" cxnId="{6A4E8D0B-D0C4-42AA-9576-57BBF1FB1382}">
      <dgm:prSet/>
      <dgm:spPr/>
      <dgm:t>
        <a:bodyPr/>
        <a:lstStyle/>
        <a:p>
          <a:endParaRPr lang="ru-RU"/>
        </a:p>
      </dgm:t>
    </dgm:pt>
    <dgm:pt modelId="{B9C76CB1-1880-4FBE-964C-4354FF1C6B0C}" type="sibTrans" cxnId="{6A4E8D0B-D0C4-42AA-9576-57BBF1FB1382}">
      <dgm:prSet/>
      <dgm:spPr/>
      <dgm:t>
        <a:bodyPr/>
        <a:lstStyle/>
        <a:p>
          <a:endParaRPr lang="ru-RU"/>
        </a:p>
      </dgm:t>
    </dgm:pt>
    <dgm:pt modelId="{E310C9A8-919E-4FD8-8777-F1E493AFF179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7.сергіту сәті </a:t>
          </a:r>
          <a:endParaRPr lang="ru-RU" dirty="0" smtClean="0">
            <a:solidFill>
              <a:srgbClr val="FF0000"/>
            </a:solidFill>
          </a:endParaRPr>
        </a:p>
        <a:p>
          <a:endParaRPr lang="ru-RU" dirty="0"/>
        </a:p>
      </dgm:t>
    </dgm:pt>
    <dgm:pt modelId="{8B483A1C-5700-4323-AA1E-A16444CFD93F}" type="parTrans" cxnId="{84763B3B-0B3A-48E3-B69F-DCE46632F153}">
      <dgm:prSet/>
      <dgm:spPr/>
      <dgm:t>
        <a:bodyPr/>
        <a:lstStyle/>
        <a:p>
          <a:endParaRPr lang="ru-RU"/>
        </a:p>
      </dgm:t>
    </dgm:pt>
    <dgm:pt modelId="{784F78CE-7FE4-47A4-9E99-C5777F95B58A}" type="sibTrans" cxnId="{84763B3B-0B3A-48E3-B69F-DCE46632F153}">
      <dgm:prSet/>
      <dgm:spPr/>
      <dgm:t>
        <a:bodyPr/>
        <a:lstStyle/>
        <a:p>
          <a:endParaRPr lang="ru-RU"/>
        </a:p>
      </dgm:t>
    </dgm:pt>
    <dgm:pt modelId="{F940C463-16C1-4773-9443-D1413D858064}">
      <dgm:prSet phldrT="[Текст]" custT="1"/>
      <dgm:spPr/>
      <dgm:t>
        <a:bodyPr/>
        <a:lstStyle/>
        <a:p>
          <a:pPr marL="114300" marR="0" indent="0" defTabSz="5778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kk-KZ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8. Балауыз шаммен сурет салу әдісі</a:t>
          </a:r>
          <a:br>
            <a:rPr lang="kk-KZ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kk-KZ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9. суреттер көрмесі</a:t>
          </a:r>
          <a:endParaRPr lang="ru-RU" sz="1800" dirty="0" smtClean="0"/>
        </a:p>
        <a:p>
          <a:pPr marL="114300" indent="0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1600" dirty="0"/>
        </a:p>
      </dgm:t>
    </dgm:pt>
    <dgm:pt modelId="{D04C2E9C-EC83-41DE-99AC-6540504F1E5B}" type="parTrans" cxnId="{770F5735-4E3D-4D6F-8FA8-840B2C9519A6}">
      <dgm:prSet/>
      <dgm:spPr/>
      <dgm:t>
        <a:bodyPr/>
        <a:lstStyle/>
        <a:p>
          <a:endParaRPr lang="ru-RU"/>
        </a:p>
      </dgm:t>
    </dgm:pt>
    <dgm:pt modelId="{33AA3758-4C88-4B04-A3B2-6047B08F9131}" type="sibTrans" cxnId="{770F5735-4E3D-4D6F-8FA8-840B2C9519A6}">
      <dgm:prSet/>
      <dgm:spPr/>
      <dgm:t>
        <a:bodyPr/>
        <a:lstStyle/>
        <a:p>
          <a:endParaRPr lang="ru-RU"/>
        </a:p>
      </dgm:t>
    </dgm:pt>
    <dgm:pt modelId="{B07141DD-F477-4C10-A685-A458BAC354D2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рефлексия</a:t>
          </a:r>
          <a:endParaRPr lang="ru-RU" dirty="0" smtClean="0">
            <a:solidFill>
              <a:srgbClr val="FF0000"/>
            </a:solidFill>
          </a:endParaRPr>
        </a:p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dirty="0" smtClean="0"/>
            <a:t> </a:t>
          </a:r>
          <a:endParaRPr lang="ru-RU" dirty="0"/>
        </a:p>
      </dgm:t>
    </dgm:pt>
    <dgm:pt modelId="{391A7CCF-9FFF-45AE-B0DE-78A94AE67493}" type="parTrans" cxnId="{8C34AB6A-10FA-408B-B28C-72CAEB7084A0}">
      <dgm:prSet/>
      <dgm:spPr/>
      <dgm:t>
        <a:bodyPr/>
        <a:lstStyle/>
        <a:p>
          <a:endParaRPr lang="ru-RU"/>
        </a:p>
      </dgm:t>
    </dgm:pt>
    <dgm:pt modelId="{D38CFD0A-A9F6-4461-9403-A9369B64256F}" type="sibTrans" cxnId="{8C34AB6A-10FA-408B-B28C-72CAEB7084A0}">
      <dgm:prSet/>
      <dgm:spPr/>
      <dgm:t>
        <a:bodyPr/>
        <a:lstStyle/>
        <a:p>
          <a:endParaRPr lang="ru-RU"/>
        </a:p>
      </dgm:t>
    </dgm:pt>
    <dgm:pt modelId="{9C1A8262-401C-4133-A8AC-881A08C6F4A9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10. Ағаш па бұта ма? </a:t>
          </a:r>
          <a:r>
            <a:rPr lang="en-US" sz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Intellectum</a:t>
          </a:r>
          <a:r>
            <a: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kk-KZ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ойыны</a:t>
          </a:r>
          <a:endParaRPr lang="ru-RU" sz="1800" dirty="0"/>
        </a:p>
      </dgm:t>
    </dgm:pt>
    <dgm:pt modelId="{9432CFC7-E3A0-4DA3-8D11-6A1799A3BE2A}" type="parTrans" cxnId="{19CECC82-C640-42F3-9FCE-2F8D7032C85B}">
      <dgm:prSet/>
      <dgm:spPr/>
      <dgm:t>
        <a:bodyPr/>
        <a:lstStyle/>
        <a:p>
          <a:endParaRPr lang="ru-RU"/>
        </a:p>
      </dgm:t>
    </dgm:pt>
    <dgm:pt modelId="{41F05E72-A26F-4F19-B9F0-F39C6E3BD209}" type="sibTrans" cxnId="{19CECC82-C640-42F3-9FCE-2F8D7032C85B}">
      <dgm:prSet/>
      <dgm:spPr/>
      <dgm:t>
        <a:bodyPr/>
        <a:lstStyle/>
        <a:p>
          <a:endParaRPr lang="ru-RU"/>
        </a:p>
      </dgm:t>
    </dgm:pt>
    <dgm:pt modelId="{D0018FFC-8464-4B9B-86D7-AA4057C49A6D}">
      <dgm:prSet phldrT="[Текст]" custT="1"/>
      <dgm:spPr/>
      <dgm:t>
        <a:bodyPr/>
        <a:lstStyle/>
        <a:p>
          <a:pPr marL="171450" indent="0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kk-KZ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12. бала үні</a:t>
          </a:r>
          <a:endParaRPr lang="ru-RU" sz="1800" dirty="0"/>
        </a:p>
      </dgm:t>
    </dgm:pt>
    <dgm:pt modelId="{014116E4-CDAB-4B0B-B7B3-682183331ECC}" type="parTrans" cxnId="{5E1FA21E-5001-4F66-AA23-15B59C09B72A}">
      <dgm:prSet/>
      <dgm:spPr/>
      <dgm:t>
        <a:bodyPr/>
        <a:lstStyle/>
        <a:p>
          <a:endParaRPr lang="ru-RU"/>
        </a:p>
      </dgm:t>
    </dgm:pt>
    <dgm:pt modelId="{B203B5EF-FE2A-4940-9081-4F039B0F65B9}" type="sibTrans" cxnId="{5E1FA21E-5001-4F66-AA23-15B59C09B72A}">
      <dgm:prSet/>
      <dgm:spPr/>
      <dgm:t>
        <a:bodyPr/>
        <a:lstStyle/>
        <a:p>
          <a:endParaRPr lang="ru-RU"/>
        </a:p>
      </dgm:t>
    </dgm:pt>
    <dgm:pt modelId="{CB9F2657-BF95-44C1-8301-0BAB37F956C5}">
      <dgm:prSet/>
      <dgm:spPr/>
      <dgm:t>
        <a:bodyPr/>
        <a:lstStyle/>
        <a:p>
          <a:r>
            <a:rPr lang="kk-KZ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3.топқа бөлу </a:t>
          </a:r>
          <a:endParaRPr lang="ru-RU" dirty="0">
            <a:solidFill>
              <a:srgbClr val="FF0000"/>
            </a:solidFill>
          </a:endParaRPr>
        </a:p>
      </dgm:t>
    </dgm:pt>
    <dgm:pt modelId="{6423A532-F554-4022-AE9C-7B4441091510}" type="parTrans" cxnId="{E5D8C81E-FCC9-4BDF-9AF6-1D7427464E85}">
      <dgm:prSet/>
      <dgm:spPr/>
      <dgm:t>
        <a:bodyPr/>
        <a:lstStyle/>
        <a:p>
          <a:endParaRPr lang="ru-RU"/>
        </a:p>
      </dgm:t>
    </dgm:pt>
    <dgm:pt modelId="{D70B7D85-773B-4C4C-99E7-065EB821F99F}" type="sibTrans" cxnId="{E5D8C81E-FCC9-4BDF-9AF6-1D7427464E85}">
      <dgm:prSet/>
      <dgm:spPr/>
      <dgm:t>
        <a:bodyPr/>
        <a:lstStyle/>
        <a:p>
          <a:endParaRPr lang="ru-RU"/>
        </a:p>
      </dgm:t>
    </dgm:pt>
    <dgm:pt modelId="{FCFDC254-C2A3-4FEA-A13B-583E4830233D}">
      <dgm:prSet custT="1"/>
      <dgm:spPr/>
      <dgm:t>
        <a:bodyPr/>
        <a:lstStyle/>
        <a:p>
          <a:pPr marL="171450" indent="0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kk-KZ" sz="1600" smtClean="0">
              <a:latin typeface="Times New Roman" panose="02020603050405020304" pitchFamily="18" charset="0"/>
              <a:cs typeface="Times New Roman" panose="02020603050405020304" pitchFamily="18" charset="0"/>
            </a:rPr>
            <a:t>4.ғажайып сәт</a:t>
          </a:r>
          <a:endParaRPr lang="ru-RU" sz="1600" dirty="0"/>
        </a:p>
      </dgm:t>
    </dgm:pt>
    <dgm:pt modelId="{352A09A1-4289-4932-915B-177F6E407DDC}" type="parTrans" cxnId="{536728A1-532A-4B76-87F6-B40A51BFAC1C}">
      <dgm:prSet/>
      <dgm:spPr/>
      <dgm:t>
        <a:bodyPr/>
        <a:lstStyle/>
        <a:p>
          <a:endParaRPr lang="ru-RU"/>
        </a:p>
      </dgm:t>
    </dgm:pt>
    <dgm:pt modelId="{B50A2A9F-4159-4F94-A29C-37014FD4FAB6}" type="sibTrans" cxnId="{536728A1-532A-4B76-87F6-B40A51BFAC1C}">
      <dgm:prSet/>
      <dgm:spPr/>
      <dgm:t>
        <a:bodyPr/>
        <a:lstStyle/>
        <a:p>
          <a:endParaRPr lang="ru-RU"/>
        </a:p>
      </dgm:t>
    </dgm:pt>
    <dgm:pt modelId="{B9C61EDA-C92C-4ECB-A4A6-33FCB0757F25}">
      <dgm:prSet/>
      <dgm:spPr/>
      <dgm:t>
        <a:bodyPr/>
        <a:lstStyle/>
        <a:p>
          <a:pPr marL="171450" indent="0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1300" dirty="0"/>
        </a:p>
      </dgm:t>
    </dgm:pt>
    <dgm:pt modelId="{9EC0F2D7-21C8-476E-B403-B4989DBD4F98}" type="parTrans" cxnId="{DD34DD48-AF5E-4424-B649-FE118154587C}">
      <dgm:prSet/>
      <dgm:spPr/>
      <dgm:t>
        <a:bodyPr/>
        <a:lstStyle/>
        <a:p>
          <a:endParaRPr lang="ru-RU"/>
        </a:p>
      </dgm:t>
    </dgm:pt>
    <dgm:pt modelId="{13C8C4B1-14DD-4BDB-97FC-36EA04927ADB}" type="sibTrans" cxnId="{DD34DD48-AF5E-4424-B649-FE118154587C}">
      <dgm:prSet/>
      <dgm:spPr/>
      <dgm:t>
        <a:bodyPr/>
        <a:lstStyle/>
        <a:p>
          <a:endParaRPr lang="ru-RU"/>
        </a:p>
      </dgm:t>
    </dgm:pt>
    <dgm:pt modelId="{9512D2D5-06D4-4174-95F2-70DED8F81F07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5.сұрақ-жауап</a:t>
          </a:r>
          <a:endParaRPr lang="ru-RU" sz="1600" dirty="0" smtClean="0"/>
        </a:p>
      </dgm:t>
    </dgm:pt>
    <dgm:pt modelId="{18D41094-BA10-4E70-A25D-A975ACDC9A5C}" type="parTrans" cxnId="{AAF06674-BF14-4C49-A1C2-EE97B1168E5A}">
      <dgm:prSet/>
      <dgm:spPr/>
      <dgm:t>
        <a:bodyPr/>
        <a:lstStyle/>
        <a:p>
          <a:endParaRPr lang="ru-RU"/>
        </a:p>
      </dgm:t>
    </dgm:pt>
    <dgm:pt modelId="{5C6278B3-AB5A-471C-B6E8-BD9B8BA8A81C}" type="sibTrans" cxnId="{AAF06674-BF14-4C49-A1C2-EE97B1168E5A}">
      <dgm:prSet/>
      <dgm:spPr/>
      <dgm:t>
        <a:bodyPr/>
        <a:lstStyle/>
        <a:p>
          <a:endParaRPr lang="ru-RU"/>
        </a:p>
      </dgm:t>
    </dgm:pt>
    <dgm:pt modelId="{E289BCD3-B20E-4C9F-8C3F-95E1D18192A5}">
      <dgm:prSet custT="1"/>
      <dgm:spPr/>
      <dgm:t>
        <a:bodyPr/>
        <a:lstStyle/>
        <a:p>
          <a:pPr marL="171450" indent="0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kk-KZ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6.лего конструкторымен мөр басу әдісі</a:t>
          </a:r>
          <a:endParaRPr lang="ru-RU" sz="1600" dirty="0"/>
        </a:p>
      </dgm:t>
    </dgm:pt>
    <dgm:pt modelId="{20593B8E-A9DB-4A6E-96E4-D39FD5DFA202}" type="parTrans" cxnId="{61213BA1-1F4F-438D-925C-4F69415DC083}">
      <dgm:prSet/>
      <dgm:spPr/>
      <dgm:t>
        <a:bodyPr/>
        <a:lstStyle/>
        <a:p>
          <a:endParaRPr lang="ru-RU"/>
        </a:p>
      </dgm:t>
    </dgm:pt>
    <dgm:pt modelId="{8FB225E1-D21E-47B0-B69C-1567BAEACB07}" type="sibTrans" cxnId="{61213BA1-1F4F-438D-925C-4F69415DC083}">
      <dgm:prSet/>
      <dgm:spPr/>
      <dgm:t>
        <a:bodyPr/>
        <a:lstStyle/>
        <a:p>
          <a:endParaRPr lang="ru-RU"/>
        </a:p>
      </dgm:t>
    </dgm:pt>
    <dgm:pt modelId="{CB5BBE5C-3C48-467C-B2C4-DFE051E07531}">
      <dgm:prSet custT="1"/>
      <dgm:spPr/>
      <dgm:t>
        <a:bodyPr/>
        <a:lstStyle/>
        <a:p>
          <a:pPr marL="114300" indent="0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1600" dirty="0"/>
        </a:p>
      </dgm:t>
    </dgm:pt>
    <dgm:pt modelId="{80682AD1-A83C-429A-A0F8-30760F83624B}" type="parTrans" cxnId="{9BC073F6-821B-4C45-8B69-E90640E99304}">
      <dgm:prSet/>
      <dgm:spPr/>
      <dgm:t>
        <a:bodyPr/>
        <a:lstStyle/>
        <a:p>
          <a:endParaRPr lang="ru-RU"/>
        </a:p>
      </dgm:t>
    </dgm:pt>
    <dgm:pt modelId="{6DF40EC3-2D55-445C-BD15-B1F48E05C4CE}" type="sibTrans" cxnId="{9BC073F6-821B-4C45-8B69-E90640E99304}">
      <dgm:prSet/>
      <dgm:spPr/>
      <dgm:t>
        <a:bodyPr/>
        <a:lstStyle/>
        <a:p>
          <a:endParaRPr lang="ru-RU"/>
        </a:p>
      </dgm:t>
    </dgm:pt>
    <dgm:pt modelId="{4AA87E96-C954-4170-AAD9-F0DE74297503}">
      <dgm:prSet phldrT="[Текст]" custT="1"/>
      <dgm:spPr/>
      <dgm:t>
        <a:bodyPr/>
        <a:lstStyle/>
        <a:p>
          <a:pPr marL="171450" indent="0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kk-KZ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11 кері байланыс</a:t>
          </a:r>
          <a:endParaRPr lang="ru-RU" sz="1800" dirty="0"/>
        </a:p>
      </dgm:t>
    </dgm:pt>
    <dgm:pt modelId="{F1E971CF-5311-488F-ABFE-3D8CE3B24C7F}" type="parTrans" cxnId="{C50DBED4-DC6E-4411-A5B9-784151D19DA1}">
      <dgm:prSet/>
      <dgm:spPr/>
      <dgm:t>
        <a:bodyPr/>
        <a:lstStyle/>
        <a:p>
          <a:endParaRPr lang="ru-RU"/>
        </a:p>
      </dgm:t>
    </dgm:pt>
    <dgm:pt modelId="{50AF1F26-2A36-47AE-897A-B77DEC9F329E}" type="sibTrans" cxnId="{C50DBED4-DC6E-4411-A5B9-784151D19DA1}">
      <dgm:prSet/>
      <dgm:spPr/>
      <dgm:t>
        <a:bodyPr/>
        <a:lstStyle/>
        <a:p>
          <a:endParaRPr lang="ru-RU"/>
        </a:p>
      </dgm:t>
    </dgm:pt>
    <dgm:pt modelId="{EFC026CC-F182-434F-9C74-BF7BCA11CCF3}" type="pres">
      <dgm:prSet presAssocID="{74225A1E-4C79-4529-8B43-0C0FD36070A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5D2C620-9D5A-438F-A10B-D469AEA1B709}" type="pres">
      <dgm:prSet presAssocID="{74225A1E-4C79-4529-8B43-0C0FD36070A7}" presName="tSp" presStyleCnt="0"/>
      <dgm:spPr/>
    </dgm:pt>
    <dgm:pt modelId="{7571C66D-60D7-4A4B-8B72-85DECDF1D868}" type="pres">
      <dgm:prSet presAssocID="{74225A1E-4C79-4529-8B43-0C0FD36070A7}" presName="bSp" presStyleCnt="0"/>
      <dgm:spPr/>
    </dgm:pt>
    <dgm:pt modelId="{C28FB348-ED9A-4CBE-90A2-9D52D3C4F182}" type="pres">
      <dgm:prSet presAssocID="{74225A1E-4C79-4529-8B43-0C0FD36070A7}" presName="process" presStyleCnt="0"/>
      <dgm:spPr/>
    </dgm:pt>
    <dgm:pt modelId="{62E191A7-745E-49AF-9C36-1C29F3EC9D1C}" type="pres">
      <dgm:prSet presAssocID="{A95B4E1E-0A48-4B24-9631-992986D7B3F4}" presName="composite1" presStyleCnt="0"/>
      <dgm:spPr/>
    </dgm:pt>
    <dgm:pt modelId="{B8B7B321-DBCD-44B9-8945-4F4A8F354620}" type="pres">
      <dgm:prSet presAssocID="{A95B4E1E-0A48-4B24-9631-992986D7B3F4}" presName="dummyNode1" presStyleLbl="node1" presStyleIdx="0" presStyleCnt="4"/>
      <dgm:spPr/>
    </dgm:pt>
    <dgm:pt modelId="{49FF8AA4-D79F-4FCD-B2C0-A2798C039301}" type="pres">
      <dgm:prSet presAssocID="{A95B4E1E-0A48-4B24-9631-992986D7B3F4}" presName="childNode1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C7BB86-8EFE-4B27-AAF4-2CEE81D32B92}" type="pres">
      <dgm:prSet presAssocID="{A95B4E1E-0A48-4B24-9631-992986D7B3F4}" presName="childNode1tx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823BC8-A13D-4892-BBA7-A9E11E55795F}" type="pres">
      <dgm:prSet presAssocID="{A95B4E1E-0A48-4B24-9631-992986D7B3F4}" presName="parentNode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3A5164-8A90-4343-B885-EAF02264195F}" type="pres">
      <dgm:prSet presAssocID="{A95B4E1E-0A48-4B24-9631-992986D7B3F4}" presName="connSite1" presStyleCnt="0"/>
      <dgm:spPr/>
    </dgm:pt>
    <dgm:pt modelId="{006DB14B-0507-4861-BE51-689B37AC0074}" type="pres">
      <dgm:prSet presAssocID="{CDC1548E-C0B3-43E3-8627-8997D80AFF2D}" presName="Name9" presStyleLbl="sibTrans2D1" presStyleIdx="0" presStyleCnt="3"/>
      <dgm:spPr/>
      <dgm:t>
        <a:bodyPr/>
        <a:lstStyle/>
        <a:p>
          <a:endParaRPr lang="ru-RU"/>
        </a:p>
      </dgm:t>
    </dgm:pt>
    <dgm:pt modelId="{13A4420C-3FC8-4BF2-B0CE-99A5D4248C5F}" type="pres">
      <dgm:prSet presAssocID="{CB9F2657-BF95-44C1-8301-0BAB37F956C5}" presName="composite2" presStyleCnt="0"/>
      <dgm:spPr/>
    </dgm:pt>
    <dgm:pt modelId="{9F01268E-3699-452F-974C-09B41D264659}" type="pres">
      <dgm:prSet presAssocID="{CB9F2657-BF95-44C1-8301-0BAB37F956C5}" presName="dummyNode2" presStyleLbl="node1" presStyleIdx="0" presStyleCnt="4"/>
      <dgm:spPr/>
    </dgm:pt>
    <dgm:pt modelId="{5C21C4C8-451F-48D4-9E08-FD2408FDEB63}" type="pres">
      <dgm:prSet presAssocID="{CB9F2657-BF95-44C1-8301-0BAB37F956C5}" presName="childNode2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3E7CEE-AB20-41D1-8F78-24AF8325C1A4}" type="pres">
      <dgm:prSet presAssocID="{CB9F2657-BF95-44C1-8301-0BAB37F956C5}" presName="childNode2tx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562D3A-AFC4-4C38-B1A4-D98A1FFBFB2D}" type="pres">
      <dgm:prSet presAssocID="{CB9F2657-BF95-44C1-8301-0BAB37F956C5}" presName="parentNode2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55F94A-DAEA-4772-AB7A-7DCC5D1D5BD3}" type="pres">
      <dgm:prSet presAssocID="{CB9F2657-BF95-44C1-8301-0BAB37F956C5}" presName="connSite2" presStyleCnt="0"/>
      <dgm:spPr/>
    </dgm:pt>
    <dgm:pt modelId="{F3786142-A60B-467E-904F-D1542C3B3432}" type="pres">
      <dgm:prSet presAssocID="{D70B7D85-773B-4C4C-99E7-065EB821F99F}" presName="Name18" presStyleLbl="sibTrans2D1" presStyleIdx="1" presStyleCnt="3"/>
      <dgm:spPr/>
      <dgm:t>
        <a:bodyPr/>
        <a:lstStyle/>
        <a:p>
          <a:endParaRPr lang="ru-RU"/>
        </a:p>
      </dgm:t>
    </dgm:pt>
    <dgm:pt modelId="{8F98A6AE-CF70-43C4-864E-25C2A37AEEB1}" type="pres">
      <dgm:prSet presAssocID="{E310C9A8-919E-4FD8-8777-F1E493AFF179}" presName="composite1" presStyleCnt="0"/>
      <dgm:spPr/>
    </dgm:pt>
    <dgm:pt modelId="{7CDBBD6F-BD40-4B80-8DDE-B86223503CFE}" type="pres">
      <dgm:prSet presAssocID="{E310C9A8-919E-4FD8-8777-F1E493AFF179}" presName="dummyNode1" presStyleLbl="node1" presStyleIdx="1" presStyleCnt="4"/>
      <dgm:spPr/>
    </dgm:pt>
    <dgm:pt modelId="{22436946-3EF6-4162-8579-C3C5E58B39A8}" type="pres">
      <dgm:prSet presAssocID="{E310C9A8-919E-4FD8-8777-F1E493AFF179}" presName="childNode1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C8BD12-B33B-4541-9CDB-D0D52C27ABE8}" type="pres">
      <dgm:prSet presAssocID="{E310C9A8-919E-4FD8-8777-F1E493AFF179}" presName="childNode1tx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02ABE4-FA2B-4918-B24A-DF55BA63AE49}" type="pres">
      <dgm:prSet presAssocID="{E310C9A8-919E-4FD8-8777-F1E493AFF179}" presName="parentNode1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20E1D2-C896-4920-A118-D3B78FA41BCC}" type="pres">
      <dgm:prSet presAssocID="{E310C9A8-919E-4FD8-8777-F1E493AFF179}" presName="connSite1" presStyleCnt="0"/>
      <dgm:spPr/>
    </dgm:pt>
    <dgm:pt modelId="{2657F642-9E02-41C6-A825-875C0E46CEE7}" type="pres">
      <dgm:prSet presAssocID="{784F78CE-7FE4-47A4-9E99-C5777F95B58A}" presName="Name9" presStyleLbl="sibTrans2D1" presStyleIdx="2" presStyleCnt="3"/>
      <dgm:spPr/>
      <dgm:t>
        <a:bodyPr/>
        <a:lstStyle/>
        <a:p>
          <a:endParaRPr lang="ru-RU"/>
        </a:p>
      </dgm:t>
    </dgm:pt>
    <dgm:pt modelId="{87B78B66-4507-4E8D-BF0A-3FFB987AF695}" type="pres">
      <dgm:prSet presAssocID="{B07141DD-F477-4C10-A685-A458BAC354D2}" presName="composite2" presStyleCnt="0"/>
      <dgm:spPr/>
    </dgm:pt>
    <dgm:pt modelId="{3BE146DD-FA23-4DFF-B00D-A9CCA87FB229}" type="pres">
      <dgm:prSet presAssocID="{B07141DD-F477-4C10-A685-A458BAC354D2}" presName="dummyNode2" presStyleLbl="node1" presStyleIdx="2" presStyleCnt="4"/>
      <dgm:spPr/>
    </dgm:pt>
    <dgm:pt modelId="{4B72FC47-11D5-46F2-921B-3964D3C47C67}" type="pres">
      <dgm:prSet presAssocID="{B07141DD-F477-4C10-A685-A458BAC354D2}" presName="childNode2" presStyleLbl="bgAcc1" presStyleIdx="3" presStyleCnt="4" custScaleY="111764" custLinFactNeighborX="-5360" custLinFactNeighborY="-19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B707F6-3CAF-4037-BE69-1916986B1178}" type="pres">
      <dgm:prSet presAssocID="{B07141DD-F477-4C10-A685-A458BAC354D2}" presName="childNode2tx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C83B2F-6F5B-400E-94D1-1DA9404B33AD}" type="pres">
      <dgm:prSet presAssocID="{B07141DD-F477-4C10-A685-A458BAC354D2}" presName="parentNode2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A69C1B-9596-4872-8EFD-7A63A6AC6FB5}" type="pres">
      <dgm:prSet presAssocID="{B07141DD-F477-4C10-A685-A458BAC354D2}" presName="connSite2" presStyleCnt="0"/>
      <dgm:spPr/>
    </dgm:pt>
  </dgm:ptLst>
  <dgm:cxnLst>
    <dgm:cxn modelId="{47B1B6EB-E456-4EB6-AE55-F4F1C476708F}" type="presOf" srcId="{E8A441B4-9C7C-4A81-9484-295CE36B0970}" destId="{49FF8AA4-D79F-4FCD-B2C0-A2798C039301}" srcOrd="0" destOrd="0" presId="urn:microsoft.com/office/officeart/2005/8/layout/hProcess4"/>
    <dgm:cxn modelId="{63C4C02A-EF96-4D00-AC24-DE0111D665F8}" type="presOf" srcId="{FCFDC254-C2A3-4FEA-A13B-583E4830233D}" destId="{5C21C4C8-451F-48D4-9E08-FD2408FDEB63}" srcOrd="0" destOrd="0" presId="urn:microsoft.com/office/officeart/2005/8/layout/hProcess4"/>
    <dgm:cxn modelId="{6201622A-B0CB-4625-9D1D-13C3A58E82A7}" type="presOf" srcId="{CB9F2657-BF95-44C1-8301-0BAB37F956C5}" destId="{7E562D3A-AFC4-4C38-B1A4-D98A1FFBFB2D}" srcOrd="0" destOrd="0" presId="urn:microsoft.com/office/officeart/2005/8/layout/hProcess4"/>
    <dgm:cxn modelId="{569FC69B-D111-4D6A-BED0-E9259855BA76}" type="presOf" srcId="{D70B7D85-773B-4C4C-99E7-065EB821F99F}" destId="{F3786142-A60B-467E-904F-D1542C3B3432}" srcOrd="0" destOrd="0" presId="urn:microsoft.com/office/officeart/2005/8/layout/hProcess4"/>
    <dgm:cxn modelId="{2964EE9F-44B6-4893-9AEE-E045E7E93675}" type="presOf" srcId="{E310C9A8-919E-4FD8-8777-F1E493AFF179}" destId="{BA02ABE4-FA2B-4918-B24A-DF55BA63AE49}" srcOrd="0" destOrd="0" presId="urn:microsoft.com/office/officeart/2005/8/layout/hProcess4"/>
    <dgm:cxn modelId="{6B97D633-B4FB-4425-A9DB-BCA5FF09FCC2}" type="presOf" srcId="{A68F8144-5813-4F27-9ADF-C200BCBBF7E5}" destId="{49FF8AA4-D79F-4FCD-B2C0-A2798C039301}" srcOrd="0" destOrd="1" presId="urn:microsoft.com/office/officeart/2005/8/layout/hProcess4"/>
    <dgm:cxn modelId="{B64D15AF-4100-42BB-8E91-3C2FEDA991C7}" type="presOf" srcId="{784F78CE-7FE4-47A4-9E99-C5777F95B58A}" destId="{2657F642-9E02-41C6-A825-875C0E46CEE7}" srcOrd="0" destOrd="0" presId="urn:microsoft.com/office/officeart/2005/8/layout/hProcess4"/>
    <dgm:cxn modelId="{46CF2157-C1CC-4EC5-AE24-F45915EBD09D}" type="presOf" srcId="{A95B4E1E-0A48-4B24-9631-992986D7B3F4}" destId="{1D823BC8-A13D-4892-BBA7-A9E11E55795F}" srcOrd="0" destOrd="0" presId="urn:microsoft.com/office/officeart/2005/8/layout/hProcess4"/>
    <dgm:cxn modelId="{117C903A-93E2-45BA-93BE-339075967BE6}" type="presOf" srcId="{9512D2D5-06D4-4174-95F2-70DED8F81F07}" destId="{5C21C4C8-451F-48D4-9E08-FD2408FDEB63}" srcOrd="0" destOrd="1" presId="urn:microsoft.com/office/officeart/2005/8/layout/hProcess4"/>
    <dgm:cxn modelId="{BC4C433A-13EF-49E4-AFFF-8CDDD99BC985}" srcId="{A95B4E1E-0A48-4B24-9631-992986D7B3F4}" destId="{E8A441B4-9C7C-4A81-9484-295CE36B0970}" srcOrd="0" destOrd="0" parTransId="{5698DECC-1C1C-4494-8F66-7FC7755CACD0}" sibTransId="{F0C9A4C2-D5D4-471D-B5C5-54F9A83A6114}"/>
    <dgm:cxn modelId="{2D03F0D3-800D-4A07-A06B-AF602E50C1F1}" type="presOf" srcId="{D0018FFC-8464-4B9B-86D7-AA4057C49A6D}" destId="{4FB707F6-3CAF-4037-BE69-1916986B1178}" srcOrd="1" destOrd="2" presId="urn:microsoft.com/office/officeart/2005/8/layout/hProcess4"/>
    <dgm:cxn modelId="{9BCF369B-C5C3-437D-883C-FFA019CB2160}" type="presOf" srcId="{74225A1E-4C79-4529-8B43-0C0FD36070A7}" destId="{EFC026CC-F182-434F-9C74-BF7BCA11CCF3}" srcOrd="0" destOrd="0" presId="urn:microsoft.com/office/officeart/2005/8/layout/hProcess4"/>
    <dgm:cxn modelId="{B7DAA9E4-8F77-49D3-B940-4311853741A0}" type="presOf" srcId="{E289BCD3-B20E-4C9F-8C3F-95E1D18192A5}" destId="{F33E7CEE-AB20-41D1-8F78-24AF8325C1A4}" srcOrd="1" destOrd="2" presId="urn:microsoft.com/office/officeart/2005/8/layout/hProcess4"/>
    <dgm:cxn modelId="{770F5735-4E3D-4D6F-8FA8-840B2C9519A6}" srcId="{E310C9A8-919E-4FD8-8777-F1E493AFF179}" destId="{F940C463-16C1-4773-9443-D1413D858064}" srcOrd="0" destOrd="0" parTransId="{D04C2E9C-EC83-41DE-99AC-6540504F1E5B}" sibTransId="{33AA3758-4C88-4B04-A3B2-6047B08F9131}"/>
    <dgm:cxn modelId="{605369C6-EBCC-4803-AB56-FE3D6A1E8F5A}" type="presOf" srcId="{E289BCD3-B20E-4C9F-8C3F-95E1D18192A5}" destId="{5C21C4C8-451F-48D4-9E08-FD2408FDEB63}" srcOrd="0" destOrd="2" presId="urn:microsoft.com/office/officeart/2005/8/layout/hProcess4"/>
    <dgm:cxn modelId="{84763B3B-0B3A-48E3-B69F-DCE46632F153}" srcId="{74225A1E-4C79-4529-8B43-0C0FD36070A7}" destId="{E310C9A8-919E-4FD8-8777-F1E493AFF179}" srcOrd="2" destOrd="0" parTransId="{8B483A1C-5700-4323-AA1E-A16444CFD93F}" sibTransId="{784F78CE-7FE4-47A4-9E99-C5777F95B58A}"/>
    <dgm:cxn modelId="{43659D17-426F-4BF2-9BDE-244DA924D7B6}" type="presOf" srcId="{D0018FFC-8464-4B9B-86D7-AA4057C49A6D}" destId="{4B72FC47-11D5-46F2-921B-3964D3C47C67}" srcOrd="0" destOrd="2" presId="urn:microsoft.com/office/officeart/2005/8/layout/hProcess4"/>
    <dgm:cxn modelId="{CACA0801-7727-4CAD-9C31-F2EC31F1A529}" type="presOf" srcId="{4AA87E96-C954-4170-AAD9-F0DE74297503}" destId="{4B72FC47-11D5-46F2-921B-3964D3C47C67}" srcOrd="0" destOrd="1" presId="urn:microsoft.com/office/officeart/2005/8/layout/hProcess4"/>
    <dgm:cxn modelId="{AAF06674-BF14-4C49-A1C2-EE97B1168E5A}" srcId="{CB9F2657-BF95-44C1-8301-0BAB37F956C5}" destId="{9512D2D5-06D4-4174-95F2-70DED8F81F07}" srcOrd="1" destOrd="0" parTransId="{18D41094-BA10-4E70-A25D-A975ACDC9A5C}" sibTransId="{5C6278B3-AB5A-471C-B6E8-BD9B8BA8A81C}"/>
    <dgm:cxn modelId="{6A4E8D0B-D0C4-42AA-9576-57BBF1FB1382}" srcId="{A95B4E1E-0A48-4B24-9631-992986D7B3F4}" destId="{A68F8144-5813-4F27-9ADF-C200BCBBF7E5}" srcOrd="1" destOrd="0" parTransId="{644DE0B7-A173-4CAC-9ED3-2D3445037E32}" sibTransId="{B9C76CB1-1880-4FBE-964C-4354FF1C6B0C}"/>
    <dgm:cxn modelId="{3143F746-4A64-4F70-8470-0B2FF86CB973}" type="presOf" srcId="{CB5BBE5C-3C48-467C-B2C4-DFE051E07531}" destId="{22436946-3EF6-4162-8579-C3C5E58B39A8}" srcOrd="0" destOrd="1" presId="urn:microsoft.com/office/officeart/2005/8/layout/hProcess4"/>
    <dgm:cxn modelId="{A925C497-4477-4612-AA18-1C42C0E51F0B}" type="presOf" srcId="{B9C61EDA-C92C-4ECB-A4A6-33FCB0757F25}" destId="{F33E7CEE-AB20-41D1-8F78-24AF8325C1A4}" srcOrd="1" destOrd="3" presId="urn:microsoft.com/office/officeart/2005/8/layout/hProcess4"/>
    <dgm:cxn modelId="{B585E986-5999-431B-93DE-4B054D94BCE6}" type="presOf" srcId="{F940C463-16C1-4773-9443-D1413D858064}" destId="{22436946-3EF6-4162-8579-C3C5E58B39A8}" srcOrd="0" destOrd="0" presId="urn:microsoft.com/office/officeart/2005/8/layout/hProcess4"/>
    <dgm:cxn modelId="{19CECC82-C640-42F3-9FCE-2F8D7032C85B}" srcId="{B07141DD-F477-4C10-A685-A458BAC354D2}" destId="{9C1A8262-401C-4133-A8AC-881A08C6F4A9}" srcOrd="0" destOrd="0" parTransId="{9432CFC7-E3A0-4DA3-8D11-6A1799A3BE2A}" sibTransId="{41F05E72-A26F-4F19-B9F0-F39C6E3BD209}"/>
    <dgm:cxn modelId="{98D16D23-7ABC-4E50-B00D-4479FECDEF64}" type="presOf" srcId="{4AA87E96-C954-4170-AAD9-F0DE74297503}" destId="{4FB707F6-3CAF-4037-BE69-1916986B1178}" srcOrd="1" destOrd="1" presId="urn:microsoft.com/office/officeart/2005/8/layout/hProcess4"/>
    <dgm:cxn modelId="{C50DBED4-DC6E-4411-A5B9-784151D19DA1}" srcId="{B07141DD-F477-4C10-A685-A458BAC354D2}" destId="{4AA87E96-C954-4170-AAD9-F0DE74297503}" srcOrd="1" destOrd="0" parTransId="{F1E971CF-5311-488F-ABFE-3D8CE3B24C7F}" sibTransId="{50AF1F26-2A36-47AE-897A-B77DEC9F329E}"/>
    <dgm:cxn modelId="{DD1EE8E7-F519-42A0-B8CC-798E56DDC085}" type="presOf" srcId="{9512D2D5-06D4-4174-95F2-70DED8F81F07}" destId="{F33E7CEE-AB20-41D1-8F78-24AF8325C1A4}" srcOrd="1" destOrd="1" presId="urn:microsoft.com/office/officeart/2005/8/layout/hProcess4"/>
    <dgm:cxn modelId="{DD34DD48-AF5E-4424-B649-FE118154587C}" srcId="{CB9F2657-BF95-44C1-8301-0BAB37F956C5}" destId="{B9C61EDA-C92C-4ECB-A4A6-33FCB0757F25}" srcOrd="3" destOrd="0" parTransId="{9EC0F2D7-21C8-476E-B403-B4989DBD4F98}" sibTransId="{13C8C4B1-14DD-4BDB-97FC-36EA04927ADB}"/>
    <dgm:cxn modelId="{F5C69AC9-62C2-4B57-A39E-81EB879C946A}" type="presOf" srcId="{FCFDC254-C2A3-4FEA-A13B-583E4830233D}" destId="{F33E7CEE-AB20-41D1-8F78-24AF8325C1A4}" srcOrd="1" destOrd="0" presId="urn:microsoft.com/office/officeart/2005/8/layout/hProcess4"/>
    <dgm:cxn modelId="{8C34AB6A-10FA-408B-B28C-72CAEB7084A0}" srcId="{74225A1E-4C79-4529-8B43-0C0FD36070A7}" destId="{B07141DD-F477-4C10-A685-A458BAC354D2}" srcOrd="3" destOrd="0" parTransId="{391A7CCF-9FFF-45AE-B0DE-78A94AE67493}" sibTransId="{D38CFD0A-A9F6-4461-9403-A9369B64256F}"/>
    <dgm:cxn modelId="{61213BA1-1F4F-438D-925C-4F69415DC083}" srcId="{CB9F2657-BF95-44C1-8301-0BAB37F956C5}" destId="{E289BCD3-B20E-4C9F-8C3F-95E1D18192A5}" srcOrd="2" destOrd="0" parTransId="{20593B8E-A9DB-4A6E-96E4-D39FD5DFA202}" sibTransId="{8FB225E1-D21E-47B0-B69C-1567BAEACB07}"/>
    <dgm:cxn modelId="{5E1FA21E-5001-4F66-AA23-15B59C09B72A}" srcId="{B07141DD-F477-4C10-A685-A458BAC354D2}" destId="{D0018FFC-8464-4B9B-86D7-AA4057C49A6D}" srcOrd="2" destOrd="0" parTransId="{014116E4-CDAB-4B0B-B7B3-682183331ECC}" sibTransId="{B203B5EF-FE2A-4940-9081-4F039B0F65B9}"/>
    <dgm:cxn modelId="{536728A1-532A-4B76-87F6-B40A51BFAC1C}" srcId="{CB9F2657-BF95-44C1-8301-0BAB37F956C5}" destId="{FCFDC254-C2A3-4FEA-A13B-583E4830233D}" srcOrd="0" destOrd="0" parTransId="{352A09A1-4289-4932-915B-177F6E407DDC}" sibTransId="{B50A2A9F-4159-4F94-A29C-37014FD4FAB6}"/>
    <dgm:cxn modelId="{56F143BC-C4C4-4A4B-97E9-0FF57126F284}" type="presOf" srcId="{9C1A8262-401C-4133-A8AC-881A08C6F4A9}" destId="{4B72FC47-11D5-46F2-921B-3964D3C47C67}" srcOrd="0" destOrd="0" presId="urn:microsoft.com/office/officeart/2005/8/layout/hProcess4"/>
    <dgm:cxn modelId="{831547C4-A981-4E9D-AFCF-7074B257177B}" srcId="{74225A1E-4C79-4529-8B43-0C0FD36070A7}" destId="{A95B4E1E-0A48-4B24-9631-992986D7B3F4}" srcOrd="0" destOrd="0" parTransId="{5996D25D-B204-4A73-98AF-6831B5A3C427}" sibTransId="{CDC1548E-C0B3-43E3-8627-8997D80AFF2D}"/>
    <dgm:cxn modelId="{E5D8C81E-FCC9-4BDF-9AF6-1D7427464E85}" srcId="{74225A1E-4C79-4529-8B43-0C0FD36070A7}" destId="{CB9F2657-BF95-44C1-8301-0BAB37F956C5}" srcOrd="1" destOrd="0" parTransId="{6423A532-F554-4022-AE9C-7B4441091510}" sibTransId="{D70B7D85-773B-4C4C-99E7-065EB821F99F}"/>
    <dgm:cxn modelId="{0CC04EB9-DFD4-432C-9A4E-30293CB9B83B}" type="presOf" srcId="{F940C463-16C1-4773-9443-D1413D858064}" destId="{11C8BD12-B33B-4541-9CDB-D0D52C27ABE8}" srcOrd="1" destOrd="0" presId="urn:microsoft.com/office/officeart/2005/8/layout/hProcess4"/>
    <dgm:cxn modelId="{7DC57140-06AF-446C-9D98-3FE314A9518A}" type="presOf" srcId="{9C1A8262-401C-4133-A8AC-881A08C6F4A9}" destId="{4FB707F6-3CAF-4037-BE69-1916986B1178}" srcOrd="1" destOrd="0" presId="urn:microsoft.com/office/officeart/2005/8/layout/hProcess4"/>
    <dgm:cxn modelId="{935E23FA-01D6-4817-9E61-47882B50BEF4}" type="presOf" srcId="{B9C61EDA-C92C-4ECB-A4A6-33FCB0757F25}" destId="{5C21C4C8-451F-48D4-9E08-FD2408FDEB63}" srcOrd="0" destOrd="3" presId="urn:microsoft.com/office/officeart/2005/8/layout/hProcess4"/>
    <dgm:cxn modelId="{7C31EA78-33F0-4D4E-AE1C-4BAB300EB255}" type="presOf" srcId="{E8A441B4-9C7C-4A81-9484-295CE36B0970}" destId="{25C7BB86-8EFE-4B27-AAF4-2CEE81D32B92}" srcOrd="1" destOrd="0" presId="urn:microsoft.com/office/officeart/2005/8/layout/hProcess4"/>
    <dgm:cxn modelId="{9BC073F6-821B-4C45-8B69-E90640E99304}" srcId="{E310C9A8-919E-4FD8-8777-F1E493AFF179}" destId="{CB5BBE5C-3C48-467C-B2C4-DFE051E07531}" srcOrd="1" destOrd="0" parTransId="{80682AD1-A83C-429A-A0F8-30760F83624B}" sibTransId="{6DF40EC3-2D55-445C-BD15-B1F48E05C4CE}"/>
    <dgm:cxn modelId="{31DCDF26-68AC-41EA-BB03-5DDC7B9E32E7}" type="presOf" srcId="{B07141DD-F477-4C10-A685-A458BAC354D2}" destId="{6BC83B2F-6F5B-400E-94D1-1DA9404B33AD}" srcOrd="0" destOrd="0" presId="urn:microsoft.com/office/officeart/2005/8/layout/hProcess4"/>
    <dgm:cxn modelId="{2F77B042-E54E-4822-B373-4C445D31848E}" type="presOf" srcId="{CB5BBE5C-3C48-467C-B2C4-DFE051E07531}" destId="{11C8BD12-B33B-4541-9CDB-D0D52C27ABE8}" srcOrd="1" destOrd="1" presId="urn:microsoft.com/office/officeart/2005/8/layout/hProcess4"/>
    <dgm:cxn modelId="{1585B5B8-55E3-47FE-8C77-C33993F06512}" type="presOf" srcId="{CDC1548E-C0B3-43E3-8627-8997D80AFF2D}" destId="{006DB14B-0507-4861-BE51-689B37AC0074}" srcOrd="0" destOrd="0" presId="urn:microsoft.com/office/officeart/2005/8/layout/hProcess4"/>
    <dgm:cxn modelId="{2A9D10A7-99D8-4ED7-912D-8A8E1C9710C3}" type="presOf" srcId="{A68F8144-5813-4F27-9ADF-C200BCBBF7E5}" destId="{25C7BB86-8EFE-4B27-AAF4-2CEE81D32B92}" srcOrd="1" destOrd="1" presId="urn:microsoft.com/office/officeart/2005/8/layout/hProcess4"/>
    <dgm:cxn modelId="{38EFA5F6-74E4-4D3E-8A24-C7866ED7388D}" type="presParOf" srcId="{EFC026CC-F182-434F-9C74-BF7BCA11CCF3}" destId="{C5D2C620-9D5A-438F-A10B-D469AEA1B709}" srcOrd="0" destOrd="0" presId="urn:microsoft.com/office/officeart/2005/8/layout/hProcess4"/>
    <dgm:cxn modelId="{69EEE0E2-1F4E-417B-985F-F32306BD4945}" type="presParOf" srcId="{EFC026CC-F182-434F-9C74-BF7BCA11CCF3}" destId="{7571C66D-60D7-4A4B-8B72-85DECDF1D868}" srcOrd="1" destOrd="0" presId="urn:microsoft.com/office/officeart/2005/8/layout/hProcess4"/>
    <dgm:cxn modelId="{3340EBBD-619F-4A0F-83AD-8FD332060F2E}" type="presParOf" srcId="{EFC026CC-F182-434F-9C74-BF7BCA11CCF3}" destId="{C28FB348-ED9A-4CBE-90A2-9D52D3C4F182}" srcOrd="2" destOrd="0" presId="urn:microsoft.com/office/officeart/2005/8/layout/hProcess4"/>
    <dgm:cxn modelId="{62CE94EB-1B7C-4F3F-9752-B13327044457}" type="presParOf" srcId="{C28FB348-ED9A-4CBE-90A2-9D52D3C4F182}" destId="{62E191A7-745E-49AF-9C36-1C29F3EC9D1C}" srcOrd="0" destOrd="0" presId="urn:microsoft.com/office/officeart/2005/8/layout/hProcess4"/>
    <dgm:cxn modelId="{144CF0FA-B44C-4F9A-83B0-973D7A2AA0A0}" type="presParOf" srcId="{62E191A7-745E-49AF-9C36-1C29F3EC9D1C}" destId="{B8B7B321-DBCD-44B9-8945-4F4A8F354620}" srcOrd="0" destOrd="0" presId="urn:microsoft.com/office/officeart/2005/8/layout/hProcess4"/>
    <dgm:cxn modelId="{9FC0B255-406F-4645-8296-A8D3B3047F0F}" type="presParOf" srcId="{62E191A7-745E-49AF-9C36-1C29F3EC9D1C}" destId="{49FF8AA4-D79F-4FCD-B2C0-A2798C039301}" srcOrd="1" destOrd="0" presId="urn:microsoft.com/office/officeart/2005/8/layout/hProcess4"/>
    <dgm:cxn modelId="{C30ED67F-10AB-4CBE-8E2A-C70B48075B6F}" type="presParOf" srcId="{62E191A7-745E-49AF-9C36-1C29F3EC9D1C}" destId="{25C7BB86-8EFE-4B27-AAF4-2CEE81D32B92}" srcOrd="2" destOrd="0" presId="urn:microsoft.com/office/officeart/2005/8/layout/hProcess4"/>
    <dgm:cxn modelId="{A4DE6635-0EB8-4A59-AFF3-D5C3F2D58A3B}" type="presParOf" srcId="{62E191A7-745E-49AF-9C36-1C29F3EC9D1C}" destId="{1D823BC8-A13D-4892-BBA7-A9E11E55795F}" srcOrd="3" destOrd="0" presId="urn:microsoft.com/office/officeart/2005/8/layout/hProcess4"/>
    <dgm:cxn modelId="{10BB1F48-DD18-493B-B496-66FEEF5CD54E}" type="presParOf" srcId="{62E191A7-745E-49AF-9C36-1C29F3EC9D1C}" destId="{8B3A5164-8A90-4343-B885-EAF02264195F}" srcOrd="4" destOrd="0" presId="urn:microsoft.com/office/officeart/2005/8/layout/hProcess4"/>
    <dgm:cxn modelId="{29630009-813F-445C-9F31-4462C651A983}" type="presParOf" srcId="{C28FB348-ED9A-4CBE-90A2-9D52D3C4F182}" destId="{006DB14B-0507-4861-BE51-689B37AC0074}" srcOrd="1" destOrd="0" presId="urn:microsoft.com/office/officeart/2005/8/layout/hProcess4"/>
    <dgm:cxn modelId="{4909AFBA-A271-4E00-BB2D-9BA1B3773F40}" type="presParOf" srcId="{C28FB348-ED9A-4CBE-90A2-9D52D3C4F182}" destId="{13A4420C-3FC8-4BF2-B0CE-99A5D4248C5F}" srcOrd="2" destOrd="0" presId="urn:microsoft.com/office/officeart/2005/8/layout/hProcess4"/>
    <dgm:cxn modelId="{58D837E5-BA91-4221-92BD-60DF19DE9E14}" type="presParOf" srcId="{13A4420C-3FC8-4BF2-B0CE-99A5D4248C5F}" destId="{9F01268E-3699-452F-974C-09B41D264659}" srcOrd="0" destOrd="0" presId="urn:microsoft.com/office/officeart/2005/8/layout/hProcess4"/>
    <dgm:cxn modelId="{75ADBA17-567B-4174-97E3-7F67148FED18}" type="presParOf" srcId="{13A4420C-3FC8-4BF2-B0CE-99A5D4248C5F}" destId="{5C21C4C8-451F-48D4-9E08-FD2408FDEB63}" srcOrd="1" destOrd="0" presId="urn:microsoft.com/office/officeart/2005/8/layout/hProcess4"/>
    <dgm:cxn modelId="{CD0091DD-99C2-461D-8AA6-9307A1BDB05F}" type="presParOf" srcId="{13A4420C-3FC8-4BF2-B0CE-99A5D4248C5F}" destId="{F33E7CEE-AB20-41D1-8F78-24AF8325C1A4}" srcOrd="2" destOrd="0" presId="urn:microsoft.com/office/officeart/2005/8/layout/hProcess4"/>
    <dgm:cxn modelId="{9FC4D7A2-65EC-4528-B37F-25E3D32AECF0}" type="presParOf" srcId="{13A4420C-3FC8-4BF2-B0CE-99A5D4248C5F}" destId="{7E562D3A-AFC4-4C38-B1A4-D98A1FFBFB2D}" srcOrd="3" destOrd="0" presId="urn:microsoft.com/office/officeart/2005/8/layout/hProcess4"/>
    <dgm:cxn modelId="{69A0007F-E234-4CB4-B63A-D15E4D2795E2}" type="presParOf" srcId="{13A4420C-3FC8-4BF2-B0CE-99A5D4248C5F}" destId="{2D55F94A-DAEA-4772-AB7A-7DCC5D1D5BD3}" srcOrd="4" destOrd="0" presId="urn:microsoft.com/office/officeart/2005/8/layout/hProcess4"/>
    <dgm:cxn modelId="{578659C1-29F3-4157-9ABE-1C5C0F555837}" type="presParOf" srcId="{C28FB348-ED9A-4CBE-90A2-9D52D3C4F182}" destId="{F3786142-A60B-467E-904F-D1542C3B3432}" srcOrd="3" destOrd="0" presId="urn:microsoft.com/office/officeart/2005/8/layout/hProcess4"/>
    <dgm:cxn modelId="{93545C41-6E0C-4633-A49A-1592B34DC630}" type="presParOf" srcId="{C28FB348-ED9A-4CBE-90A2-9D52D3C4F182}" destId="{8F98A6AE-CF70-43C4-864E-25C2A37AEEB1}" srcOrd="4" destOrd="0" presId="urn:microsoft.com/office/officeart/2005/8/layout/hProcess4"/>
    <dgm:cxn modelId="{7D83D134-E08F-4962-AF79-AB04B164FEFB}" type="presParOf" srcId="{8F98A6AE-CF70-43C4-864E-25C2A37AEEB1}" destId="{7CDBBD6F-BD40-4B80-8DDE-B86223503CFE}" srcOrd="0" destOrd="0" presId="urn:microsoft.com/office/officeart/2005/8/layout/hProcess4"/>
    <dgm:cxn modelId="{037A500A-851A-48CB-85C4-EF58A32CD1CA}" type="presParOf" srcId="{8F98A6AE-CF70-43C4-864E-25C2A37AEEB1}" destId="{22436946-3EF6-4162-8579-C3C5E58B39A8}" srcOrd="1" destOrd="0" presId="urn:microsoft.com/office/officeart/2005/8/layout/hProcess4"/>
    <dgm:cxn modelId="{D2DD46F4-44FD-4F82-8E0C-4C3A5AC282F7}" type="presParOf" srcId="{8F98A6AE-CF70-43C4-864E-25C2A37AEEB1}" destId="{11C8BD12-B33B-4541-9CDB-D0D52C27ABE8}" srcOrd="2" destOrd="0" presId="urn:microsoft.com/office/officeart/2005/8/layout/hProcess4"/>
    <dgm:cxn modelId="{91C03EF7-63B3-4C02-BE08-2354D7A14FBE}" type="presParOf" srcId="{8F98A6AE-CF70-43C4-864E-25C2A37AEEB1}" destId="{BA02ABE4-FA2B-4918-B24A-DF55BA63AE49}" srcOrd="3" destOrd="0" presId="urn:microsoft.com/office/officeart/2005/8/layout/hProcess4"/>
    <dgm:cxn modelId="{FF3C88D4-03F8-4348-B466-B49EAC3B9CC1}" type="presParOf" srcId="{8F98A6AE-CF70-43C4-864E-25C2A37AEEB1}" destId="{5A20E1D2-C896-4920-A118-D3B78FA41BCC}" srcOrd="4" destOrd="0" presId="urn:microsoft.com/office/officeart/2005/8/layout/hProcess4"/>
    <dgm:cxn modelId="{A08F9DB3-2B52-411F-9497-7700EE0E7B50}" type="presParOf" srcId="{C28FB348-ED9A-4CBE-90A2-9D52D3C4F182}" destId="{2657F642-9E02-41C6-A825-875C0E46CEE7}" srcOrd="5" destOrd="0" presId="urn:microsoft.com/office/officeart/2005/8/layout/hProcess4"/>
    <dgm:cxn modelId="{C55E5538-9AEB-490F-AC62-04C080804832}" type="presParOf" srcId="{C28FB348-ED9A-4CBE-90A2-9D52D3C4F182}" destId="{87B78B66-4507-4E8D-BF0A-3FFB987AF695}" srcOrd="6" destOrd="0" presId="urn:microsoft.com/office/officeart/2005/8/layout/hProcess4"/>
    <dgm:cxn modelId="{057CEC11-F6A4-450C-BD5E-154925B1DB4A}" type="presParOf" srcId="{87B78B66-4507-4E8D-BF0A-3FFB987AF695}" destId="{3BE146DD-FA23-4DFF-B00D-A9CCA87FB229}" srcOrd="0" destOrd="0" presId="urn:microsoft.com/office/officeart/2005/8/layout/hProcess4"/>
    <dgm:cxn modelId="{3FA132D4-0A61-4C0E-B08F-4616467686F1}" type="presParOf" srcId="{87B78B66-4507-4E8D-BF0A-3FFB987AF695}" destId="{4B72FC47-11D5-46F2-921B-3964D3C47C67}" srcOrd="1" destOrd="0" presId="urn:microsoft.com/office/officeart/2005/8/layout/hProcess4"/>
    <dgm:cxn modelId="{7B5D72A5-61AA-45BA-BC2D-4568EFD7C38C}" type="presParOf" srcId="{87B78B66-4507-4E8D-BF0A-3FFB987AF695}" destId="{4FB707F6-3CAF-4037-BE69-1916986B1178}" srcOrd="2" destOrd="0" presId="urn:microsoft.com/office/officeart/2005/8/layout/hProcess4"/>
    <dgm:cxn modelId="{E6954CCB-42AA-4A18-AAD7-BD6623BEDE91}" type="presParOf" srcId="{87B78B66-4507-4E8D-BF0A-3FFB987AF695}" destId="{6BC83B2F-6F5B-400E-94D1-1DA9404B33AD}" srcOrd="3" destOrd="0" presId="urn:microsoft.com/office/officeart/2005/8/layout/hProcess4"/>
    <dgm:cxn modelId="{6608C63F-D3EC-4B10-B16A-55CA431EFD1E}" type="presParOf" srcId="{87B78B66-4507-4E8D-BF0A-3FFB987AF695}" destId="{92A69C1B-9596-4872-8EFD-7A63A6AC6FB5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D9BA70B-074D-4025-8E4B-01569EE35316}" type="doc">
      <dgm:prSet loTypeId="urn:microsoft.com/office/officeart/2005/8/layout/matrix2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61002D0-9286-4E5B-A8A0-6A68E8BFE6B2}">
      <dgm:prSet phldrT="[Текст]" custT="1"/>
      <dgm:spPr>
        <a:solidFill>
          <a:srgbClr val="FFFF00"/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sz="11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Креативтілік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kk-KZ" sz="1100" b="1" dirty="0" smtClean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sz="11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Дәстүрден тыс сурет салу </a:t>
          </a:r>
          <a:endParaRPr lang="ru-RU" sz="1200" dirty="0"/>
        </a:p>
      </dgm:t>
    </dgm:pt>
    <dgm:pt modelId="{19866284-313C-4B40-BB89-0CDBE2282882}" type="parTrans" cxnId="{2AA15C03-A1C1-4171-ABFC-E6A6032502C5}">
      <dgm:prSet/>
      <dgm:spPr/>
      <dgm:t>
        <a:bodyPr/>
        <a:lstStyle/>
        <a:p>
          <a:endParaRPr lang="ru-RU"/>
        </a:p>
      </dgm:t>
    </dgm:pt>
    <dgm:pt modelId="{5BD532E7-81B2-4FF2-B257-081E43EECC83}" type="sibTrans" cxnId="{2AA15C03-A1C1-4171-ABFC-E6A6032502C5}">
      <dgm:prSet/>
      <dgm:spPr/>
      <dgm:t>
        <a:bodyPr/>
        <a:lstStyle/>
        <a:p>
          <a:endParaRPr lang="ru-RU"/>
        </a:p>
      </dgm:t>
    </dgm:pt>
    <dgm:pt modelId="{91B12CCB-6A76-4769-ACFD-B1865F6C70DB}">
      <dgm:prSet phldrT="[Текст]" custT="1"/>
      <dgm:spPr>
        <a:solidFill>
          <a:srgbClr val="00B0F0"/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sz="105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Коммуникатвтік </a:t>
          </a:r>
          <a:endParaRPr lang="ru-RU" sz="1050" b="1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dirty="0"/>
        </a:p>
      </dgm:t>
    </dgm:pt>
    <dgm:pt modelId="{71D524B0-DBF8-4655-A477-058F1BDA3133}" type="parTrans" cxnId="{5ECA1F5E-A897-4697-BF7F-D803AF8303F3}">
      <dgm:prSet/>
      <dgm:spPr/>
      <dgm:t>
        <a:bodyPr/>
        <a:lstStyle/>
        <a:p>
          <a:endParaRPr lang="ru-RU"/>
        </a:p>
      </dgm:t>
    </dgm:pt>
    <dgm:pt modelId="{7B7123C6-59F5-4F3F-9BC2-94D7EF815775}" type="sibTrans" cxnId="{5ECA1F5E-A897-4697-BF7F-D803AF8303F3}">
      <dgm:prSet/>
      <dgm:spPr/>
      <dgm:t>
        <a:bodyPr/>
        <a:lstStyle/>
        <a:p>
          <a:endParaRPr lang="ru-RU"/>
        </a:p>
      </dgm:t>
    </dgm:pt>
    <dgm:pt modelId="{E95E62D1-1F3B-40DB-8E7A-5884887E4BEC}">
      <dgm:prSet phldrT="[Текст]" custT="1"/>
      <dgm:spPr/>
      <dgm:t>
        <a:bodyPr/>
        <a:lstStyle/>
        <a:p>
          <a:r>
            <a:rPr lang="kk-KZ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Құрдастарымен бірге топтық жұмысты тапсырманы түсінеді қабылдайды</a:t>
          </a:r>
          <a:r>
            <a:rPr lang="kk-KZ" sz="1050" dirty="0" smtClean="0">
              <a:solidFill>
                <a:schemeClr val="tx1"/>
              </a:solidFill>
            </a:rPr>
            <a:t>.</a:t>
          </a:r>
          <a:endParaRPr lang="ru-RU" sz="1050" dirty="0">
            <a:solidFill>
              <a:schemeClr val="tx1"/>
            </a:solidFill>
          </a:endParaRPr>
        </a:p>
      </dgm:t>
    </dgm:pt>
    <dgm:pt modelId="{0BB7FC1A-1904-4F26-85DE-2A503BB3657E}" type="parTrans" cxnId="{1F91CC69-4EE7-413C-99FD-644C9CD2640A}">
      <dgm:prSet/>
      <dgm:spPr/>
      <dgm:t>
        <a:bodyPr/>
        <a:lstStyle/>
        <a:p>
          <a:endParaRPr lang="ru-RU"/>
        </a:p>
      </dgm:t>
    </dgm:pt>
    <dgm:pt modelId="{58003DAC-A0E5-4954-B522-276C09EA9599}" type="sibTrans" cxnId="{1F91CC69-4EE7-413C-99FD-644C9CD2640A}">
      <dgm:prSet/>
      <dgm:spPr/>
      <dgm:t>
        <a:bodyPr/>
        <a:lstStyle/>
        <a:p>
          <a:endParaRPr lang="ru-RU"/>
        </a:p>
      </dgm:t>
    </dgm:pt>
    <dgm:pt modelId="{5B609102-9541-4D96-9C62-E1861AA0C71F}">
      <dgm:prSet phldrT="[Текст]" custT="1"/>
      <dgm:spPr>
        <a:solidFill>
          <a:srgbClr val="FF0000"/>
        </a:solidFill>
      </dgm:spPr>
      <dgm:t>
        <a:bodyPr/>
        <a:lstStyle/>
        <a:p>
          <a:r>
            <a:rPr lang="kk-KZ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Сыни ойлау </a:t>
          </a:r>
          <a:endParaRPr lang="ru-RU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43A6E80-7ADD-4A1E-BBB8-C952C35F6E0F}" type="parTrans" cxnId="{718EA23F-3967-4967-831C-0ABF3F7CCDE7}">
      <dgm:prSet/>
      <dgm:spPr/>
      <dgm:t>
        <a:bodyPr/>
        <a:lstStyle/>
        <a:p>
          <a:endParaRPr lang="ru-RU"/>
        </a:p>
      </dgm:t>
    </dgm:pt>
    <dgm:pt modelId="{9A012878-4B17-4021-B8D5-A0A25383FE41}" type="sibTrans" cxnId="{718EA23F-3967-4967-831C-0ABF3F7CCDE7}">
      <dgm:prSet/>
      <dgm:spPr/>
      <dgm:t>
        <a:bodyPr/>
        <a:lstStyle/>
        <a:p>
          <a:endParaRPr lang="ru-RU"/>
        </a:p>
      </dgm:t>
    </dgm:pt>
    <dgm:pt modelId="{24CCCDB0-0B02-471B-A183-F0932823CBFD}">
      <dgm:prSet phldrT="[Текст]" custT="1"/>
      <dgm:spPr/>
      <dgm:t>
        <a:bodyPr/>
        <a:lstStyle/>
        <a:p>
          <a:r>
            <a:rPr lang="kk-KZ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Проблемалық сұрақтардың шешуін табады</a:t>
          </a:r>
          <a:endParaRPr lang="ru-RU" sz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AE562A-5C6E-4AB7-99F4-56859770A2F0}" type="parTrans" cxnId="{022651E6-B1D5-41C7-9FCB-6CFC08C03CD9}">
      <dgm:prSet/>
      <dgm:spPr/>
      <dgm:t>
        <a:bodyPr/>
        <a:lstStyle/>
        <a:p>
          <a:endParaRPr lang="ru-RU"/>
        </a:p>
      </dgm:t>
    </dgm:pt>
    <dgm:pt modelId="{B6F09C7E-9144-45B8-8101-97D848920FC3}" type="sibTrans" cxnId="{022651E6-B1D5-41C7-9FCB-6CFC08C03CD9}">
      <dgm:prSet/>
      <dgm:spPr/>
      <dgm:t>
        <a:bodyPr/>
        <a:lstStyle/>
        <a:p>
          <a:endParaRPr lang="ru-RU"/>
        </a:p>
      </dgm:t>
    </dgm:pt>
    <dgm:pt modelId="{8F2CD8C9-4A85-411E-9F3F-3F34AB7548DA}">
      <dgm:prSet phldrT="[Текст]" custT="1"/>
      <dgm:spPr>
        <a:solidFill>
          <a:srgbClr val="92D050"/>
        </a:solidFill>
      </dgm:spPr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sz="105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Командамен жұмыс </a:t>
          </a:r>
          <a:endParaRPr lang="ru-RU" sz="1050" b="1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Жылдамдық танытады.</a:t>
          </a:r>
          <a:endParaRPr lang="ru-RU" sz="1000" dirty="0"/>
        </a:p>
      </dgm:t>
    </dgm:pt>
    <dgm:pt modelId="{23A35F2D-13DB-48A4-AEE6-78CC1D65AE87}" type="parTrans" cxnId="{DF9B5B21-7C3A-4E1B-B0FB-7BE04140F261}">
      <dgm:prSet/>
      <dgm:spPr/>
      <dgm:t>
        <a:bodyPr/>
        <a:lstStyle/>
        <a:p>
          <a:endParaRPr lang="ru-RU"/>
        </a:p>
      </dgm:t>
    </dgm:pt>
    <dgm:pt modelId="{D4D77ACD-CFD0-4AC2-8EB0-B448A98EF592}" type="sibTrans" cxnId="{DF9B5B21-7C3A-4E1B-B0FB-7BE04140F261}">
      <dgm:prSet/>
      <dgm:spPr/>
      <dgm:t>
        <a:bodyPr/>
        <a:lstStyle/>
        <a:p>
          <a:endParaRPr lang="ru-RU"/>
        </a:p>
      </dgm:t>
    </dgm:pt>
    <dgm:pt modelId="{1596A501-120F-41C4-96C7-339E7EEC7566}">
      <dgm:prSet phldrT="[Текст]" custT="1"/>
      <dgm:spPr/>
      <dgm:t>
        <a:bodyPr/>
        <a:lstStyle/>
        <a:p>
          <a:pPr algn="l"/>
          <a:r>
            <a:rPr lang="kk-KZ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Дұрыс орындауға тырысады.</a:t>
          </a:r>
          <a:endParaRPr lang="ru-RU" sz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5AB8B04-64AD-433C-96A5-B76A5F818733}" type="parTrans" cxnId="{BAFA5187-C4D3-4721-8B84-ACC8EC1A199F}">
      <dgm:prSet/>
      <dgm:spPr/>
      <dgm:t>
        <a:bodyPr/>
        <a:lstStyle/>
        <a:p>
          <a:endParaRPr lang="ru-RU"/>
        </a:p>
      </dgm:t>
    </dgm:pt>
    <dgm:pt modelId="{F2498248-C3FA-48A9-A954-343FA01E6939}" type="sibTrans" cxnId="{BAFA5187-C4D3-4721-8B84-ACC8EC1A199F}">
      <dgm:prSet/>
      <dgm:spPr/>
      <dgm:t>
        <a:bodyPr/>
        <a:lstStyle/>
        <a:p>
          <a:endParaRPr lang="ru-RU"/>
        </a:p>
      </dgm:t>
    </dgm:pt>
    <dgm:pt modelId="{885F4BF4-04D2-4E6B-8593-652307C83BF8}" type="pres">
      <dgm:prSet presAssocID="{0D9BA70B-074D-4025-8E4B-01569EE35316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93E6886-6178-478F-AF3C-E097ADC1C9E2}" type="pres">
      <dgm:prSet presAssocID="{0D9BA70B-074D-4025-8E4B-01569EE35316}" presName="axisShape" presStyleLbl="bgShp" presStyleIdx="0" presStyleCnt="1" custLinFactNeighborX="-323" custLinFactNeighborY="-646"/>
      <dgm:spPr/>
    </dgm:pt>
    <dgm:pt modelId="{62AC39C8-F7E5-4EF6-B950-AD706FD48720}" type="pres">
      <dgm:prSet presAssocID="{0D9BA70B-074D-4025-8E4B-01569EE35316}" presName="rect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C58706-04B5-4EF0-829A-384E927685DD}" type="pres">
      <dgm:prSet presAssocID="{0D9BA70B-074D-4025-8E4B-01569EE35316}" presName="rect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ABD1AB-CF2D-4DBA-B9ED-2267578D65F1}" type="pres">
      <dgm:prSet presAssocID="{0D9BA70B-074D-4025-8E4B-01569EE35316}" presName="rect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19414B-EB38-4B49-AAC6-306713EB0CA0}" type="pres">
      <dgm:prSet presAssocID="{0D9BA70B-074D-4025-8E4B-01569EE35316}" presName="rect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AFA5187-C4D3-4721-8B84-ACC8EC1A199F}" srcId="{8F2CD8C9-4A85-411E-9F3F-3F34AB7548DA}" destId="{1596A501-120F-41C4-96C7-339E7EEC7566}" srcOrd="0" destOrd="0" parTransId="{A5AB8B04-64AD-433C-96A5-B76A5F818733}" sibTransId="{F2498248-C3FA-48A9-A954-343FA01E6939}"/>
    <dgm:cxn modelId="{5ECA1F5E-A897-4697-BF7F-D803AF8303F3}" srcId="{0D9BA70B-074D-4025-8E4B-01569EE35316}" destId="{91B12CCB-6A76-4769-ACFD-B1865F6C70DB}" srcOrd="1" destOrd="0" parTransId="{71D524B0-DBF8-4655-A477-058F1BDA3133}" sibTransId="{7B7123C6-59F5-4F3F-9BC2-94D7EF815775}"/>
    <dgm:cxn modelId="{0EA68F7E-14B2-40AE-B46F-ECCD5CA6038D}" type="presOf" srcId="{0D9BA70B-074D-4025-8E4B-01569EE35316}" destId="{885F4BF4-04D2-4E6B-8593-652307C83BF8}" srcOrd="0" destOrd="0" presId="urn:microsoft.com/office/officeart/2005/8/layout/matrix2"/>
    <dgm:cxn modelId="{718EA23F-3967-4967-831C-0ABF3F7CCDE7}" srcId="{0D9BA70B-074D-4025-8E4B-01569EE35316}" destId="{5B609102-9541-4D96-9C62-E1861AA0C71F}" srcOrd="2" destOrd="0" parTransId="{743A6E80-7ADD-4A1E-BBB8-C952C35F6E0F}" sibTransId="{9A012878-4B17-4021-B8D5-A0A25383FE41}"/>
    <dgm:cxn modelId="{10143C5C-607B-41A8-992D-FA2CF7574808}" type="presOf" srcId="{91B12CCB-6A76-4769-ACFD-B1865F6C70DB}" destId="{5BC58706-04B5-4EF0-829A-384E927685DD}" srcOrd="0" destOrd="0" presId="urn:microsoft.com/office/officeart/2005/8/layout/matrix2"/>
    <dgm:cxn modelId="{59CF3F6B-7701-4E7C-99F1-FA403302E4D2}" type="presOf" srcId="{D61002D0-9286-4E5B-A8A0-6A68E8BFE6B2}" destId="{62AC39C8-F7E5-4EF6-B950-AD706FD48720}" srcOrd="0" destOrd="0" presId="urn:microsoft.com/office/officeart/2005/8/layout/matrix2"/>
    <dgm:cxn modelId="{DF9B5B21-7C3A-4E1B-B0FB-7BE04140F261}" srcId="{0D9BA70B-074D-4025-8E4B-01569EE35316}" destId="{8F2CD8C9-4A85-411E-9F3F-3F34AB7548DA}" srcOrd="3" destOrd="0" parTransId="{23A35F2D-13DB-48A4-AEE6-78CC1D65AE87}" sibTransId="{D4D77ACD-CFD0-4AC2-8EB0-B448A98EF592}"/>
    <dgm:cxn modelId="{F0493046-6903-43BA-B360-E0A9AF8F7E6E}" type="presOf" srcId="{24CCCDB0-0B02-471B-A183-F0932823CBFD}" destId="{AEABD1AB-CF2D-4DBA-B9ED-2267578D65F1}" srcOrd="0" destOrd="1" presId="urn:microsoft.com/office/officeart/2005/8/layout/matrix2"/>
    <dgm:cxn modelId="{1F91CC69-4EE7-413C-99FD-644C9CD2640A}" srcId="{91B12CCB-6A76-4769-ACFD-B1865F6C70DB}" destId="{E95E62D1-1F3B-40DB-8E7A-5884887E4BEC}" srcOrd="0" destOrd="0" parTransId="{0BB7FC1A-1904-4F26-85DE-2A503BB3657E}" sibTransId="{58003DAC-A0E5-4954-B522-276C09EA9599}"/>
    <dgm:cxn modelId="{7E98DA5C-760C-4F56-B414-B578DC46EDDF}" type="presOf" srcId="{8F2CD8C9-4A85-411E-9F3F-3F34AB7548DA}" destId="{0819414B-EB38-4B49-AAC6-306713EB0CA0}" srcOrd="0" destOrd="0" presId="urn:microsoft.com/office/officeart/2005/8/layout/matrix2"/>
    <dgm:cxn modelId="{022651E6-B1D5-41C7-9FCB-6CFC08C03CD9}" srcId="{5B609102-9541-4D96-9C62-E1861AA0C71F}" destId="{24CCCDB0-0B02-471B-A183-F0932823CBFD}" srcOrd="0" destOrd="0" parTransId="{A3AE562A-5C6E-4AB7-99F4-56859770A2F0}" sibTransId="{B6F09C7E-9144-45B8-8101-97D848920FC3}"/>
    <dgm:cxn modelId="{0C64CB5B-7DDA-4B9E-8675-2970C7349B79}" type="presOf" srcId="{1596A501-120F-41C4-96C7-339E7EEC7566}" destId="{0819414B-EB38-4B49-AAC6-306713EB0CA0}" srcOrd="0" destOrd="1" presId="urn:microsoft.com/office/officeart/2005/8/layout/matrix2"/>
    <dgm:cxn modelId="{18AEE29E-A8D3-436A-B102-B14D1EAEE898}" type="presOf" srcId="{E95E62D1-1F3B-40DB-8E7A-5884887E4BEC}" destId="{5BC58706-04B5-4EF0-829A-384E927685DD}" srcOrd="0" destOrd="1" presId="urn:microsoft.com/office/officeart/2005/8/layout/matrix2"/>
    <dgm:cxn modelId="{9048A7CE-A579-4DB3-B5E2-EDE3E3667BC7}" type="presOf" srcId="{5B609102-9541-4D96-9C62-E1861AA0C71F}" destId="{AEABD1AB-CF2D-4DBA-B9ED-2267578D65F1}" srcOrd="0" destOrd="0" presId="urn:microsoft.com/office/officeart/2005/8/layout/matrix2"/>
    <dgm:cxn modelId="{2AA15C03-A1C1-4171-ABFC-E6A6032502C5}" srcId="{0D9BA70B-074D-4025-8E4B-01569EE35316}" destId="{D61002D0-9286-4E5B-A8A0-6A68E8BFE6B2}" srcOrd="0" destOrd="0" parTransId="{19866284-313C-4B40-BB89-0CDBE2282882}" sibTransId="{5BD532E7-81B2-4FF2-B257-081E43EECC83}"/>
    <dgm:cxn modelId="{CC453DD7-803A-478A-BF94-52BA3740996D}" type="presParOf" srcId="{885F4BF4-04D2-4E6B-8593-652307C83BF8}" destId="{693E6886-6178-478F-AF3C-E097ADC1C9E2}" srcOrd="0" destOrd="0" presId="urn:microsoft.com/office/officeart/2005/8/layout/matrix2"/>
    <dgm:cxn modelId="{CAEF0A32-ABA2-4526-B0A8-60643576D734}" type="presParOf" srcId="{885F4BF4-04D2-4E6B-8593-652307C83BF8}" destId="{62AC39C8-F7E5-4EF6-B950-AD706FD48720}" srcOrd="1" destOrd="0" presId="urn:microsoft.com/office/officeart/2005/8/layout/matrix2"/>
    <dgm:cxn modelId="{C0A504C9-4E04-488A-994E-A05269B27907}" type="presParOf" srcId="{885F4BF4-04D2-4E6B-8593-652307C83BF8}" destId="{5BC58706-04B5-4EF0-829A-384E927685DD}" srcOrd="2" destOrd="0" presId="urn:microsoft.com/office/officeart/2005/8/layout/matrix2"/>
    <dgm:cxn modelId="{D33E796E-CBB0-44E8-A1EB-1EB2C3FF741C}" type="presParOf" srcId="{885F4BF4-04D2-4E6B-8593-652307C83BF8}" destId="{AEABD1AB-CF2D-4DBA-B9ED-2267578D65F1}" srcOrd="3" destOrd="0" presId="urn:microsoft.com/office/officeart/2005/8/layout/matrix2"/>
    <dgm:cxn modelId="{8F88695B-DD59-42CA-97D8-E052FCB5888F}" type="presParOf" srcId="{885F4BF4-04D2-4E6B-8593-652307C83BF8}" destId="{0819414B-EB38-4B49-AAC6-306713EB0CA0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EFFE00F-6D0E-4333-A431-8C40835DEF3E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58CFF67-4318-49B5-8418-D63161412B97}">
      <dgm:prSet phldrT="[Текст]" custT="1"/>
      <dgm:spPr/>
      <dgm:t>
        <a:bodyPr/>
        <a:lstStyle/>
        <a:p>
          <a:r>
            <a:rPr lang="kk-KZ" sz="900" b="1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Заттық-кеңістік ортаны ұйымдастыру.</a:t>
          </a:r>
        </a:p>
        <a:p>
          <a:r>
            <a:rPr lang="kk-KZ" sz="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Лего кабинетіне шығармашылық ортаны дайындадым</a:t>
          </a:r>
          <a:r>
            <a:rPr lang="kk-KZ" sz="800" dirty="0" smtClean="0"/>
            <a:t>.</a:t>
          </a:r>
        </a:p>
        <a:p>
          <a:endParaRPr lang="ru-RU" sz="800" dirty="0"/>
        </a:p>
      </dgm:t>
    </dgm:pt>
    <dgm:pt modelId="{6A2C173E-8178-4E7E-B24D-BE1DCEDB8D51}" type="parTrans" cxnId="{F039FC15-8685-48C9-8716-0FCA63D87840}">
      <dgm:prSet/>
      <dgm:spPr/>
      <dgm:t>
        <a:bodyPr/>
        <a:lstStyle/>
        <a:p>
          <a:endParaRPr lang="ru-RU"/>
        </a:p>
      </dgm:t>
    </dgm:pt>
    <dgm:pt modelId="{AEB0B312-13BD-41A2-849C-0D95E2E1DB7C}" type="sibTrans" cxnId="{F039FC15-8685-48C9-8716-0FCA63D87840}">
      <dgm:prSet/>
      <dgm:spPr/>
      <dgm:t>
        <a:bodyPr/>
        <a:lstStyle/>
        <a:p>
          <a:endParaRPr lang="ru-RU"/>
        </a:p>
      </dgm:t>
    </dgm:pt>
    <dgm:pt modelId="{D9C9BD79-D49D-4760-AFE2-2A85FFCCB3FD}">
      <dgm:prSet phldrT="[Текст]" custT="1"/>
      <dgm:spPr/>
      <dgm:t>
        <a:bodyPr/>
        <a:lstStyle/>
        <a:p>
          <a:r>
            <a:rPr lang="kk-KZ" sz="1050" b="1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Қызығушылық</a:t>
          </a:r>
        </a:p>
        <a:p>
          <a:r>
            <a:rPr lang="kk-KZ" sz="10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«Ғажайып сәт»</a:t>
          </a:r>
        </a:p>
        <a:p>
          <a:r>
            <a:rPr lang="kk-KZ" sz="10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«Ағашты сәндеу»</a:t>
          </a:r>
        </a:p>
        <a:p>
          <a:r>
            <a:rPr lang="kk-KZ" sz="10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«сиқырлы сурет»</a:t>
          </a:r>
        </a:p>
        <a:p>
          <a:r>
            <a:rPr lang="kk-KZ" sz="10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«Конструктормен мөр басу»</a:t>
          </a:r>
          <a:endParaRPr lang="ru-RU" sz="1000" b="1" dirty="0">
            <a:solidFill>
              <a:schemeClr val="tx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01B00B1-5DD6-4E93-8F3C-487FC25AB984}" type="parTrans" cxnId="{49058341-8F26-4F6F-8176-B543F4A4AF30}">
      <dgm:prSet/>
      <dgm:spPr/>
      <dgm:t>
        <a:bodyPr/>
        <a:lstStyle/>
        <a:p>
          <a:endParaRPr lang="ru-RU"/>
        </a:p>
      </dgm:t>
    </dgm:pt>
    <dgm:pt modelId="{3D4B516B-4BA6-46EE-8B52-CA0C55C096E8}" type="sibTrans" cxnId="{49058341-8F26-4F6F-8176-B543F4A4AF30}">
      <dgm:prSet/>
      <dgm:spPr/>
      <dgm:t>
        <a:bodyPr/>
        <a:lstStyle/>
        <a:p>
          <a:endParaRPr lang="ru-RU"/>
        </a:p>
      </dgm:t>
    </dgm:pt>
    <dgm:pt modelId="{D8D229B5-9A8D-4E95-BF58-58EA4F1AF8C1}">
      <dgm:prSet phldrT="[Текст]"/>
      <dgm:spPr/>
      <dgm:t>
        <a:bodyPr/>
        <a:lstStyle/>
        <a:p>
          <a:r>
            <a:rPr lang="kk-KZ" dirty="0" smtClean="0"/>
            <a:t>уақыт</a:t>
          </a:r>
          <a:endParaRPr lang="ru-RU" dirty="0"/>
        </a:p>
      </dgm:t>
    </dgm:pt>
    <dgm:pt modelId="{482E49A0-2F3F-4F7E-B68F-48A5DBEFA020}" type="parTrans" cxnId="{DBE18A11-656B-40EC-B6A7-4F19FC8945B3}">
      <dgm:prSet/>
      <dgm:spPr/>
      <dgm:t>
        <a:bodyPr/>
        <a:lstStyle/>
        <a:p>
          <a:endParaRPr lang="ru-RU"/>
        </a:p>
      </dgm:t>
    </dgm:pt>
    <dgm:pt modelId="{BAFCDF38-BD5F-4D12-B4A7-B32255043F8B}" type="sibTrans" cxnId="{DBE18A11-656B-40EC-B6A7-4F19FC8945B3}">
      <dgm:prSet/>
      <dgm:spPr/>
      <dgm:t>
        <a:bodyPr/>
        <a:lstStyle/>
        <a:p>
          <a:endParaRPr lang="ru-RU"/>
        </a:p>
      </dgm:t>
    </dgm:pt>
    <dgm:pt modelId="{7A34D0B7-E461-4E4D-B830-53E5BEE1F620}">
      <dgm:prSet phldrT="[Текст]"/>
      <dgm:spPr/>
      <dgm:t>
        <a:bodyPr/>
        <a:lstStyle/>
        <a:p>
          <a:r>
            <a:rPr lang="kk-KZ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Қолдау көрсету</a:t>
          </a:r>
        </a:p>
        <a:p>
          <a:r>
            <a:rPr lang="kk-KZ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Майшамен сурет жасау барысында,губканы дұрыс қолдануға </a:t>
          </a:r>
        </a:p>
      </dgm:t>
    </dgm:pt>
    <dgm:pt modelId="{D1D047B9-EFAA-4387-9747-EDE82836316C}" type="parTrans" cxnId="{1575B005-65DF-4975-B257-9614C35E3154}">
      <dgm:prSet/>
      <dgm:spPr/>
      <dgm:t>
        <a:bodyPr/>
        <a:lstStyle/>
        <a:p>
          <a:endParaRPr lang="ru-RU"/>
        </a:p>
      </dgm:t>
    </dgm:pt>
    <dgm:pt modelId="{F0D1D906-7234-4CF3-B290-7B13C4FF1140}" type="sibTrans" cxnId="{1575B005-65DF-4975-B257-9614C35E3154}">
      <dgm:prSet/>
      <dgm:spPr/>
      <dgm:t>
        <a:bodyPr/>
        <a:lstStyle/>
        <a:p>
          <a:endParaRPr lang="ru-RU"/>
        </a:p>
      </dgm:t>
    </dgm:pt>
    <dgm:pt modelId="{164A0E40-2411-4744-8375-209EAAAAD06E}">
      <dgm:prSet phldrT="[Текст]" custT="1"/>
      <dgm:spPr/>
      <dgm:t>
        <a:bodyPr/>
        <a:lstStyle/>
        <a:p>
          <a:r>
            <a:rPr lang="kk-KZ" sz="1100" b="1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Диалог,сұрақтар</a:t>
          </a:r>
        </a:p>
        <a:p>
          <a:r>
            <a:rPr lang="kk-KZ" sz="105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Ашық және жабық сұрақтарды қоолдандым</a:t>
          </a:r>
        </a:p>
        <a:p>
          <a:endParaRPr lang="ru-RU" sz="900" dirty="0"/>
        </a:p>
      </dgm:t>
    </dgm:pt>
    <dgm:pt modelId="{C37CE0A4-5E58-4A3F-B793-A5D10899B1B7}" type="parTrans" cxnId="{5A728E80-8AF2-4027-969C-6CDB8208B5FE}">
      <dgm:prSet/>
      <dgm:spPr/>
      <dgm:t>
        <a:bodyPr/>
        <a:lstStyle/>
        <a:p>
          <a:endParaRPr lang="ru-RU"/>
        </a:p>
      </dgm:t>
    </dgm:pt>
    <dgm:pt modelId="{16073216-8E7A-4D8E-9C06-8EBEB8D1BC79}" type="sibTrans" cxnId="{5A728E80-8AF2-4027-969C-6CDB8208B5FE}">
      <dgm:prSet/>
      <dgm:spPr/>
      <dgm:t>
        <a:bodyPr/>
        <a:lstStyle/>
        <a:p>
          <a:endParaRPr lang="ru-RU"/>
        </a:p>
      </dgm:t>
    </dgm:pt>
    <dgm:pt modelId="{6B99206C-526C-4D7C-ADCF-B3E15FB7B4DF}">
      <dgm:prSet phldrT="[Текст]" custT="1"/>
      <dgm:spPr/>
      <dgm:t>
        <a:bodyPr/>
        <a:lstStyle/>
        <a:p>
          <a:r>
            <a:rPr lang="kk-KZ" sz="105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Дерекөздер</a:t>
          </a:r>
        </a:p>
        <a:p>
          <a:r>
            <a:rPr lang="kk-KZ" sz="105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Ағаштың бүршік жаруы, бүршіктің –жапыраққа айналуы.  </a:t>
          </a:r>
          <a:endParaRPr lang="ru-RU" sz="105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851226B-D05D-42B6-B98D-BD65A0C60E4D}" type="parTrans" cxnId="{0934B254-88E8-4D15-865C-B9A41560BA67}">
      <dgm:prSet/>
      <dgm:spPr/>
      <dgm:t>
        <a:bodyPr/>
        <a:lstStyle/>
        <a:p>
          <a:endParaRPr lang="ru-RU"/>
        </a:p>
      </dgm:t>
    </dgm:pt>
    <dgm:pt modelId="{42024356-F992-40E6-AB9C-2B44E6F72335}" type="sibTrans" cxnId="{0934B254-88E8-4D15-865C-B9A41560BA67}">
      <dgm:prSet/>
      <dgm:spPr/>
      <dgm:t>
        <a:bodyPr/>
        <a:lstStyle/>
        <a:p>
          <a:endParaRPr lang="ru-RU"/>
        </a:p>
      </dgm:t>
    </dgm:pt>
    <dgm:pt modelId="{E415DBD6-912B-4D6D-AF0B-121EEB92D678}">
      <dgm:prSet phldrT="[Текст]" custT="1"/>
      <dgm:spPr/>
      <dgm:t>
        <a:bodyPr/>
        <a:lstStyle/>
        <a:p>
          <a:r>
            <a:rPr lang="kk-KZ" sz="105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Топтарға  бөлу</a:t>
          </a:r>
        </a:p>
        <a:p>
          <a:r>
            <a:rPr lang="kk-KZ" sz="105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Лего конструкторының түстеріне карай топқа бөлдім </a:t>
          </a:r>
          <a:endParaRPr lang="ru-RU" sz="105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388640C-E1CC-424D-86C9-5F64BAD40623}" type="parTrans" cxnId="{F7FD45FF-A196-427D-B4B8-9146E1A2C693}">
      <dgm:prSet/>
      <dgm:spPr/>
      <dgm:t>
        <a:bodyPr/>
        <a:lstStyle/>
        <a:p>
          <a:endParaRPr lang="ru-RU"/>
        </a:p>
      </dgm:t>
    </dgm:pt>
    <dgm:pt modelId="{E129ABD5-9A5B-42CF-8B3D-67724EA997C9}" type="sibTrans" cxnId="{F7FD45FF-A196-427D-B4B8-9146E1A2C693}">
      <dgm:prSet/>
      <dgm:spPr/>
      <dgm:t>
        <a:bodyPr/>
        <a:lstStyle/>
        <a:p>
          <a:endParaRPr lang="ru-RU"/>
        </a:p>
      </dgm:t>
    </dgm:pt>
    <dgm:pt modelId="{4213F130-FBC4-477C-9F70-DB7BA6EBA7C6}">
      <dgm:prSet phldrT="[Текст]" custT="1"/>
      <dgm:spPr/>
      <dgm:t>
        <a:bodyPr/>
        <a:lstStyle/>
        <a:p>
          <a:r>
            <a:rPr lang="kk-KZ" sz="105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Ресурстарды саралау</a:t>
          </a:r>
        </a:p>
        <a:p>
          <a:r>
            <a:rPr lang="kk-KZ" sz="1050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әр тапсырмаға сай құралдлар мен  қажетті заттарды  алдын ала даярлап қойдым</a:t>
          </a:r>
          <a:r>
            <a:rPr lang="kk-KZ" sz="900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900" dirty="0">
            <a:solidFill>
              <a:schemeClr val="accent2">
                <a:lumMod val="60000"/>
                <a:lumOff val="4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751010-8DBC-407C-8672-12426B9D48A9}" type="parTrans" cxnId="{19EB78C1-24F0-45CB-B62B-EEAA9D124C18}">
      <dgm:prSet/>
      <dgm:spPr/>
      <dgm:t>
        <a:bodyPr/>
        <a:lstStyle/>
        <a:p>
          <a:endParaRPr lang="ru-RU"/>
        </a:p>
      </dgm:t>
    </dgm:pt>
    <dgm:pt modelId="{EFB14BD3-888B-4734-BB3E-CC78911B8996}" type="sibTrans" cxnId="{19EB78C1-24F0-45CB-B62B-EEAA9D124C18}">
      <dgm:prSet/>
      <dgm:spPr/>
      <dgm:t>
        <a:bodyPr/>
        <a:lstStyle/>
        <a:p>
          <a:endParaRPr lang="ru-RU"/>
        </a:p>
      </dgm:t>
    </dgm:pt>
    <dgm:pt modelId="{FAA8C61B-1C98-4C66-9CDD-D163A65FEA82}">
      <dgm:prSet phldrT="[Текст]"/>
      <dgm:spPr/>
      <dgm:t>
        <a:bodyPr/>
        <a:lstStyle/>
        <a:p>
          <a:r>
            <a:rPr lang="kk-KZ" dirty="0" smtClean="0"/>
            <a:t>Нәтиже</a:t>
          </a:r>
        </a:p>
        <a:p>
          <a:r>
            <a:rPr lang="kk-KZ" dirty="0" smtClean="0"/>
            <a:t> </a:t>
          </a:r>
          <a:endParaRPr lang="ru-RU" dirty="0"/>
        </a:p>
      </dgm:t>
    </dgm:pt>
    <dgm:pt modelId="{7F637923-B48C-4216-BF63-106A593976D1}" type="parTrans" cxnId="{0FABEB6D-401D-4A72-8B07-9EDAF7166CC1}">
      <dgm:prSet/>
      <dgm:spPr/>
      <dgm:t>
        <a:bodyPr/>
        <a:lstStyle/>
        <a:p>
          <a:endParaRPr lang="ru-RU"/>
        </a:p>
      </dgm:t>
    </dgm:pt>
    <dgm:pt modelId="{8A701EA6-7E29-4AC0-B9A5-65B408A2C0A0}" type="sibTrans" cxnId="{0FABEB6D-401D-4A72-8B07-9EDAF7166CC1}">
      <dgm:prSet/>
      <dgm:spPr/>
      <dgm:t>
        <a:bodyPr/>
        <a:lstStyle/>
        <a:p>
          <a:endParaRPr lang="ru-RU"/>
        </a:p>
      </dgm:t>
    </dgm:pt>
    <dgm:pt modelId="{7E41FF6C-1758-43B4-91CE-2494DF939B22}" type="pres">
      <dgm:prSet presAssocID="{CEFFE00F-6D0E-4333-A431-8C40835DEF3E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4F8DF965-8385-4030-9948-E839563FEE1C}" type="pres">
      <dgm:prSet presAssocID="{E58CFF67-4318-49B5-8418-D63161412B97}" presName="compNode" presStyleCnt="0"/>
      <dgm:spPr/>
    </dgm:pt>
    <dgm:pt modelId="{65DF63DC-05D1-48E6-B65A-73C83EDA9AEB}" type="pres">
      <dgm:prSet presAssocID="{E58CFF67-4318-49B5-8418-D63161412B97}" presName="dummyConnPt" presStyleCnt="0"/>
      <dgm:spPr/>
    </dgm:pt>
    <dgm:pt modelId="{DE720DBE-E40C-422C-9478-3C4BABE4CBF0}" type="pres">
      <dgm:prSet presAssocID="{E58CFF67-4318-49B5-8418-D63161412B97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004A29-8AF0-4F19-86C4-ECC8045C59E2}" type="pres">
      <dgm:prSet presAssocID="{AEB0B312-13BD-41A2-849C-0D95E2E1DB7C}" presName="sibTrans" presStyleLbl="bgSibTrans2D1" presStyleIdx="0" presStyleCnt="8"/>
      <dgm:spPr/>
      <dgm:t>
        <a:bodyPr/>
        <a:lstStyle/>
        <a:p>
          <a:endParaRPr lang="ru-RU"/>
        </a:p>
      </dgm:t>
    </dgm:pt>
    <dgm:pt modelId="{EACA5429-461B-471F-9366-5F8C0C35BF93}" type="pres">
      <dgm:prSet presAssocID="{D9C9BD79-D49D-4760-AFE2-2A85FFCCB3FD}" presName="compNode" presStyleCnt="0"/>
      <dgm:spPr/>
    </dgm:pt>
    <dgm:pt modelId="{85DBE4E7-7852-4679-B2E7-19626F0D3643}" type="pres">
      <dgm:prSet presAssocID="{D9C9BD79-D49D-4760-AFE2-2A85FFCCB3FD}" presName="dummyConnPt" presStyleCnt="0"/>
      <dgm:spPr/>
    </dgm:pt>
    <dgm:pt modelId="{9FF2FBE5-5275-4A74-A257-CCBDC1FA225F}" type="pres">
      <dgm:prSet presAssocID="{D9C9BD79-D49D-4760-AFE2-2A85FFCCB3FD}" presName="node" presStyleLbl="node1" presStyleIdx="1" presStyleCnt="9" custScaleX="103574" custScaleY="1146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307B00-ABBC-42B7-A150-0851097715A4}" type="pres">
      <dgm:prSet presAssocID="{3D4B516B-4BA6-46EE-8B52-CA0C55C096E8}" presName="sibTrans" presStyleLbl="bgSibTrans2D1" presStyleIdx="1" presStyleCnt="8"/>
      <dgm:spPr/>
      <dgm:t>
        <a:bodyPr/>
        <a:lstStyle/>
        <a:p>
          <a:endParaRPr lang="ru-RU"/>
        </a:p>
      </dgm:t>
    </dgm:pt>
    <dgm:pt modelId="{FBFF81EE-F432-473F-A6CF-94E5B7CD2CE7}" type="pres">
      <dgm:prSet presAssocID="{D8D229B5-9A8D-4E95-BF58-58EA4F1AF8C1}" presName="compNode" presStyleCnt="0"/>
      <dgm:spPr/>
    </dgm:pt>
    <dgm:pt modelId="{ED8511F0-55CE-4468-8B5C-07575615DB45}" type="pres">
      <dgm:prSet presAssocID="{D8D229B5-9A8D-4E95-BF58-58EA4F1AF8C1}" presName="dummyConnPt" presStyleCnt="0"/>
      <dgm:spPr/>
    </dgm:pt>
    <dgm:pt modelId="{037D12D6-1A3F-4F2D-ADB3-DE5D1396BF0B}" type="pres">
      <dgm:prSet presAssocID="{D8D229B5-9A8D-4E95-BF58-58EA4F1AF8C1}" presName="node" presStyleLbl="node1" presStyleIdx="2" presStyleCnt="9" custScaleX="105583" custScaleY="73383" custLinFactNeighborX="16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E77EF2-84D1-4C1B-A446-357956ED28D9}" type="pres">
      <dgm:prSet presAssocID="{BAFCDF38-BD5F-4D12-B4A7-B32255043F8B}" presName="sibTrans" presStyleLbl="bgSibTrans2D1" presStyleIdx="2" presStyleCnt="8"/>
      <dgm:spPr/>
      <dgm:t>
        <a:bodyPr/>
        <a:lstStyle/>
        <a:p>
          <a:endParaRPr lang="ru-RU"/>
        </a:p>
      </dgm:t>
    </dgm:pt>
    <dgm:pt modelId="{AFF7402E-FF6E-4982-AC54-18E734E3EE6B}" type="pres">
      <dgm:prSet presAssocID="{7A34D0B7-E461-4E4D-B830-53E5BEE1F620}" presName="compNode" presStyleCnt="0"/>
      <dgm:spPr/>
    </dgm:pt>
    <dgm:pt modelId="{F10EEE8A-C9B6-403D-8A0C-9480C11D8172}" type="pres">
      <dgm:prSet presAssocID="{7A34D0B7-E461-4E4D-B830-53E5BEE1F620}" presName="dummyConnPt" presStyleCnt="0"/>
      <dgm:spPr/>
    </dgm:pt>
    <dgm:pt modelId="{3A36838A-B24C-44EE-9034-C2C3027FE1F6}" type="pres">
      <dgm:prSet presAssocID="{7A34D0B7-E461-4E4D-B830-53E5BEE1F620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04B80F-D2C2-484E-9DC2-46250BE603BC}" type="pres">
      <dgm:prSet presAssocID="{F0D1D906-7234-4CF3-B290-7B13C4FF1140}" presName="sibTrans" presStyleLbl="bgSibTrans2D1" presStyleIdx="3" presStyleCnt="8"/>
      <dgm:spPr/>
      <dgm:t>
        <a:bodyPr/>
        <a:lstStyle/>
        <a:p>
          <a:endParaRPr lang="ru-RU"/>
        </a:p>
      </dgm:t>
    </dgm:pt>
    <dgm:pt modelId="{D2C42F69-AFD0-4D12-BE3D-8B89912CAA9E}" type="pres">
      <dgm:prSet presAssocID="{164A0E40-2411-4744-8375-209EAAAAD06E}" presName="compNode" presStyleCnt="0"/>
      <dgm:spPr/>
    </dgm:pt>
    <dgm:pt modelId="{4C521317-71DD-4BB4-9936-68618701B8CD}" type="pres">
      <dgm:prSet presAssocID="{164A0E40-2411-4744-8375-209EAAAAD06E}" presName="dummyConnPt" presStyleCnt="0"/>
      <dgm:spPr/>
    </dgm:pt>
    <dgm:pt modelId="{512B7A32-D557-4CFB-ADDB-ACA352B3CC45}" type="pres">
      <dgm:prSet presAssocID="{164A0E40-2411-4744-8375-209EAAAAD06E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459A6B-25F3-4273-A726-47CDE1248F38}" type="pres">
      <dgm:prSet presAssocID="{16073216-8E7A-4D8E-9C06-8EBEB8D1BC79}" presName="sibTrans" presStyleLbl="bgSibTrans2D1" presStyleIdx="4" presStyleCnt="8"/>
      <dgm:spPr/>
      <dgm:t>
        <a:bodyPr/>
        <a:lstStyle/>
        <a:p>
          <a:endParaRPr lang="ru-RU"/>
        </a:p>
      </dgm:t>
    </dgm:pt>
    <dgm:pt modelId="{F964AE68-BFA1-4B0D-9204-FBBA8F315EF6}" type="pres">
      <dgm:prSet presAssocID="{6B99206C-526C-4D7C-ADCF-B3E15FB7B4DF}" presName="compNode" presStyleCnt="0"/>
      <dgm:spPr/>
    </dgm:pt>
    <dgm:pt modelId="{34081ACA-BD25-4AF8-A2B1-48140E34B960}" type="pres">
      <dgm:prSet presAssocID="{6B99206C-526C-4D7C-ADCF-B3E15FB7B4DF}" presName="dummyConnPt" presStyleCnt="0"/>
      <dgm:spPr/>
    </dgm:pt>
    <dgm:pt modelId="{F9BD9DBA-0A8A-46EB-9662-7A4514BB435D}" type="pres">
      <dgm:prSet presAssocID="{6B99206C-526C-4D7C-ADCF-B3E15FB7B4DF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4F43B4-153C-4951-9106-0CC73656205C}" type="pres">
      <dgm:prSet presAssocID="{42024356-F992-40E6-AB9C-2B44E6F72335}" presName="sibTrans" presStyleLbl="bgSibTrans2D1" presStyleIdx="5" presStyleCnt="8"/>
      <dgm:spPr/>
      <dgm:t>
        <a:bodyPr/>
        <a:lstStyle/>
        <a:p>
          <a:endParaRPr lang="ru-RU"/>
        </a:p>
      </dgm:t>
    </dgm:pt>
    <dgm:pt modelId="{D9E06E06-88FE-48EE-B063-468514007C4C}" type="pres">
      <dgm:prSet presAssocID="{E415DBD6-912B-4D6D-AF0B-121EEB92D678}" presName="compNode" presStyleCnt="0"/>
      <dgm:spPr/>
    </dgm:pt>
    <dgm:pt modelId="{1551B835-F29A-48D3-9897-EC82731B529A}" type="pres">
      <dgm:prSet presAssocID="{E415DBD6-912B-4D6D-AF0B-121EEB92D678}" presName="dummyConnPt" presStyleCnt="0"/>
      <dgm:spPr/>
    </dgm:pt>
    <dgm:pt modelId="{0B573D51-054D-4217-AAED-81B17DD8EC6A}" type="pres">
      <dgm:prSet presAssocID="{E415DBD6-912B-4D6D-AF0B-121EEB92D678}" presName="node" presStyleLbl="node1" presStyleIdx="6" presStyleCnt="9" custLinFactNeighborX="-539" custLinFactNeighborY="-2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6EEBB0-9CA6-4F9C-8478-933A411D87BD}" type="pres">
      <dgm:prSet presAssocID="{E129ABD5-9A5B-42CF-8B3D-67724EA997C9}" presName="sibTrans" presStyleLbl="bgSibTrans2D1" presStyleIdx="6" presStyleCnt="8"/>
      <dgm:spPr/>
      <dgm:t>
        <a:bodyPr/>
        <a:lstStyle/>
        <a:p>
          <a:endParaRPr lang="ru-RU"/>
        </a:p>
      </dgm:t>
    </dgm:pt>
    <dgm:pt modelId="{BC2906AE-B7DE-45FB-A10E-6DDEDEB088B6}" type="pres">
      <dgm:prSet presAssocID="{4213F130-FBC4-477C-9F70-DB7BA6EBA7C6}" presName="compNode" presStyleCnt="0"/>
      <dgm:spPr/>
    </dgm:pt>
    <dgm:pt modelId="{CB6F2B68-4AE3-488C-9D2D-EFA4ACC6890A}" type="pres">
      <dgm:prSet presAssocID="{4213F130-FBC4-477C-9F70-DB7BA6EBA7C6}" presName="dummyConnPt" presStyleCnt="0"/>
      <dgm:spPr/>
    </dgm:pt>
    <dgm:pt modelId="{FF6A1B3E-22B3-4819-9957-200F408B6710}" type="pres">
      <dgm:prSet presAssocID="{4213F130-FBC4-477C-9F70-DB7BA6EBA7C6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900E6B-3934-4108-9D68-2D9C7A15BB1A}" type="pres">
      <dgm:prSet presAssocID="{EFB14BD3-888B-4734-BB3E-CC78911B8996}" presName="sibTrans" presStyleLbl="bgSibTrans2D1" presStyleIdx="7" presStyleCnt="8"/>
      <dgm:spPr/>
      <dgm:t>
        <a:bodyPr/>
        <a:lstStyle/>
        <a:p>
          <a:endParaRPr lang="ru-RU"/>
        </a:p>
      </dgm:t>
    </dgm:pt>
    <dgm:pt modelId="{295A9E80-4B8C-4941-8179-E1046C19E282}" type="pres">
      <dgm:prSet presAssocID="{FAA8C61B-1C98-4C66-9CDD-D163A65FEA82}" presName="compNode" presStyleCnt="0"/>
      <dgm:spPr/>
    </dgm:pt>
    <dgm:pt modelId="{FE4903CF-09BD-4406-8BE6-F39B4D546AE9}" type="pres">
      <dgm:prSet presAssocID="{FAA8C61B-1C98-4C66-9CDD-D163A65FEA82}" presName="dummyConnPt" presStyleCnt="0"/>
      <dgm:spPr/>
    </dgm:pt>
    <dgm:pt modelId="{ABE91273-FBDD-4B4E-BAEB-27FA9428B0CB}" type="pres">
      <dgm:prSet presAssocID="{FAA8C61B-1C98-4C66-9CDD-D163A65FEA82}" presName="node" presStyleLbl="node1" presStyleIdx="8" presStyleCnt="9" custScaleX="87327" custScaleY="955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1324645-9F01-48DE-AE5D-7E7BDB885A37}" type="presOf" srcId="{4213F130-FBC4-477C-9F70-DB7BA6EBA7C6}" destId="{FF6A1B3E-22B3-4819-9957-200F408B6710}" srcOrd="0" destOrd="0" presId="urn:microsoft.com/office/officeart/2005/8/layout/bProcess4"/>
    <dgm:cxn modelId="{2E2EE4F1-A675-4B9D-B899-9E74D5019B54}" type="presOf" srcId="{FAA8C61B-1C98-4C66-9CDD-D163A65FEA82}" destId="{ABE91273-FBDD-4B4E-BAEB-27FA9428B0CB}" srcOrd="0" destOrd="0" presId="urn:microsoft.com/office/officeart/2005/8/layout/bProcess4"/>
    <dgm:cxn modelId="{1F97B389-7AC8-4205-9351-A60BF2BC02DD}" type="presOf" srcId="{D8D229B5-9A8D-4E95-BF58-58EA4F1AF8C1}" destId="{037D12D6-1A3F-4F2D-ADB3-DE5D1396BF0B}" srcOrd="0" destOrd="0" presId="urn:microsoft.com/office/officeart/2005/8/layout/bProcess4"/>
    <dgm:cxn modelId="{49058341-8F26-4F6F-8176-B543F4A4AF30}" srcId="{CEFFE00F-6D0E-4333-A431-8C40835DEF3E}" destId="{D9C9BD79-D49D-4760-AFE2-2A85FFCCB3FD}" srcOrd="1" destOrd="0" parTransId="{401B00B1-5DD6-4E93-8F3C-487FC25AB984}" sibTransId="{3D4B516B-4BA6-46EE-8B52-CA0C55C096E8}"/>
    <dgm:cxn modelId="{5A728E80-8AF2-4027-969C-6CDB8208B5FE}" srcId="{CEFFE00F-6D0E-4333-A431-8C40835DEF3E}" destId="{164A0E40-2411-4744-8375-209EAAAAD06E}" srcOrd="4" destOrd="0" parTransId="{C37CE0A4-5E58-4A3F-B793-A5D10899B1B7}" sibTransId="{16073216-8E7A-4D8E-9C06-8EBEB8D1BC79}"/>
    <dgm:cxn modelId="{4D4C136D-DD08-46CD-B535-2215245CA95B}" type="presOf" srcId="{BAFCDF38-BD5F-4D12-B4A7-B32255043F8B}" destId="{A1E77EF2-84D1-4C1B-A446-357956ED28D9}" srcOrd="0" destOrd="0" presId="urn:microsoft.com/office/officeart/2005/8/layout/bProcess4"/>
    <dgm:cxn modelId="{DBE18A11-656B-40EC-B6A7-4F19FC8945B3}" srcId="{CEFFE00F-6D0E-4333-A431-8C40835DEF3E}" destId="{D8D229B5-9A8D-4E95-BF58-58EA4F1AF8C1}" srcOrd="2" destOrd="0" parTransId="{482E49A0-2F3F-4F7E-B68F-48A5DBEFA020}" sibTransId="{BAFCDF38-BD5F-4D12-B4A7-B32255043F8B}"/>
    <dgm:cxn modelId="{5C42C1AE-B4C0-46ED-996D-79AC0A14F4DA}" type="presOf" srcId="{42024356-F992-40E6-AB9C-2B44E6F72335}" destId="{994F43B4-153C-4951-9106-0CC73656205C}" srcOrd="0" destOrd="0" presId="urn:microsoft.com/office/officeart/2005/8/layout/bProcess4"/>
    <dgm:cxn modelId="{2F1654DD-2279-48A0-B43B-8257FDE4B926}" type="presOf" srcId="{7A34D0B7-E461-4E4D-B830-53E5BEE1F620}" destId="{3A36838A-B24C-44EE-9034-C2C3027FE1F6}" srcOrd="0" destOrd="0" presId="urn:microsoft.com/office/officeart/2005/8/layout/bProcess4"/>
    <dgm:cxn modelId="{0FABEB6D-401D-4A72-8B07-9EDAF7166CC1}" srcId="{CEFFE00F-6D0E-4333-A431-8C40835DEF3E}" destId="{FAA8C61B-1C98-4C66-9CDD-D163A65FEA82}" srcOrd="8" destOrd="0" parTransId="{7F637923-B48C-4216-BF63-106A593976D1}" sibTransId="{8A701EA6-7E29-4AC0-B9A5-65B408A2C0A0}"/>
    <dgm:cxn modelId="{F039FC15-8685-48C9-8716-0FCA63D87840}" srcId="{CEFFE00F-6D0E-4333-A431-8C40835DEF3E}" destId="{E58CFF67-4318-49B5-8418-D63161412B97}" srcOrd="0" destOrd="0" parTransId="{6A2C173E-8178-4E7E-B24D-BE1DCEDB8D51}" sibTransId="{AEB0B312-13BD-41A2-849C-0D95E2E1DB7C}"/>
    <dgm:cxn modelId="{86227B00-BD8C-444D-8960-16D21FEFCF7B}" type="presOf" srcId="{E129ABD5-9A5B-42CF-8B3D-67724EA997C9}" destId="{7C6EEBB0-9CA6-4F9C-8478-933A411D87BD}" srcOrd="0" destOrd="0" presId="urn:microsoft.com/office/officeart/2005/8/layout/bProcess4"/>
    <dgm:cxn modelId="{A7B4FBEF-447F-45E6-B010-6E22CEC4F03E}" type="presOf" srcId="{E58CFF67-4318-49B5-8418-D63161412B97}" destId="{DE720DBE-E40C-422C-9478-3C4BABE4CBF0}" srcOrd="0" destOrd="0" presId="urn:microsoft.com/office/officeart/2005/8/layout/bProcess4"/>
    <dgm:cxn modelId="{0934B254-88E8-4D15-865C-B9A41560BA67}" srcId="{CEFFE00F-6D0E-4333-A431-8C40835DEF3E}" destId="{6B99206C-526C-4D7C-ADCF-B3E15FB7B4DF}" srcOrd="5" destOrd="0" parTransId="{0851226B-D05D-42B6-B98D-BD65A0C60E4D}" sibTransId="{42024356-F992-40E6-AB9C-2B44E6F72335}"/>
    <dgm:cxn modelId="{5CDDB9D6-BAF5-40A9-9202-361B58CAB051}" type="presOf" srcId="{CEFFE00F-6D0E-4333-A431-8C40835DEF3E}" destId="{7E41FF6C-1758-43B4-91CE-2494DF939B22}" srcOrd="0" destOrd="0" presId="urn:microsoft.com/office/officeart/2005/8/layout/bProcess4"/>
    <dgm:cxn modelId="{54763803-8129-4869-9682-1022ECA2B9B8}" type="presOf" srcId="{EFB14BD3-888B-4734-BB3E-CC78911B8996}" destId="{9A900E6B-3934-4108-9D68-2D9C7A15BB1A}" srcOrd="0" destOrd="0" presId="urn:microsoft.com/office/officeart/2005/8/layout/bProcess4"/>
    <dgm:cxn modelId="{DE141151-B322-4402-8757-B4C21A3D0A8A}" type="presOf" srcId="{AEB0B312-13BD-41A2-849C-0D95E2E1DB7C}" destId="{2F004A29-8AF0-4F19-86C4-ECC8045C59E2}" srcOrd="0" destOrd="0" presId="urn:microsoft.com/office/officeart/2005/8/layout/bProcess4"/>
    <dgm:cxn modelId="{4D83DDAC-2A7B-4326-9A50-A9879A837AA4}" type="presOf" srcId="{6B99206C-526C-4D7C-ADCF-B3E15FB7B4DF}" destId="{F9BD9DBA-0A8A-46EB-9662-7A4514BB435D}" srcOrd="0" destOrd="0" presId="urn:microsoft.com/office/officeart/2005/8/layout/bProcess4"/>
    <dgm:cxn modelId="{21E1BAB9-B279-4351-B9BE-D92239807A93}" type="presOf" srcId="{164A0E40-2411-4744-8375-209EAAAAD06E}" destId="{512B7A32-D557-4CFB-ADDB-ACA352B3CC45}" srcOrd="0" destOrd="0" presId="urn:microsoft.com/office/officeart/2005/8/layout/bProcess4"/>
    <dgm:cxn modelId="{19EB78C1-24F0-45CB-B62B-EEAA9D124C18}" srcId="{CEFFE00F-6D0E-4333-A431-8C40835DEF3E}" destId="{4213F130-FBC4-477C-9F70-DB7BA6EBA7C6}" srcOrd="7" destOrd="0" parTransId="{B8751010-8DBC-407C-8672-12426B9D48A9}" sibTransId="{EFB14BD3-888B-4734-BB3E-CC78911B8996}"/>
    <dgm:cxn modelId="{1575B005-65DF-4975-B257-9614C35E3154}" srcId="{CEFFE00F-6D0E-4333-A431-8C40835DEF3E}" destId="{7A34D0B7-E461-4E4D-B830-53E5BEE1F620}" srcOrd="3" destOrd="0" parTransId="{D1D047B9-EFAA-4387-9747-EDE82836316C}" sibTransId="{F0D1D906-7234-4CF3-B290-7B13C4FF1140}"/>
    <dgm:cxn modelId="{8B1B4987-BC5B-4240-9E5E-DC21D7331846}" type="presOf" srcId="{D9C9BD79-D49D-4760-AFE2-2A85FFCCB3FD}" destId="{9FF2FBE5-5275-4A74-A257-CCBDC1FA225F}" srcOrd="0" destOrd="0" presId="urn:microsoft.com/office/officeart/2005/8/layout/bProcess4"/>
    <dgm:cxn modelId="{9305A99A-0437-48DE-BDCB-66E02D74E203}" type="presOf" srcId="{16073216-8E7A-4D8E-9C06-8EBEB8D1BC79}" destId="{D9459A6B-25F3-4273-A726-47CDE1248F38}" srcOrd="0" destOrd="0" presId="urn:microsoft.com/office/officeart/2005/8/layout/bProcess4"/>
    <dgm:cxn modelId="{F7FD45FF-A196-427D-B4B8-9146E1A2C693}" srcId="{CEFFE00F-6D0E-4333-A431-8C40835DEF3E}" destId="{E415DBD6-912B-4D6D-AF0B-121EEB92D678}" srcOrd="6" destOrd="0" parTransId="{7388640C-E1CC-424D-86C9-5F64BAD40623}" sibTransId="{E129ABD5-9A5B-42CF-8B3D-67724EA997C9}"/>
    <dgm:cxn modelId="{BA3F95D9-D611-42CB-9EE5-96F399D8B8B4}" type="presOf" srcId="{E415DBD6-912B-4D6D-AF0B-121EEB92D678}" destId="{0B573D51-054D-4217-AAED-81B17DD8EC6A}" srcOrd="0" destOrd="0" presId="urn:microsoft.com/office/officeart/2005/8/layout/bProcess4"/>
    <dgm:cxn modelId="{2678DCFD-783A-4852-9F27-F298A0F172EF}" type="presOf" srcId="{3D4B516B-4BA6-46EE-8B52-CA0C55C096E8}" destId="{8B307B00-ABBC-42B7-A150-0851097715A4}" srcOrd="0" destOrd="0" presId="urn:microsoft.com/office/officeart/2005/8/layout/bProcess4"/>
    <dgm:cxn modelId="{82144051-6500-4DD7-99D7-517D63C54761}" type="presOf" srcId="{F0D1D906-7234-4CF3-B290-7B13C4FF1140}" destId="{FF04B80F-D2C2-484E-9DC2-46250BE603BC}" srcOrd="0" destOrd="0" presId="urn:microsoft.com/office/officeart/2005/8/layout/bProcess4"/>
    <dgm:cxn modelId="{6B69FDCD-7585-4FE3-BD96-8EC4770D0FC1}" type="presParOf" srcId="{7E41FF6C-1758-43B4-91CE-2494DF939B22}" destId="{4F8DF965-8385-4030-9948-E839563FEE1C}" srcOrd="0" destOrd="0" presId="urn:microsoft.com/office/officeart/2005/8/layout/bProcess4"/>
    <dgm:cxn modelId="{E8EFC232-E722-47EC-A0B4-D27FE4B26D7B}" type="presParOf" srcId="{4F8DF965-8385-4030-9948-E839563FEE1C}" destId="{65DF63DC-05D1-48E6-B65A-73C83EDA9AEB}" srcOrd="0" destOrd="0" presId="urn:microsoft.com/office/officeart/2005/8/layout/bProcess4"/>
    <dgm:cxn modelId="{AD251A5C-FD8F-4F45-B50A-E1B9192E01C8}" type="presParOf" srcId="{4F8DF965-8385-4030-9948-E839563FEE1C}" destId="{DE720DBE-E40C-422C-9478-3C4BABE4CBF0}" srcOrd="1" destOrd="0" presId="urn:microsoft.com/office/officeart/2005/8/layout/bProcess4"/>
    <dgm:cxn modelId="{3EB8260F-B719-4CE0-80DD-035D275C6A75}" type="presParOf" srcId="{7E41FF6C-1758-43B4-91CE-2494DF939B22}" destId="{2F004A29-8AF0-4F19-86C4-ECC8045C59E2}" srcOrd="1" destOrd="0" presId="urn:microsoft.com/office/officeart/2005/8/layout/bProcess4"/>
    <dgm:cxn modelId="{165B1944-0EA1-4FD6-9A58-4A557051706B}" type="presParOf" srcId="{7E41FF6C-1758-43B4-91CE-2494DF939B22}" destId="{EACA5429-461B-471F-9366-5F8C0C35BF93}" srcOrd="2" destOrd="0" presId="urn:microsoft.com/office/officeart/2005/8/layout/bProcess4"/>
    <dgm:cxn modelId="{3CE930AB-1CD3-4DF3-AD60-84DD131D99A6}" type="presParOf" srcId="{EACA5429-461B-471F-9366-5F8C0C35BF93}" destId="{85DBE4E7-7852-4679-B2E7-19626F0D3643}" srcOrd="0" destOrd="0" presId="urn:microsoft.com/office/officeart/2005/8/layout/bProcess4"/>
    <dgm:cxn modelId="{DD6D1508-0931-4D41-ABA6-B2C791004C38}" type="presParOf" srcId="{EACA5429-461B-471F-9366-5F8C0C35BF93}" destId="{9FF2FBE5-5275-4A74-A257-CCBDC1FA225F}" srcOrd="1" destOrd="0" presId="urn:microsoft.com/office/officeart/2005/8/layout/bProcess4"/>
    <dgm:cxn modelId="{BD46F3A9-38A4-4467-96F1-1D18660E608D}" type="presParOf" srcId="{7E41FF6C-1758-43B4-91CE-2494DF939B22}" destId="{8B307B00-ABBC-42B7-A150-0851097715A4}" srcOrd="3" destOrd="0" presId="urn:microsoft.com/office/officeart/2005/8/layout/bProcess4"/>
    <dgm:cxn modelId="{5E666D62-8050-4D90-A567-FA0FAF4CFE61}" type="presParOf" srcId="{7E41FF6C-1758-43B4-91CE-2494DF939B22}" destId="{FBFF81EE-F432-473F-A6CF-94E5B7CD2CE7}" srcOrd="4" destOrd="0" presId="urn:microsoft.com/office/officeart/2005/8/layout/bProcess4"/>
    <dgm:cxn modelId="{B01E3D72-9315-48BA-89ED-62D51091EF23}" type="presParOf" srcId="{FBFF81EE-F432-473F-A6CF-94E5B7CD2CE7}" destId="{ED8511F0-55CE-4468-8B5C-07575615DB45}" srcOrd="0" destOrd="0" presId="urn:microsoft.com/office/officeart/2005/8/layout/bProcess4"/>
    <dgm:cxn modelId="{A51CFC41-0C38-42D1-BCD9-ECFAEE72907F}" type="presParOf" srcId="{FBFF81EE-F432-473F-A6CF-94E5B7CD2CE7}" destId="{037D12D6-1A3F-4F2D-ADB3-DE5D1396BF0B}" srcOrd="1" destOrd="0" presId="urn:microsoft.com/office/officeart/2005/8/layout/bProcess4"/>
    <dgm:cxn modelId="{05754BF9-6539-4D4B-9900-E56C0EB70610}" type="presParOf" srcId="{7E41FF6C-1758-43B4-91CE-2494DF939B22}" destId="{A1E77EF2-84D1-4C1B-A446-357956ED28D9}" srcOrd="5" destOrd="0" presId="urn:microsoft.com/office/officeart/2005/8/layout/bProcess4"/>
    <dgm:cxn modelId="{9117BABF-3C48-4D8E-A6A9-4ADC39308B53}" type="presParOf" srcId="{7E41FF6C-1758-43B4-91CE-2494DF939B22}" destId="{AFF7402E-FF6E-4982-AC54-18E734E3EE6B}" srcOrd="6" destOrd="0" presId="urn:microsoft.com/office/officeart/2005/8/layout/bProcess4"/>
    <dgm:cxn modelId="{838EA0E4-AE52-4D1B-A6B8-F9ABF3736222}" type="presParOf" srcId="{AFF7402E-FF6E-4982-AC54-18E734E3EE6B}" destId="{F10EEE8A-C9B6-403D-8A0C-9480C11D8172}" srcOrd="0" destOrd="0" presId="urn:microsoft.com/office/officeart/2005/8/layout/bProcess4"/>
    <dgm:cxn modelId="{440CE764-5F8B-4F45-BC0B-F889B1373767}" type="presParOf" srcId="{AFF7402E-FF6E-4982-AC54-18E734E3EE6B}" destId="{3A36838A-B24C-44EE-9034-C2C3027FE1F6}" srcOrd="1" destOrd="0" presId="urn:microsoft.com/office/officeart/2005/8/layout/bProcess4"/>
    <dgm:cxn modelId="{7B66B6BD-28D4-453A-8500-BD3856A8B6D2}" type="presParOf" srcId="{7E41FF6C-1758-43B4-91CE-2494DF939B22}" destId="{FF04B80F-D2C2-484E-9DC2-46250BE603BC}" srcOrd="7" destOrd="0" presId="urn:microsoft.com/office/officeart/2005/8/layout/bProcess4"/>
    <dgm:cxn modelId="{8B597A88-ED2A-4592-BB2B-D6CF1145B120}" type="presParOf" srcId="{7E41FF6C-1758-43B4-91CE-2494DF939B22}" destId="{D2C42F69-AFD0-4D12-BE3D-8B89912CAA9E}" srcOrd="8" destOrd="0" presId="urn:microsoft.com/office/officeart/2005/8/layout/bProcess4"/>
    <dgm:cxn modelId="{DB8B44BA-51B9-444C-846B-8930E77CEF24}" type="presParOf" srcId="{D2C42F69-AFD0-4D12-BE3D-8B89912CAA9E}" destId="{4C521317-71DD-4BB4-9936-68618701B8CD}" srcOrd="0" destOrd="0" presId="urn:microsoft.com/office/officeart/2005/8/layout/bProcess4"/>
    <dgm:cxn modelId="{96537AAE-7046-41C5-8C30-77F129FC8E27}" type="presParOf" srcId="{D2C42F69-AFD0-4D12-BE3D-8B89912CAA9E}" destId="{512B7A32-D557-4CFB-ADDB-ACA352B3CC45}" srcOrd="1" destOrd="0" presId="urn:microsoft.com/office/officeart/2005/8/layout/bProcess4"/>
    <dgm:cxn modelId="{57246905-34CD-4A6C-97C6-E65665369029}" type="presParOf" srcId="{7E41FF6C-1758-43B4-91CE-2494DF939B22}" destId="{D9459A6B-25F3-4273-A726-47CDE1248F38}" srcOrd="9" destOrd="0" presId="urn:microsoft.com/office/officeart/2005/8/layout/bProcess4"/>
    <dgm:cxn modelId="{180994C7-8F63-4B7F-B6BD-603B88C9566F}" type="presParOf" srcId="{7E41FF6C-1758-43B4-91CE-2494DF939B22}" destId="{F964AE68-BFA1-4B0D-9204-FBBA8F315EF6}" srcOrd="10" destOrd="0" presId="urn:microsoft.com/office/officeart/2005/8/layout/bProcess4"/>
    <dgm:cxn modelId="{E798885A-EC71-42AC-BEB9-7CF78608E77A}" type="presParOf" srcId="{F964AE68-BFA1-4B0D-9204-FBBA8F315EF6}" destId="{34081ACA-BD25-4AF8-A2B1-48140E34B960}" srcOrd="0" destOrd="0" presId="urn:microsoft.com/office/officeart/2005/8/layout/bProcess4"/>
    <dgm:cxn modelId="{3C52A42B-3311-45BA-B0D0-829916357688}" type="presParOf" srcId="{F964AE68-BFA1-4B0D-9204-FBBA8F315EF6}" destId="{F9BD9DBA-0A8A-46EB-9662-7A4514BB435D}" srcOrd="1" destOrd="0" presId="urn:microsoft.com/office/officeart/2005/8/layout/bProcess4"/>
    <dgm:cxn modelId="{411615CB-8939-4D03-8AB7-501EAC616EEA}" type="presParOf" srcId="{7E41FF6C-1758-43B4-91CE-2494DF939B22}" destId="{994F43B4-153C-4951-9106-0CC73656205C}" srcOrd="11" destOrd="0" presId="urn:microsoft.com/office/officeart/2005/8/layout/bProcess4"/>
    <dgm:cxn modelId="{46AC2C2A-B63C-47E7-8520-88F8815D9910}" type="presParOf" srcId="{7E41FF6C-1758-43B4-91CE-2494DF939B22}" destId="{D9E06E06-88FE-48EE-B063-468514007C4C}" srcOrd="12" destOrd="0" presId="urn:microsoft.com/office/officeart/2005/8/layout/bProcess4"/>
    <dgm:cxn modelId="{157C7AAB-0318-47A9-AB52-CB6493C779A3}" type="presParOf" srcId="{D9E06E06-88FE-48EE-B063-468514007C4C}" destId="{1551B835-F29A-48D3-9897-EC82731B529A}" srcOrd="0" destOrd="0" presId="urn:microsoft.com/office/officeart/2005/8/layout/bProcess4"/>
    <dgm:cxn modelId="{F39C9F20-2792-49D1-920F-68D6CF68BB20}" type="presParOf" srcId="{D9E06E06-88FE-48EE-B063-468514007C4C}" destId="{0B573D51-054D-4217-AAED-81B17DD8EC6A}" srcOrd="1" destOrd="0" presId="urn:microsoft.com/office/officeart/2005/8/layout/bProcess4"/>
    <dgm:cxn modelId="{7A3A18BF-D942-4A5A-8E17-6B70CBA2D3ED}" type="presParOf" srcId="{7E41FF6C-1758-43B4-91CE-2494DF939B22}" destId="{7C6EEBB0-9CA6-4F9C-8478-933A411D87BD}" srcOrd="13" destOrd="0" presId="urn:microsoft.com/office/officeart/2005/8/layout/bProcess4"/>
    <dgm:cxn modelId="{57DD5B78-F8B3-459C-BAE4-9C7D15A96DFC}" type="presParOf" srcId="{7E41FF6C-1758-43B4-91CE-2494DF939B22}" destId="{BC2906AE-B7DE-45FB-A10E-6DDEDEB088B6}" srcOrd="14" destOrd="0" presId="urn:microsoft.com/office/officeart/2005/8/layout/bProcess4"/>
    <dgm:cxn modelId="{8EDB789F-9CB5-47BD-97C3-A3E51BE48B9C}" type="presParOf" srcId="{BC2906AE-B7DE-45FB-A10E-6DDEDEB088B6}" destId="{CB6F2B68-4AE3-488C-9D2D-EFA4ACC6890A}" srcOrd="0" destOrd="0" presId="urn:microsoft.com/office/officeart/2005/8/layout/bProcess4"/>
    <dgm:cxn modelId="{DA36D6A0-091A-43B6-A94E-934A178C93DF}" type="presParOf" srcId="{BC2906AE-B7DE-45FB-A10E-6DDEDEB088B6}" destId="{FF6A1B3E-22B3-4819-9957-200F408B6710}" srcOrd="1" destOrd="0" presId="urn:microsoft.com/office/officeart/2005/8/layout/bProcess4"/>
    <dgm:cxn modelId="{91404B65-028D-44BF-A05C-68DD5ACB1009}" type="presParOf" srcId="{7E41FF6C-1758-43B4-91CE-2494DF939B22}" destId="{9A900E6B-3934-4108-9D68-2D9C7A15BB1A}" srcOrd="15" destOrd="0" presId="urn:microsoft.com/office/officeart/2005/8/layout/bProcess4"/>
    <dgm:cxn modelId="{1963D04A-7BB6-4EBA-93E0-4B80E0189CBD}" type="presParOf" srcId="{7E41FF6C-1758-43B4-91CE-2494DF939B22}" destId="{295A9E80-4B8C-4941-8179-E1046C19E282}" srcOrd="16" destOrd="0" presId="urn:microsoft.com/office/officeart/2005/8/layout/bProcess4"/>
    <dgm:cxn modelId="{4F330549-F705-4AC6-9F30-5EAD5A83E223}" type="presParOf" srcId="{295A9E80-4B8C-4941-8179-E1046C19E282}" destId="{FE4903CF-09BD-4406-8BE6-F39B4D546AE9}" srcOrd="0" destOrd="0" presId="urn:microsoft.com/office/officeart/2005/8/layout/bProcess4"/>
    <dgm:cxn modelId="{3234502C-5D9E-44DC-A917-696B691837E3}" type="presParOf" srcId="{295A9E80-4B8C-4941-8179-E1046C19E282}" destId="{ABE91273-FBDD-4B4E-BAEB-27FA9428B0CB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D6620C-A767-446F-A9DA-3276A8DE8FE8}">
      <dsp:nvSpPr>
        <dsp:cNvPr id="0" name=""/>
        <dsp:cNvSpPr/>
      </dsp:nvSpPr>
      <dsp:spPr>
        <a:xfrm>
          <a:off x="-92556" y="0"/>
          <a:ext cx="3445731" cy="170524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844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6400" kern="1200" smtClean="0"/>
            <a:t>ҰОҚ</a:t>
          </a:r>
          <a:endParaRPr lang="ru-RU" sz="6400" kern="1200"/>
        </a:p>
      </dsp:txBody>
      <dsp:txXfrm>
        <a:off x="412060" y="249727"/>
        <a:ext cx="2436499" cy="12057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FF8AA4-D79F-4FCD-B2C0-A2798C039301}">
      <dsp:nvSpPr>
        <dsp:cNvPr id="0" name=""/>
        <dsp:cNvSpPr/>
      </dsp:nvSpPr>
      <dsp:spPr>
        <a:xfrm>
          <a:off x="6009" y="1441632"/>
          <a:ext cx="2159481" cy="17811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1.Білім беру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ортасы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2.Шаттық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шеңбері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!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998" y="1482621"/>
        <a:ext cx="2077503" cy="1317474"/>
      </dsp:txXfrm>
    </dsp:sp>
    <dsp:sp modelId="{006DB14B-0507-4861-BE51-689B37AC0074}">
      <dsp:nvSpPr>
        <dsp:cNvPr id="0" name=""/>
        <dsp:cNvSpPr/>
      </dsp:nvSpPr>
      <dsp:spPr>
        <a:xfrm>
          <a:off x="1199531" y="1793825"/>
          <a:ext cx="2487894" cy="2487894"/>
        </a:xfrm>
        <a:prstGeom prst="leftCircularArrow">
          <a:avLst>
            <a:gd name="adj1" fmla="val 3579"/>
            <a:gd name="adj2" fmla="val 444906"/>
            <a:gd name="adj3" fmla="val 2220417"/>
            <a:gd name="adj4" fmla="val 9024489"/>
            <a:gd name="adj5" fmla="val 417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823BC8-A13D-4892-BBA7-A9E11E55795F}">
      <dsp:nvSpPr>
        <dsp:cNvPr id="0" name=""/>
        <dsp:cNvSpPr/>
      </dsp:nvSpPr>
      <dsp:spPr>
        <a:xfrm>
          <a:off x="485894" y="2841084"/>
          <a:ext cx="1919539" cy="7633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200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Топтастыру </a:t>
          </a:r>
          <a:endParaRPr lang="ru-RU" sz="2200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8251" y="2863441"/>
        <a:ext cx="1874825" cy="718623"/>
      </dsp:txXfrm>
    </dsp:sp>
    <dsp:sp modelId="{5C21C4C8-451F-48D4-9E08-FD2408FDEB63}">
      <dsp:nvSpPr>
        <dsp:cNvPr id="0" name=""/>
        <dsp:cNvSpPr/>
      </dsp:nvSpPr>
      <dsp:spPr>
        <a:xfrm>
          <a:off x="2829439" y="1441632"/>
          <a:ext cx="2159481" cy="17811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71450" lvl="1" indent="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6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4.ғажайып сәт</a:t>
          </a:r>
          <a:endParaRPr lang="ru-RU" sz="160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kk-KZ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5.сұрақ-жауап</a:t>
          </a:r>
          <a:endParaRPr lang="ru-RU" sz="1600" kern="1200" dirty="0" smtClean="0"/>
        </a:p>
        <a:p>
          <a:pPr marL="171450" lvl="1" indent="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6.лего конструкторымен мөр басу әдісі</a:t>
          </a:r>
          <a:endParaRPr lang="ru-RU" sz="1600" kern="1200" dirty="0"/>
        </a:p>
        <a:p>
          <a:pPr marL="171450" lvl="1" indent="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300" kern="1200" dirty="0"/>
        </a:p>
      </dsp:txBody>
      <dsp:txXfrm>
        <a:off x="2870428" y="1864289"/>
        <a:ext cx="2077503" cy="1317474"/>
      </dsp:txXfrm>
    </dsp:sp>
    <dsp:sp modelId="{F3786142-A60B-467E-904F-D1542C3B3432}">
      <dsp:nvSpPr>
        <dsp:cNvPr id="0" name=""/>
        <dsp:cNvSpPr/>
      </dsp:nvSpPr>
      <dsp:spPr>
        <a:xfrm>
          <a:off x="4004964" y="312829"/>
          <a:ext cx="2763828" cy="2763828"/>
        </a:xfrm>
        <a:prstGeom prst="circularArrow">
          <a:avLst>
            <a:gd name="adj1" fmla="val 3222"/>
            <a:gd name="adj2" fmla="val 397098"/>
            <a:gd name="adj3" fmla="val 19427391"/>
            <a:gd name="adj4" fmla="val 12575511"/>
            <a:gd name="adj5" fmla="val 375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562D3A-AFC4-4C38-B1A4-D98A1FFBFB2D}">
      <dsp:nvSpPr>
        <dsp:cNvPr id="0" name=""/>
        <dsp:cNvSpPr/>
      </dsp:nvSpPr>
      <dsp:spPr>
        <a:xfrm>
          <a:off x="3309324" y="1059963"/>
          <a:ext cx="1919539" cy="7633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200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3.топқа бөлу </a:t>
          </a:r>
          <a:endParaRPr lang="ru-RU" sz="2200" kern="1200" dirty="0">
            <a:solidFill>
              <a:srgbClr val="FF0000"/>
            </a:solidFill>
          </a:endParaRPr>
        </a:p>
      </dsp:txBody>
      <dsp:txXfrm>
        <a:off x="3331681" y="1082320"/>
        <a:ext cx="1874825" cy="718623"/>
      </dsp:txXfrm>
    </dsp:sp>
    <dsp:sp modelId="{22436946-3EF6-4162-8579-C3C5E58B39A8}">
      <dsp:nvSpPr>
        <dsp:cNvPr id="0" name=""/>
        <dsp:cNvSpPr/>
      </dsp:nvSpPr>
      <dsp:spPr>
        <a:xfrm>
          <a:off x="5652868" y="1441632"/>
          <a:ext cx="2159481" cy="17811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14300" marR="0" lvl="1" indent="0" algn="l" defTabSz="5778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kk-K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8. Балауыз шаммен сурет салу әдісі</a:t>
          </a:r>
          <a:br>
            <a:rPr lang="kk-K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kk-K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9. суреттер көрмесі</a:t>
          </a:r>
          <a:endParaRPr lang="ru-RU" sz="1800" kern="1200" dirty="0" smtClean="0"/>
        </a:p>
        <a:p>
          <a:pPr marL="114300" lvl="1" indent="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600" kern="1200" dirty="0"/>
        </a:p>
        <a:p>
          <a:pPr marL="114300" lvl="1" indent="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600" kern="1200" dirty="0"/>
        </a:p>
      </dsp:txBody>
      <dsp:txXfrm>
        <a:off x="5693857" y="1482621"/>
        <a:ext cx="2077503" cy="1317474"/>
      </dsp:txXfrm>
    </dsp:sp>
    <dsp:sp modelId="{2657F642-9E02-41C6-A825-875C0E46CEE7}">
      <dsp:nvSpPr>
        <dsp:cNvPr id="0" name=""/>
        <dsp:cNvSpPr/>
      </dsp:nvSpPr>
      <dsp:spPr>
        <a:xfrm>
          <a:off x="6845244" y="1876078"/>
          <a:ext cx="2355137" cy="2355137"/>
        </a:xfrm>
        <a:prstGeom prst="leftCircularArrow">
          <a:avLst>
            <a:gd name="adj1" fmla="val 3781"/>
            <a:gd name="adj2" fmla="val 472265"/>
            <a:gd name="adj3" fmla="val 2185636"/>
            <a:gd name="adj4" fmla="val 8962350"/>
            <a:gd name="adj5" fmla="val 441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02ABE4-FA2B-4918-B24A-DF55BA63AE49}">
      <dsp:nvSpPr>
        <dsp:cNvPr id="0" name=""/>
        <dsp:cNvSpPr/>
      </dsp:nvSpPr>
      <dsp:spPr>
        <a:xfrm>
          <a:off x="6132753" y="2841084"/>
          <a:ext cx="1919539" cy="7633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sz="2200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7.сергіту сәті </a:t>
          </a:r>
          <a:endParaRPr lang="ru-RU" sz="2200" kern="1200" dirty="0" smtClean="0">
            <a:solidFill>
              <a:srgbClr val="FF0000"/>
            </a:solidFill>
          </a:endParaRPr>
        </a:p>
        <a:p>
          <a:pPr lvl="0" algn="ctr">
            <a:spcBef>
              <a:spcPct val="0"/>
            </a:spcBef>
          </a:pPr>
          <a:endParaRPr lang="ru-RU" sz="2200" kern="1200" dirty="0"/>
        </a:p>
      </dsp:txBody>
      <dsp:txXfrm>
        <a:off x="6155110" y="2863441"/>
        <a:ext cx="1874825" cy="718623"/>
      </dsp:txXfrm>
    </dsp:sp>
    <dsp:sp modelId="{4B72FC47-11D5-46F2-921B-3964D3C47C67}">
      <dsp:nvSpPr>
        <dsp:cNvPr id="0" name=""/>
        <dsp:cNvSpPr/>
      </dsp:nvSpPr>
      <dsp:spPr>
        <a:xfrm>
          <a:off x="8360549" y="1301386"/>
          <a:ext cx="2159481" cy="19906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kk-K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10. Ағаш па бұта ма? </a:t>
          </a:r>
          <a:r>
            <a:rPr lang="en-US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Intellectum</a:t>
          </a:r>
          <a:r>
            <a:rPr lang="en-US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kk-KZ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ойыны</a:t>
          </a:r>
          <a:endParaRPr lang="ru-RU" sz="1800" kern="1200" dirty="0"/>
        </a:p>
        <a:p>
          <a:pPr marL="171450" lvl="1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11 кері байланыс</a:t>
          </a:r>
          <a:endParaRPr lang="ru-RU" sz="1800" kern="1200" dirty="0"/>
        </a:p>
        <a:p>
          <a:pPr marL="171450" lvl="1" indent="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12. бала үні</a:t>
          </a:r>
          <a:endParaRPr lang="ru-RU" sz="1800" kern="1200" dirty="0"/>
        </a:p>
      </dsp:txBody>
      <dsp:txXfrm>
        <a:off x="8406359" y="1773764"/>
        <a:ext cx="2067861" cy="1472463"/>
      </dsp:txXfrm>
    </dsp:sp>
    <dsp:sp modelId="{6BC83B2F-6F5B-400E-94D1-1DA9404B33AD}">
      <dsp:nvSpPr>
        <dsp:cNvPr id="0" name=""/>
        <dsp:cNvSpPr/>
      </dsp:nvSpPr>
      <dsp:spPr>
        <a:xfrm>
          <a:off x="8956182" y="1059214"/>
          <a:ext cx="1919539" cy="7633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sz="2200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рефлексия</a:t>
          </a:r>
          <a:endParaRPr lang="ru-RU" sz="2200" kern="1200" dirty="0" smtClean="0">
            <a:solidFill>
              <a:srgbClr val="FF0000"/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200" kern="1200" dirty="0" smtClean="0"/>
            <a:t> </a:t>
          </a:r>
          <a:endParaRPr lang="ru-RU" sz="2200" kern="1200" dirty="0"/>
        </a:p>
      </dsp:txBody>
      <dsp:txXfrm>
        <a:off x="8978539" y="1081571"/>
        <a:ext cx="1874825" cy="71862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3E6886-6178-478F-AF3C-E097ADC1C9E2}">
      <dsp:nvSpPr>
        <dsp:cNvPr id="0" name=""/>
        <dsp:cNvSpPr/>
      </dsp:nvSpPr>
      <dsp:spPr>
        <a:xfrm>
          <a:off x="644630" y="0"/>
          <a:ext cx="3450024" cy="3450024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AC39C8-F7E5-4EF6-B950-AD706FD48720}">
      <dsp:nvSpPr>
        <dsp:cNvPr id="0" name=""/>
        <dsp:cNvSpPr/>
      </dsp:nvSpPr>
      <dsp:spPr>
        <a:xfrm>
          <a:off x="880025" y="224251"/>
          <a:ext cx="1380009" cy="1380009"/>
        </a:xfrm>
        <a:prstGeom prst="roundRect">
          <a:avLst/>
        </a:prstGeom>
        <a:solidFill>
          <a:srgbClr val="FFFF00"/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sz="11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Креативтілік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kk-KZ" sz="1100" b="1" kern="1200" dirty="0" smtClean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sz="11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Дәстүрден тыс сурет салу </a:t>
          </a:r>
          <a:endParaRPr lang="ru-RU" sz="1200" kern="1200" dirty="0"/>
        </a:p>
      </dsp:txBody>
      <dsp:txXfrm>
        <a:off x="947391" y="291617"/>
        <a:ext cx="1245277" cy="1245277"/>
      </dsp:txXfrm>
    </dsp:sp>
    <dsp:sp modelId="{5BC58706-04B5-4EF0-829A-384E927685DD}">
      <dsp:nvSpPr>
        <dsp:cNvPr id="0" name=""/>
        <dsp:cNvSpPr/>
      </dsp:nvSpPr>
      <dsp:spPr>
        <a:xfrm>
          <a:off x="2501536" y="224251"/>
          <a:ext cx="1380009" cy="1380009"/>
        </a:xfrm>
        <a:prstGeom prst="roundRect">
          <a:avLst/>
        </a:prstGeom>
        <a:solidFill>
          <a:srgbClr val="00B0F0"/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sz="105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Коммуникатвтік </a:t>
          </a:r>
          <a:endParaRPr lang="ru-RU" sz="1050" b="1" kern="1200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2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Құрдастарымен бірге топтық жұмысты тапсырманы түсінеді қабылдайды</a:t>
          </a:r>
          <a:r>
            <a:rPr lang="kk-KZ" sz="1050" kern="1200" dirty="0" smtClean="0">
              <a:solidFill>
                <a:schemeClr val="tx1"/>
              </a:solidFill>
            </a:rPr>
            <a:t>.</a:t>
          </a:r>
          <a:endParaRPr lang="ru-RU" sz="1050" kern="1200" dirty="0">
            <a:solidFill>
              <a:schemeClr val="tx1"/>
            </a:solidFill>
          </a:endParaRPr>
        </a:p>
      </dsp:txBody>
      <dsp:txXfrm>
        <a:off x="2568902" y="291617"/>
        <a:ext cx="1245277" cy="1245277"/>
      </dsp:txXfrm>
    </dsp:sp>
    <dsp:sp modelId="{AEABD1AB-CF2D-4DBA-B9ED-2267578D65F1}">
      <dsp:nvSpPr>
        <dsp:cNvPr id="0" name=""/>
        <dsp:cNvSpPr/>
      </dsp:nvSpPr>
      <dsp:spPr>
        <a:xfrm>
          <a:off x="880025" y="1845762"/>
          <a:ext cx="1380009" cy="1380009"/>
        </a:xfrm>
        <a:prstGeom prst="roundRect">
          <a:avLst/>
        </a:prstGeom>
        <a:solidFill>
          <a:srgbClr val="FF0000"/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Сыни ойлау </a:t>
          </a:r>
          <a:endParaRPr lang="ru-RU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2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Проблемалық сұрақтардың шешуін табады</a:t>
          </a:r>
          <a:endParaRPr lang="ru-RU" sz="12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47391" y="1913128"/>
        <a:ext cx="1245277" cy="1245277"/>
      </dsp:txXfrm>
    </dsp:sp>
    <dsp:sp modelId="{0819414B-EB38-4B49-AAC6-306713EB0CA0}">
      <dsp:nvSpPr>
        <dsp:cNvPr id="0" name=""/>
        <dsp:cNvSpPr/>
      </dsp:nvSpPr>
      <dsp:spPr>
        <a:xfrm>
          <a:off x="2501536" y="1845762"/>
          <a:ext cx="1380009" cy="1380009"/>
        </a:xfrm>
        <a:prstGeom prst="roundRect">
          <a:avLst/>
        </a:prstGeom>
        <a:solidFill>
          <a:srgbClr val="92D050"/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sz="105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Командамен жұмыс </a:t>
          </a:r>
          <a:endParaRPr lang="ru-RU" sz="1050" b="1" kern="1200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Жылдамдық танытады.</a:t>
          </a:r>
          <a:endParaRPr lang="ru-RU" sz="10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2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Дұрыс орындауға тырысады.</a:t>
          </a:r>
          <a:endParaRPr lang="ru-RU" sz="12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68902" y="1913128"/>
        <a:ext cx="1245277" cy="124527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004A29-8AF0-4F19-86C4-ECC8045C59E2}">
      <dsp:nvSpPr>
        <dsp:cNvPr id="0" name=""/>
        <dsp:cNvSpPr/>
      </dsp:nvSpPr>
      <dsp:spPr>
        <a:xfrm rot="5400000">
          <a:off x="-218517" y="975107"/>
          <a:ext cx="1341411" cy="153235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720DBE-E40C-422C-9478-3C4BABE4CBF0}">
      <dsp:nvSpPr>
        <dsp:cNvPr id="0" name=""/>
        <dsp:cNvSpPr/>
      </dsp:nvSpPr>
      <dsp:spPr>
        <a:xfrm>
          <a:off x="106909" y="124630"/>
          <a:ext cx="1702619" cy="10215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900" b="1" kern="1200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Заттық-кеңістік ортаны ұйымдастыру.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Лего кабинетіне шығармашылық ортаны дайындадым</a:t>
          </a:r>
          <a:r>
            <a:rPr lang="kk-KZ" sz="800" kern="1200" dirty="0" smtClean="0"/>
            <a:t>.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 dirty="0"/>
        </a:p>
      </dsp:txBody>
      <dsp:txXfrm>
        <a:off x="136830" y="154551"/>
        <a:ext cx="1642777" cy="961729"/>
      </dsp:txXfrm>
    </dsp:sp>
    <dsp:sp modelId="{8B307B00-ABBC-42B7-A150-0851097715A4}">
      <dsp:nvSpPr>
        <dsp:cNvPr id="0" name=""/>
        <dsp:cNvSpPr/>
      </dsp:nvSpPr>
      <dsp:spPr>
        <a:xfrm rot="5336134">
          <a:off x="-141157" y="2261184"/>
          <a:ext cx="1209153" cy="153235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F2FBE5-5275-4A74-A257-CCBDC1FA225F}">
      <dsp:nvSpPr>
        <dsp:cNvPr id="0" name=""/>
        <dsp:cNvSpPr/>
      </dsp:nvSpPr>
      <dsp:spPr>
        <a:xfrm>
          <a:off x="76483" y="1401594"/>
          <a:ext cx="1763470" cy="11708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050" b="1" kern="1200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Қызығушылық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000" b="1" kern="12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«Ғажайып сәт»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000" b="1" kern="12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«Ағашты сәндеу»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000" b="1" kern="12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«сиқырлы сурет»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000" b="1" kern="12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«Конструктормен мөр басу»</a:t>
          </a:r>
          <a:endParaRPr lang="ru-RU" sz="1000" b="1" kern="1200" dirty="0">
            <a:solidFill>
              <a:schemeClr val="tx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0777" y="1435888"/>
        <a:ext cx="1694882" cy="1102286"/>
      </dsp:txXfrm>
    </dsp:sp>
    <dsp:sp modelId="{A1E77EF2-84D1-4C1B-A446-357956ED28D9}">
      <dsp:nvSpPr>
        <dsp:cNvPr id="0" name=""/>
        <dsp:cNvSpPr/>
      </dsp:nvSpPr>
      <dsp:spPr>
        <a:xfrm rot="21404207">
          <a:off x="483400" y="2800689"/>
          <a:ext cx="2282649" cy="153235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7D12D6-1A3F-4F2D-ADB3-DE5D1396BF0B}">
      <dsp:nvSpPr>
        <dsp:cNvPr id="0" name=""/>
        <dsp:cNvSpPr/>
      </dsp:nvSpPr>
      <dsp:spPr>
        <a:xfrm>
          <a:off x="86878" y="2827861"/>
          <a:ext cx="1797676" cy="7496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kern="1200" dirty="0" smtClean="0"/>
            <a:t>уақыт</a:t>
          </a:r>
          <a:endParaRPr lang="ru-RU" sz="1200" kern="1200" dirty="0"/>
        </a:p>
      </dsp:txBody>
      <dsp:txXfrm>
        <a:off x="108835" y="2849818"/>
        <a:ext cx="1753762" cy="705745"/>
      </dsp:txXfrm>
    </dsp:sp>
    <dsp:sp modelId="{FF04B80F-D2C2-484E-9DC2-46250BE603BC}">
      <dsp:nvSpPr>
        <dsp:cNvPr id="0" name=""/>
        <dsp:cNvSpPr/>
      </dsp:nvSpPr>
      <dsp:spPr>
        <a:xfrm rot="16200000">
          <a:off x="2130472" y="2092484"/>
          <a:ext cx="1267454" cy="153235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36838A-B24C-44EE-9034-C2C3027FE1F6}">
      <dsp:nvSpPr>
        <dsp:cNvPr id="0" name=""/>
        <dsp:cNvSpPr/>
      </dsp:nvSpPr>
      <dsp:spPr>
        <a:xfrm>
          <a:off x="2418921" y="2555950"/>
          <a:ext cx="1702619" cy="10215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b="1" kern="12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Қолдау көрсету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Майшамен сурет жасау барысында,губканы дұрыс қолдануға </a:t>
          </a:r>
        </a:p>
      </dsp:txBody>
      <dsp:txXfrm>
        <a:off x="2448842" y="2585871"/>
        <a:ext cx="1642777" cy="961729"/>
      </dsp:txXfrm>
    </dsp:sp>
    <dsp:sp modelId="{D9459A6B-25F3-4273-A726-47CDE1248F38}">
      <dsp:nvSpPr>
        <dsp:cNvPr id="0" name=""/>
        <dsp:cNvSpPr/>
      </dsp:nvSpPr>
      <dsp:spPr>
        <a:xfrm rot="16200000">
          <a:off x="2130472" y="815520"/>
          <a:ext cx="1267454" cy="153235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2B7A32-D557-4CFB-ADDB-ACA352B3CC45}">
      <dsp:nvSpPr>
        <dsp:cNvPr id="0" name=""/>
        <dsp:cNvSpPr/>
      </dsp:nvSpPr>
      <dsp:spPr>
        <a:xfrm>
          <a:off x="2418921" y="1278985"/>
          <a:ext cx="1702619" cy="10215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100" b="1" kern="1200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Диалог,сұрақтар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05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Ашық және жабық сұрақтарды қоолдандым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 dirty="0"/>
        </a:p>
      </dsp:txBody>
      <dsp:txXfrm>
        <a:off x="2448842" y="1308906"/>
        <a:ext cx="1642777" cy="961729"/>
      </dsp:txXfrm>
    </dsp:sp>
    <dsp:sp modelId="{994F43B4-153C-4951-9106-0CC73656205C}">
      <dsp:nvSpPr>
        <dsp:cNvPr id="0" name=""/>
        <dsp:cNvSpPr/>
      </dsp:nvSpPr>
      <dsp:spPr>
        <a:xfrm rot="21596906">
          <a:off x="2768954" y="176027"/>
          <a:ext cx="2245797" cy="153235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BD9DBA-0A8A-46EB-9662-7A4514BB435D}">
      <dsp:nvSpPr>
        <dsp:cNvPr id="0" name=""/>
        <dsp:cNvSpPr/>
      </dsp:nvSpPr>
      <dsp:spPr>
        <a:xfrm>
          <a:off x="2418921" y="2021"/>
          <a:ext cx="1702619" cy="10215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050" b="1" kern="12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Дерекөздер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05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Ағаштың бүршік жаруы, бүршіктің –жапыраққа айналуы.  </a:t>
          </a:r>
          <a:endParaRPr lang="ru-RU" sz="105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448842" y="31942"/>
        <a:ext cx="1642777" cy="961729"/>
      </dsp:txXfrm>
    </dsp:sp>
    <dsp:sp modelId="{7C6EEBB0-9CA6-4F9C-8478-933A411D87BD}">
      <dsp:nvSpPr>
        <dsp:cNvPr id="0" name=""/>
        <dsp:cNvSpPr/>
      </dsp:nvSpPr>
      <dsp:spPr>
        <a:xfrm rot="5388069">
          <a:off x="4384598" y="816887"/>
          <a:ext cx="1274238" cy="153235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573D51-054D-4217-AAED-81B17DD8EC6A}">
      <dsp:nvSpPr>
        <dsp:cNvPr id="0" name=""/>
        <dsp:cNvSpPr/>
      </dsp:nvSpPr>
      <dsp:spPr>
        <a:xfrm>
          <a:off x="4674227" y="0"/>
          <a:ext cx="1702619" cy="10215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050" b="1" kern="12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Топтарға  бөлу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05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Лего конструкторының түстеріне карай топқа бөлдім </a:t>
          </a:r>
          <a:endParaRPr lang="ru-RU" sz="105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04148" y="29921"/>
        <a:ext cx="1642777" cy="961729"/>
      </dsp:txXfrm>
    </dsp:sp>
    <dsp:sp modelId="{9A900E6B-3934-4108-9D68-2D9C7A15BB1A}">
      <dsp:nvSpPr>
        <dsp:cNvPr id="0" name=""/>
        <dsp:cNvSpPr/>
      </dsp:nvSpPr>
      <dsp:spPr>
        <a:xfrm rot="5400000">
          <a:off x="4406149" y="2081291"/>
          <a:ext cx="1245067" cy="153235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6A1B3E-22B3-4819-9957-200F408B6710}">
      <dsp:nvSpPr>
        <dsp:cNvPr id="0" name=""/>
        <dsp:cNvSpPr/>
      </dsp:nvSpPr>
      <dsp:spPr>
        <a:xfrm>
          <a:off x="4683405" y="1278985"/>
          <a:ext cx="1702619" cy="10215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050" b="1" kern="12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Ресурстарды саралау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050" kern="1200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әр тапсырмаға сай құралдлар мен  қажетті заттарды  алдын ала даярлап қойдым</a:t>
          </a:r>
          <a:r>
            <a:rPr lang="kk-KZ" sz="900" kern="1200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900" kern="1200" dirty="0">
            <a:solidFill>
              <a:schemeClr val="accent2">
                <a:lumMod val="60000"/>
                <a:lumOff val="4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13326" y="1308906"/>
        <a:ext cx="1642777" cy="961729"/>
      </dsp:txXfrm>
    </dsp:sp>
    <dsp:sp modelId="{ABE91273-FBDD-4B4E-BAEB-27FA9428B0CB}">
      <dsp:nvSpPr>
        <dsp:cNvPr id="0" name=""/>
        <dsp:cNvSpPr/>
      </dsp:nvSpPr>
      <dsp:spPr>
        <a:xfrm>
          <a:off x="4791291" y="2555950"/>
          <a:ext cx="1486846" cy="9763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kern="1200" dirty="0" smtClean="0"/>
            <a:t>Нәтиже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kern="1200" dirty="0" smtClean="0"/>
            <a:t> </a:t>
          </a:r>
          <a:endParaRPr lang="ru-RU" sz="1200" kern="1200" dirty="0"/>
        </a:p>
      </dsp:txBody>
      <dsp:txXfrm>
        <a:off x="4819888" y="2584547"/>
        <a:ext cx="1429652" cy="9191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ED62CEA-729A-4CF5-BD1A-3C35C0C55E76}" type="datetimeFigureOut">
              <a:rPr lang="ru-RU" smtClean="0"/>
              <a:t>28.07.2021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219A11F-80CB-45FC-92D3-5C1FFCCDAC13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2348298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2CEA-729A-4CF5-BD1A-3C35C0C55E76}" type="datetimeFigureOut">
              <a:rPr lang="ru-RU" smtClean="0"/>
              <a:t>28.07.2021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A11F-80CB-45FC-92D3-5C1FFCCDAC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3845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2CEA-729A-4CF5-BD1A-3C35C0C55E76}" type="datetimeFigureOut">
              <a:rPr lang="ru-RU" smtClean="0"/>
              <a:t>28.07.2021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A11F-80CB-45FC-92D3-5C1FFCCDAC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1299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2CEA-729A-4CF5-BD1A-3C35C0C55E76}" type="datetimeFigureOut">
              <a:rPr lang="ru-RU" smtClean="0"/>
              <a:t>28.07.2021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A11F-80CB-45FC-92D3-5C1FFCCDAC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743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ED62CEA-729A-4CF5-BD1A-3C35C0C55E76}" type="datetimeFigureOut">
              <a:rPr lang="ru-RU" smtClean="0"/>
              <a:t>28.07.2021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219A11F-80CB-45FC-92D3-5C1FFCCDAC13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432928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2CEA-729A-4CF5-BD1A-3C35C0C55E76}" type="datetimeFigureOut">
              <a:rPr lang="ru-RU" smtClean="0"/>
              <a:t>28.07.2021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A11F-80CB-45FC-92D3-5C1FFCCDAC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123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2CEA-729A-4CF5-BD1A-3C35C0C55E76}" type="datetimeFigureOut">
              <a:rPr lang="ru-RU" smtClean="0"/>
              <a:t>28.07.2021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A11F-80CB-45FC-92D3-5C1FFCCDAC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3266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2CEA-729A-4CF5-BD1A-3C35C0C55E76}" type="datetimeFigureOut">
              <a:rPr lang="ru-RU" smtClean="0"/>
              <a:t>28.07.2021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A11F-80CB-45FC-92D3-5C1FFCCDAC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3428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2CEA-729A-4CF5-BD1A-3C35C0C55E76}" type="datetimeFigureOut">
              <a:rPr lang="ru-RU" smtClean="0"/>
              <a:t>28.07.2021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A11F-80CB-45FC-92D3-5C1FFCCDAC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2048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ED62CEA-729A-4CF5-BD1A-3C35C0C55E76}" type="datetimeFigureOut">
              <a:rPr lang="ru-RU" smtClean="0"/>
              <a:t>28.07.2021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219A11F-80CB-45FC-92D3-5C1FFCCDAC1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97498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ED62CEA-729A-4CF5-BD1A-3C35C0C55E76}" type="datetimeFigureOut">
              <a:rPr lang="ru-RU" smtClean="0"/>
              <a:t>28.07.2021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219A11F-80CB-45FC-92D3-5C1FFCCDAC1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82179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0ED62CEA-729A-4CF5-BD1A-3C35C0C55E76}" type="datetimeFigureOut">
              <a:rPr lang="ru-RU" smtClean="0"/>
              <a:t>28.07.2021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1219A11F-80CB-45FC-92D3-5C1FFCCDAC1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13386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Схема 23"/>
          <p:cNvGraphicFramePr/>
          <p:nvPr>
            <p:extLst>
              <p:ext uri="{D42A27DB-BD31-4B8C-83A1-F6EECF244321}">
                <p14:modId xmlns:p14="http://schemas.microsoft.com/office/powerpoint/2010/main" val="3643864329"/>
              </p:ext>
            </p:extLst>
          </p:nvPr>
        </p:nvGraphicFramePr>
        <p:xfrm>
          <a:off x="4170555" y="2888166"/>
          <a:ext cx="3260619" cy="17052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" name="Группа 2"/>
          <p:cNvGrpSpPr/>
          <p:nvPr/>
        </p:nvGrpSpPr>
        <p:grpSpPr>
          <a:xfrm>
            <a:off x="838200" y="1027906"/>
            <a:ext cx="3243280" cy="1475227"/>
            <a:chOff x="0" y="-394915"/>
            <a:chExt cx="3243280" cy="1475227"/>
          </a:xfrm>
        </p:grpSpPr>
        <p:sp>
          <p:nvSpPr>
            <p:cNvPr id="4" name="Штриховая стрелка вправо 3"/>
            <p:cNvSpPr/>
            <p:nvPr/>
          </p:nvSpPr>
          <p:spPr>
            <a:xfrm>
              <a:off x="0" y="-394915"/>
              <a:ext cx="3243280" cy="1475227"/>
            </a:xfrm>
            <a:prstGeom prst="stripedRightArrow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3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" name="Штриховая стрелка вправо 4"/>
            <p:cNvSpPr txBox="1"/>
            <p:nvPr/>
          </p:nvSpPr>
          <p:spPr>
            <a:xfrm>
              <a:off x="230504" y="-26108"/>
              <a:ext cx="2643969" cy="73761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533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k-KZ" sz="1400" b="1" kern="1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Білім беру саласы</a:t>
              </a:r>
              <a:r>
                <a:rPr lang="kk-KZ" sz="1400" kern="1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Шығармашылық</a:t>
              </a:r>
              <a:r>
                <a:rPr lang="kk-KZ" sz="1000" kern="1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ru-RU" sz="10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6" name="Группа 5"/>
          <p:cNvGrpSpPr/>
          <p:nvPr/>
        </p:nvGrpSpPr>
        <p:grpSpPr>
          <a:xfrm>
            <a:off x="838200" y="2291256"/>
            <a:ext cx="2414981" cy="1054466"/>
            <a:chOff x="0" y="1076786"/>
            <a:chExt cx="2414981" cy="1054466"/>
          </a:xfrm>
        </p:grpSpPr>
        <p:sp>
          <p:nvSpPr>
            <p:cNvPr id="7" name="Штриховая стрелка вправо 6"/>
            <p:cNvSpPr/>
            <p:nvPr/>
          </p:nvSpPr>
          <p:spPr>
            <a:xfrm>
              <a:off x="0" y="1076786"/>
              <a:ext cx="2414981" cy="1054466"/>
            </a:xfrm>
            <a:prstGeom prst="stripedRightArrow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3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Штриховая стрелка вправо 4"/>
            <p:cNvSpPr txBox="1"/>
            <p:nvPr/>
          </p:nvSpPr>
          <p:spPr>
            <a:xfrm>
              <a:off x="164760" y="1340403"/>
              <a:ext cx="1986605" cy="52723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k-KZ" sz="1800" b="1" kern="1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Бөлімі</a:t>
              </a:r>
              <a:r>
                <a:rPr lang="kk-KZ" sz="1800" kern="1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:Сурет салу </a:t>
              </a:r>
              <a:endParaRPr lang="ru-RU" sz="700" kern="1200" dirty="0"/>
            </a:p>
          </p:txBody>
        </p:sp>
      </p:grpSp>
      <p:grpSp>
        <p:nvGrpSpPr>
          <p:cNvPr id="9" name="Группа 8"/>
          <p:cNvGrpSpPr/>
          <p:nvPr/>
        </p:nvGrpSpPr>
        <p:grpSpPr>
          <a:xfrm>
            <a:off x="838200" y="3315578"/>
            <a:ext cx="2004841" cy="1261423"/>
            <a:chOff x="0" y="1947891"/>
            <a:chExt cx="2004841" cy="1261423"/>
          </a:xfrm>
        </p:grpSpPr>
        <p:sp>
          <p:nvSpPr>
            <p:cNvPr id="10" name="Штриховая стрелка вправо 9"/>
            <p:cNvSpPr/>
            <p:nvPr/>
          </p:nvSpPr>
          <p:spPr>
            <a:xfrm>
              <a:off x="0" y="1947891"/>
              <a:ext cx="2004841" cy="1261423"/>
            </a:xfrm>
            <a:prstGeom prst="stripedRightArrow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3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Штриховая стрелка вправо 4"/>
            <p:cNvSpPr txBox="1"/>
            <p:nvPr/>
          </p:nvSpPr>
          <p:spPr>
            <a:xfrm>
              <a:off x="197097" y="2263247"/>
              <a:ext cx="1492388" cy="63071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k-KZ" sz="1600" b="1" kern="1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Тақырыбы</a:t>
              </a:r>
              <a:r>
                <a:rPr lang="kk-KZ" sz="1600" kern="1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Ағаш</a:t>
              </a:r>
              <a:endParaRPr lang="ru-RU" sz="16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838200" y="4577001"/>
            <a:ext cx="2560014" cy="2012480"/>
            <a:chOff x="187751" y="3152530"/>
            <a:chExt cx="2560014" cy="2012480"/>
          </a:xfrm>
        </p:grpSpPr>
        <p:sp>
          <p:nvSpPr>
            <p:cNvPr id="13" name="Штриховая стрелка вправо 12"/>
            <p:cNvSpPr/>
            <p:nvPr/>
          </p:nvSpPr>
          <p:spPr>
            <a:xfrm>
              <a:off x="187751" y="3152530"/>
              <a:ext cx="2560014" cy="2012480"/>
            </a:xfrm>
            <a:prstGeom prst="stripedRightArrow">
              <a:avLst/>
            </a:prstGeom>
            <a:solidFill>
              <a:srgbClr val="FFFF00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3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Штриховая стрелка вправо 4"/>
            <p:cNvSpPr txBox="1"/>
            <p:nvPr/>
          </p:nvSpPr>
          <p:spPr>
            <a:xfrm>
              <a:off x="502201" y="3655650"/>
              <a:ext cx="1742444" cy="10062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1910" tIns="41910" rIns="41910" bIns="41910" numCol="1" spcCol="1270" anchor="ctr" anchorCtr="0">
              <a:noAutofit/>
            </a:bodyPr>
            <a:lstStyle/>
            <a:p>
              <a:pPr lvl="0" algn="ctr" defTabSz="4889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k-KZ" sz="1100" b="1" kern="1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Керек құралдар</a:t>
              </a:r>
              <a:r>
                <a:rPr lang="kk-KZ" sz="1100" kern="1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 Ақ парақ, лего  конструкторлары, майшам (балауыз), гушь бояуы,губка, сүлгі, су,слайд.</a:t>
              </a:r>
              <a:endParaRPr lang="ru-RU" sz="11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7628744" y="1198693"/>
            <a:ext cx="3335313" cy="2111709"/>
            <a:chOff x="4621626" y="0"/>
            <a:chExt cx="3335313" cy="2111709"/>
          </a:xfrm>
        </p:grpSpPr>
        <p:sp>
          <p:nvSpPr>
            <p:cNvPr id="16" name="Штриховая стрелка вправо 15"/>
            <p:cNvSpPr/>
            <p:nvPr/>
          </p:nvSpPr>
          <p:spPr>
            <a:xfrm flipH="1">
              <a:off x="4621626" y="0"/>
              <a:ext cx="3335313" cy="2111709"/>
            </a:xfrm>
            <a:prstGeom prst="stripedRightArrow">
              <a:avLst/>
            </a:prstGeom>
            <a:solidFill>
              <a:srgbClr val="00B0F0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3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Штриховая стрелка вправо 4"/>
            <p:cNvSpPr txBox="1"/>
            <p:nvPr/>
          </p:nvSpPr>
          <p:spPr>
            <a:xfrm>
              <a:off x="5149553" y="527927"/>
              <a:ext cx="2477431" cy="105585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algn="ctr" defTabSz="4445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k-KZ" sz="1200" b="1" kern="1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ҰОҚ Мақсаты</a:t>
              </a:r>
              <a:r>
                <a:rPr lang="kk-KZ" sz="1200" kern="1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kk-KZ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</a:t>
              </a:r>
              <a:r>
                <a:rPr lang="kk-KZ" sz="1200" kern="1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ғашты бұтадан ажырата алады. Жыл мезгілін біледі. Майшамды және лего конструкторын қолдану  арқылы   сурет салады(мөр басу әдісі), губкамен   бояу   техникасын  қолдана алады</a:t>
              </a:r>
              <a:r>
                <a:rPr lang="kk-KZ" sz="800" kern="1200" dirty="0" smtClean="0">
                  <a:solidFill>
                    <a:schemeClr val="tx1"/>
                  </a:solidFill>
                </a:rPr>
                <a:t>. </a:t>
              </a:r>
              <a:endParaRPr lang="ru-RU" sz="800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8" name="Группа 17"/>
          <p:cNvGrpSpPr/>
          <p:nvPr/>
        </p:nvGrpSpPr>
        <p:grpSpPr>
          <a:xfrm>
            <a:off x="8156671" y="2782475"/>
            <a:ext cx="2807386" cy="2212181"/>
            <a:chOff x="5014241" y="1555302"/>
            <a:chExt cx="2725960" cy="2212181"/>
          </a:xfrm>
        </p:grpSpPr>
        <p:sp>
          <p:nvSpPr>
            <p:cNvPr id="19" name="Штриховая стрелка вправо 18"/>
            <p:cNvSpPr/>
            <p:nvPr/>
          </p:nvSpPr>
          <p:spPr>
            <a:xfrm flipH="1">
              <a:off x="5014241" y="1555302"/>
              <a:ext cx="2725960" cy="2212181"/>
            </a:xfrm>
            <a:prstGeom prst="stripedRightArrow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6">
                <a:hueOff val="0"/>
                <a:satOff val="0"/>
                <a:lumOff val="0"/>
                <a:alphaOff val="0"/>
              </a:schemeClr>
            </a:fillRef>
            <a:effectRef idx="3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Штриховая стрелка вправо 4"/>
            <p:cNvSpPr txBox="1"/>
            <p:nvPr/>
          </p:nvSpPr>
          <p:spPr>
            <a:xfrm>
              <a:off x="5567286" y="2108347"/>
              <a:ext cx="1827262" cy="11060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1910" tIns="41910" rIns="41910" bIns="41910" numCol="1" spcCol="1270" anchor="ctr" anchorCtr="0">
              <a:noAutofit/>
            </a:bodyPr>
            <a:lstStyle/>
            <a:p>
              <a:pPr lvl="0" algn="ctr" defTabSz="466725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k-KZ" sz="1200" b="1" kern="1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Оқу мақсаты:</a:t>
              </a:r>
              <a:r>
                <a:rPr lang="kk-KZ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</a:t>
              </a:r>
              <a:r>
                <a:rPr lang="kk-KZ" sz="1200" kern="1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ғашты бұтадан ажыратуға үйрету Балалар   бойындағы   шығармашылық қабілеттерін  дамыту</a:t>
              </a:r>
              <a:r>
                <a:rPr lang="kk-KZ" sz="1200" kern="1200" dirty="0" smtClean="0"/>
                <a:t>. </a:t>
              </a:r>
              <a:r>
                <a:rPr lang="kk-KZ" sz="1200" kern="1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Балауыз шаммен және</a:t>
              </a:r>
              <a:r>
                <a:rPr lang="en-US" sz="1200" kern="1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kk-KZ" sz="1200" kern="1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мөр басу техникасына үйрету. </a:t>
              </a:r>
              <a:endParaRPr lang="ru-RU" sz="12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1" name="Группа 20"/>
          <p:cNvGrpSpPr/>
          <p:nvPr/>
        </p:nvGrpSpPr>
        <p:grpSpPr>
          <a:xfrm>
            <a:off x="8462428" y="4593408"/>
            <a:ext cx="2501629" cy="2132652"/>
            <a:chOff x="5378767" y="3341685"/>
            <a:chExt cx="2501629" cy="2132652"/>
          </a:xfrm>
        </p:grpSpPr>
        <p:sp>
          <p:nvSpPr>
            <p:cNvPr id="22" name="Штриховая стрелка вправо 21"/>
            <p:cNvSpPr/>
            <p:nvPr/>
          </p:nvSpPr>
          <p:spPr>
            <a:xfrm flipH="1">
              <a:off x="5378767" y="3341685"/>
              <a:ext cx="2501629" cy="2132652"/>
            </a:xfrm>
            <a:prstGeom prst="stripedRightArrow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3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Штриховая стрелка вправо 4"/>
            <p:cNvSpPr txBox="1"/>
            <p:nvPr/>
          </p:nvSpPr>
          <p:spPr>
            <a:xfrm>
              <a:off x="5911930" y="3874848"/>
              <a:ext cx="1635239" cy="10663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533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k-KZ" sz="1200" b="1" kern="1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Әдіс-тәсілідер </a:t>
              </a:r>
              <a:r>
                <a:rPr lang="kk-KZ" sz="1200" kern="1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:, Түсіндіру,көрсету, сұрақ,диалог </a:t>
              </a:r>
            </a:p>
            <a:p>
              <a:pPr lvl="0" algn="ctr" defTabSz="533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k-KZ" sz="1200" kern="1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қорытындылау</a:t>
              </a:r>
              <a:r>
                <a:rPr lang="kk-KZ" sz="700" kern="1200" dirty="0" smtClean="0"/>
                <a:t>.</a:t>
              </a:r>
              <a:endParaRPr lang="ru-RU" sz="700" kern="1200" dirty="0"/>
            </a:p>
          </p:txBody>
        </p:sp>
      </p:grpSp>
      <p:sp>
        <p:nvSpPr>
          <p:cNvPr id="25" name="Прямоугольник 24"/>
          <p:cNvSpPr/>
          <p:nvPr/>
        </p:nvSpPr>
        <p:spPr>
          <a:xfrm>
            <a:off x="8814593" y="299140"/>
            <a:ext cx="318411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Павлодар облысы</a:t>
            </a: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Екібастұз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қаласы </a:t>
            </a:r>
            <a:b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№27 Сәбилер бақшасы</a:t>
            </a:r>
            <a:b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Тәрбиеші : Нуртай Меруерт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5739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ҰОҚ қолдану тәсілі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7901418"/>
              </p:ext>
            </p:extLst>
          </p:nvPr>
        </p:nvGraphicFramePr>
        <p:xfrm>
          <a:off x="381000" y="855468"/>
          <a:ext cx="10881732" cy="46643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2516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5980" y="365125"/>
            <a:ext cx="4573859" cy="1325563"/>
          </a:xfrm>
        </p:spPr>
        <p:txBody>
          <a:bodyPr>
            <a:normAutofit fontScale="90000"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kk-KZ" sz="1500" b="1" dirty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kk-KZ" sz="1500" b="1" dirty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kk-KZ" sz="1500" b="1" dirty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Балаларда 4к </a:t>
            </a:r>
            <a:r>
              <a:rPr lang="kk-KZ" sz="1500" b="1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модуліне </a:t>
            </a:r>
            <a:r>
              <a:rPr lang="kk-KZ" sz="1500" b="1" dirty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сәйкес коммуникативтілік пен командалық дағды қалыптасады, яғни балаларда бір-бірімен қарым-қатынас жасау дағдылары мен командадалық бірлескен рух қалыптасады</a:t>
            </a:r>
            <a:r>
              <a:rPr lang="kk-KZ" sz="1400" b="1" dirty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. </a:t>
            </a:r>
            <a:endParaRPr lang="ru-RU" sz="1400" b="1" dirty="0">
              <a:solidFill>
                <a:prstClr val="black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2817821"/>
              </p:ext>
            </p:extLst>
          </p:nvPr>
        </p:nvGraphicFramePr>
        <p:xfrm>
          <a:off x="223024" y="1690688"/>
          <a:ext cx="4761572" cy="3450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Объект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8811548"/>
              </p:ext>
            </p:extLst>
          </p:nvPr>
        </p:nvGraphicFramePr>
        <p:xfrm>
          <a:off x="5419492" y="1293541"/>
          <a:ext cx="6445405" cy="35795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9230848" y="614531"/>
            <a:ext cx="22275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Саралап оқу әдістері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309839" y="5018037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Саралап оқыту әдісі- әр түрлі оқушылар тобының оқу әрекетін ұйымдастыру үшін арнайы оқу тәсілдерін және іс-әрекеттерді саралау тәсілдерін қолдандым.</a:t>
            </a:r>
          </a:p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Жылдамдық,темп,топтау</a:t>
            </a: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қызығушылық,диолог,уақыт,</a:t>
            </a:r>
          </a:p>
          <a:p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ресурс.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5591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95799" y="379140"/>
            <a:ext cx="6119440" cy="390425"/>
          </a:xfrm>
        </p:spPr>
        <p:txBody>
          <a:bodyPr>
            <a:normAutofit fontScale="90000"/>
          </a:bodyPr>
          <a:lstStyle/>
          <a:p>
            <a:r>
              <a:rPr lang="kk-KZ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 нысаны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022376" y="4821209"/>
            <a:ext cx="8147248" cy="2036791"/>
          </a:xfrm>
        </p:spPr>
        <p:txBody>
          <a:bodyPr>
            <a:normAutofit/>
          </a:bodyPr>
          <a:lstStyle/>
          <a:p>
            <a:r>
              <a:rPr lang="kk-KZ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Жоғары: </a:t>
            </a:r>
            <a:r>
              <a:rPr lang="kk-KZ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 мезгілін біледі,ағашы бұталардан ажырата алады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kk-KZ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Майшаммен және мөр басу әдісімен сурет сала алады</a:t>
            </a:r>
            <a:endParaRPr lang="kk-KZ" sz="18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6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Ортаңғы: </a:t>
            </a:r>
            <a:r>
              <a:rPr lang="kk-KZ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 мезгілін біледі, ағаштарды бұталардан ажыратуда тәрбиешінің көмегіне жүгінеді, сурет салу барысында тәрбиеші көмегіне  жүгінеді</a:t>
            </a:r>
            <a:endParaRPr lang="kk-KZ" sz="18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Төмен:</a:t>
            </a:r>
            <a:r>
              <a:rPr lang="kk-K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kk-KZ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урет </a:t>
            </a:r>
            <a:r>
              <a:rPr lang="kk-K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салу техникалсын білмейді.</a:t>
            </a:r>
            <a:endParaRPr lang="ru-RU" sz="18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9462785"/>
              </p:ext>
            </p:extLst>
          </p:nvPr>
        </p:nvGraphicFramePr>
        <p:xfrm>
          <a:off x="1991544" y="973660"/>
          <a:ext cx="8208912" cy="372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72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25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2175">
                <a:tc>
                  <a:txBody>
                    <a:bodyPr/>
                    <a:lstStyle/>
                    <a:p>
                      <a:pPr algn="l"/>
                      <a:r>
                        <a:rPr lang="kk-KZ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Бақылау нысаны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Тапсырманы орындай алады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Тапсырманы орындай алмайды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Ішін ара орындайды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904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Майшамды және лего конструкторын қолдану  арқылы   сурет </a:t>
                      </a:r>
                      <a:r>
                        <a:rPr lang="kk-KZ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салуы(мөр </a:t>
                      </a:r>
                      <a:r>
                        <a:rPr lang="kk-KZ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басу әдісі), губкамен   бояу   техникасын  қолдануын</a:t>
                      </a:r>
                      <a:endParaRPr lang="ru-RU" sz="1000" kern="12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50760"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Ағашты</a:t>
                      </a:r>
                      <a:r>
                        <a:rPr lang="kk-KZ" sz="16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бұтадан ажыратуларын,жыл мезгілін ажыратуын.</a:t>
                      </a:r>
                    </a:p>
                    <a:p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1656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2985255"/>
              </p:ext>
            </p:extLst>
          </p:nvPr>
        </p:nvGraphicFramePr>
        <p:xfrm>
          <a:off x="1427355" y="903249"/>
          <a:ext cx="9010186" cy="43824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50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50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21799"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Мақсатыма жеттім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  <a:cs typeface="Times New Roman" pitchFamily="18" charset="0"/>
                        </a:rPr>
                        <a:t>Тренердің кері байланысы</a:t>
                      </a:r>
                    </a:p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60630"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kk-KZ" b="1" dirty="0"/>
                        <a:t> </a:t>
                      </a:r>
                      <a:r>
                        <a:rPr lang="kk-KZ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ҰОҚ барысында</a:t>
                      </a:r>
                      <a:r>
                        <a:rPr lang="kk-KZ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балалардың қызығушылығын арттыру</a:t>
                      </a:r>
                      <a:r>
                        <a:rPr lang="kk-KZ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>
                        <a:buFontTx/>
                        <a:buNone/>
                      </a:pPr>
                      <a:endParaRPr lang="kk-KZ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lang="kk-KZ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топтарға </a:t>
                      </a:r>
                      <a:r>
                        <a:rPr lang="kk-KZ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бөлу;</a:t>
                      </a:r>
                    </a:p>
                    <a:p>
                      <a:pPr>
                        <a:buFontTx/>
                        <a:buNone/>
                      </a:pPr>
                      <a:endParaRPr lang="kk-KZ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lang="kk-KZ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командалық жұмыс</a:t>
                      </a:r>
                      <a:r>
                        <a:rPr lang="kk-KZ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>
                        <a:buFontTx/>
                        <a:buNone/>
                      </a:pPr>
                      <a:endParaRPr lang="kk-KZ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lang="kk-KZ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білім беру салаларымен </a:t>
                      </a:r>
                      <a:r>
                        <a:rPr lang="kk-KZ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байланыс;</a:t>
                      </a:r>
                    </a:p>
                    <a:p>
                      <a:pPr>
                        <a:buFontTx/>
                        <a:buNone/>
                      </a:pPr>
                      <a:endParaRPr lang="kk-KZ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lang="kk-KZ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қорытындылау.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kk-KZ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  мақсатынан шыққан  ҰОҚ –нің  мақсатын 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SMAPT</a:t>
                      </a:r>
                      <a:r>
                        <a:rPr lang="kk-KZ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құрастыруды үйрендім.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kk-KZ" sz="1800" b="1" i="0" u="none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endParaRPr lang="kk-KZ" sz="1800" b="1" i="0" u="none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kk-KZ" sz="1800" b="1" i="0" u="non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Бақылау критерийлерінің     </a:t>
                      </a:r>
                    </a:p>
                    <a:p>
                      <a:pPr algn="l"/>
                      <a:r>
                        <a:rPr lang="kk-KZ" sz="1800" b="1" i="0" u="non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бала дамуына ықпал ететінін білдім.</a:t>
                      </a:r>
                      <a:endParaRPr lang="ru-RU" b="1" i="0" u="non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2133600" y="5285678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None/>
            </a:pP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Алдағы уақытта:</a:t>
            </a:r>
            <a:endParaRPr lang="kk-K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4К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моделін қолданамын.</a:t>
            </a:r>
          </a:p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-“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 үні” мақсаты бойынша жұмыс.</a:t>
            </a:r>
          </a:p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SMART</a:t>
            </a:r>
            <a:r>
              <a:rPr lang="kk-KZ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 сәйкес мақсаттарды әзірлеу.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342237" y="378471"/>
            <a:ext cx="45747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ҰОҚ жоспарлау қорытындысы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8280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TM10001105[[fn=Уголки]]</Template>
  <TotalTime>538</TotalTime>
  <Words>423</Words>
  <Application>Microsoft Office PowerPoint</Application>
  <PresentationFormat>Широкоэкранный</PresentationFormat>
  <Paragraphs>93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Bookman Old Style</vt:lpstr>
      <vt:lpstr>Franklin Gothic Book</vt:lpstr>
      <vt:lpstr>Times New Roman</vt:lpstr>
      <vt:lpstr>Crop</vt:lpstr>
      <vt:lpstr>Презентация PowerPoint</vt:lpstr>
      <vt:lpstr>ҰОҚ қолдану тәсілі</vt:lpstr>
      <vt:lpstr>  Балаларда 4к модуліне сәйкес коммуникативтілік пен командалық дағды қалыптасады, яғни балаларда бір-бірімен қарым-қатынас жасау дағдылары мен командадалық бірлескен рух қалыптасады. </vt:lpstr>
      <vt:lpstr>Бақылау нысаны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49</cp:revision>
  <cp:lastPrinted>2021-07-27T08:18:33Z</cp:lastPrinted>
  <dcterms:created xsi:type="dcterms:W3CDTF">2021-07-24T15:49:39Z</dcterms:created>
  <dcterms:modified xsi:type="dcterms:W3CDTF">2021-07-28T18:00:26Z</dcterms:modified>
</cp:coreProperties>
</file>