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7088" y="211206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Numbers and colors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574888" y="1686733"/>
            <a:ext cx="2016224" cy="2108657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2500" b="1" dirty="0" smtClean="0">
                <a:solidFill>
                  <a:srgbClr val="00B050"/>
                </a:solidFill>
              </a:rPr>
              <a:t>1 </a:t>
            </a:r>
            <a:r>
              <a:rPr lang="en-US" sz="2500" b="1" dirty="0">
                <a:solidFill>
                  <a:srgbClr val="00B050"/>
                </a:solidFill>
              </a:rPr>
              <a:t>– ONE         </a:t>
            </a:r>
            <a:endParaRPr lang="ru-RU" sz="2500" b="1" dirty="0">
              <a:solidFill>
                <a:srgbClr val="00B05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лыбающееся лицо 4"/>
          <p:cNvSpPr/>
          <p:nvPr/>
        </p:nvSpPr>
        <p:spPr>
          <a:xfrm>
            <a:off x="3295176" y="1709752"/>
            <a:ext cx="2016224" cy="2108657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sz="2500" b="1" dirty="0" smtClean="0">
                <a:solidFill>
                  <a:srgbClr val="00B050"/>
                </a:solidFill>
              </a:rPr>
              <a:t>   </a:t>
            </a:r>
            <a:endParaRPr lang="ru-RU" sz="2500" b="1" dirty="0">
              <a:solidFill>
                <a:srgbClr val="00B05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17490" y="2662702"/>
            <a:ext cx="125750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2- two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Блок-схема: извлечение 6"/>
          <p:cNvSpPr/>
          <p:nvPr/>
        </p:nvSpPr>
        <p:spPr>
          <a:xfrm>
            <a:off x="5635995" y="1706603"/>
            <a:ext cx="1787415" cy="2111806"/>
          </a:xfrm>
          <a:prstGeom prst="flowChartExtra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927476" y="3138966"/>
            <a:ext cx="1342482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6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 yellow</a:t>
            </a:r>
            <a:endParaRPr lang="ru-RU" sz="26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395536" y="4221088"/>
            <a:ext cx="1512168" cy="1656184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46110" y="4594442"/>
            <a:ext cx="1339534" cy="4770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500" b="1" cap="none" spc="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 orange</a:t>
            </a:r>
            <a:endParaRPr lang="ru-RU" sz="2500" b="1" cap="none" spc="0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Сердце 10"/>
          <p:cNvSpPr/>
          <p:nvPr/>
        </p:nvSpPr>
        <p:spPr>
          <a:xfrm>
            <a:off x="2848151" y="4251208"/>
            <a:ext cx="1963443" cy="1656185"/>
          </a:xfrm>
          <a:prstGeom prst="hear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5-конечная звезда 12"/>
          <p:cNvSpPr/>
          <p:nvPr/>
        </p:nvSpPr>
        <p:spPr>
          <a:xfrm>
            <a:off x="5574223" y="3921289"/>
            <a:ext cx="2048987" cy="1986104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103993" y="4823667"/>
            <a:ext cx="142699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6-purple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61551" y="4594442"/>
            <a:ext cx="1074332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5-blue</a:t>
            </a:r>
            <a:endParaRPr lang="ru-RU" sz="2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35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  <p:bldP spid="9" grpId="0" animBg="1"/>
      <p:bldP spid="11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My family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Mummy____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2Daddy______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3Brother____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4Sister_____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026" name="Picture 2" descr="C:\Users\User\Downloads\img2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196752"/>
            <a:ext cx="5277966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380312" y="105273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62152" y="2276872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80312" y="3609020"/>
            <a:ext cx="5517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82341" y="1700808"/>
            <a:ext cx="6206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602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</Words>
  <Application>Microsoft Office PowerPoint</Application>
  <PresentationFormat>Экран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Numbers and colors</vt:lpstr>
      <vt:lpstr>My family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 and colors</dc:title>
  <dc:creator>User</dc:creator>
  <cp:lastModifiedBy>User</cp:lastModifiedBy>
  <cp:revision>6</cp:revision>
  <dcterms:created xsi:type="dcterms:W3CDTF">2021-09-27T15:29:45Z</dcterms:created>
  <dcterms:modified xsi:type="dcterms:W3CDTF">2021-09-27T15:58:57Z</dcterms:modified>
</cp:coreProperties>
</file>