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2" r:id="rId4"/>
    <p:sldId id="257" r:id="rId5"/>
    <p:sldId id="266" r:id="rId6"/>
    <p:sldId id="263" r:id="rId7"/>
    <p:sldId id="258" r:id="rId8"/>
    <p:sldId id="264" r:id="rId9"/>
    <p:sldId id="259" r:id="rId10"/>
    <p:sldId id="260" r:id="rId11"/>
    <p:sldId id="261" r:id="rId12"/>
    <p:sldId id="265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D163D3-5AC6-48D1-9CE8-51355416003D}" v="177" dt="2021-09-11T06:45:55.993"/>
    <p1510:client id="{7A9FD98B-A599-4D84-8E06-697504F70761}" v="206" dt="2021-09-11T06:34:32.9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>
        <p:scale>
          <a:sx n="96" d="100"/>
          <a:sy n="96" d="100"/>
        </p:scale>
        <p:origin x="-86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2DBEC7-006D-469A-B26E-0FB87E04A1E4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4AB50E0-40CB-4955-AF3E-7EE1AC81C38C}">
      <dgm:prSet/>
      <dgm:spPr/>
      <dgm:t>
        <a:bodyPr/>
        <a:lstStyle/>
        <a:p>
          <a:r>
            <a:rPr lang="kk-KZ" b="1" u="sng"/>
            <a:t>Біз қай санау жүйесін қолданамыз?</a:t>
          </a:r>
          <a:endParaRPr lang="en-US"/>
        </a:p>
      </dgm:t>
    </dgm:pt>
    <dgm:pt modelId="{2A0E0232-9A32-4C15-8D21-16EC81131214}" type="parTrans" cxnId="{EB622189-D7E9-4A83-8442-28CC2446BC42}">
      <dgm:prSet/>
      <dgm:spPr/>
      <dgm:t>
        <a:bodyPr/>
        <a:lstStyle/>
        <a:p>
          <a:endParaRPr lang="en-US"/>
        </a:p>
      </dgm:t>
    </dgm:pt>
    <dgm:pt modelId="{E955876E-7DFC-4ED3-A296-E49E32D5D006}" type="sibTrans" cxnId="{EB622189-D7E9-4A83-8442-28CC2446BC42}">
      <dgm:prSet/>
      <dgm:spPr/>
      <dgm:t>
        <a:bodyPr/>
        <a:lstStyle/>
        <a:p>
          <a:endParaRPr lang="en-US"/>
        </a:p>
      </dgm:t>
    </dgm:pt>
    <dgm:pt modelId="{8F4C4D5C-86E9-400E-B1B7-3B34B7CBEF88}">
      <dgm:prSet/>
      <dgm:spPr/>
      <dgm:t>
        <a:bodyPr/>
        <a:lstStyle/>
        <a:p>
          <a:r>
            <a:rPr lang="ru-RU"/>
            <a:t>Ондық</a:t>
          </a:r>
          <a:endParaRPr lang="en-US"/>
        </a:p>
      </dgm:t>
    </dgm:pt>
    <dgm:pt modelId="{67450639-5BDD-4F0C-A42C-D729919283F9}" type="parTrans" cxnId="{A845D541-6743-4892-9F46-D93CB1E44E55}">
      <dgm:prSet/>
      <dgm:spPr/>
      <dgm:t>
        <a:bodyPr/>
        <a:lstStyle/>
        <a:p>
          <a:endParaRPr lang="en-US"/>
        </a:p>
      </dgm:t>
    </dgm:pt>
    <dgm:pt modelId="{8B298D6D-A553-4459-BDC7-BBAF8346E220}" type="sibTrans" cxnId="{A845D541-6743-4892-9F46-D93CB1E44E55}">
      <dgm:prSet/>
      <dgm:spPr/>
      <dgm:t>
        <a:bodyPr/>
        <a:lstStyle/>
        <a:p>
          <a:endParaRPr lang="en-US"/>
        </a:p>
      </dgm:t>
    </dgm:pt>
    <dgm:pt modelId="{00CC07B8-F05D-4BD4-B182-D4335A701EF8}">
      <dgm:prSet/>
      <dgm:spPr/>
      <dgm:t>
        <a:bodyPr/>
        <a:lstStyle/>
        <a:p>
          <a:r>
            <a:rPr lang="ru-RU"/>
            <a:t>Неліктен?</a:t>
          </a:r>
          <a:endParaRPr lang="en-US"/>
        </a:p>
      </dgm:t>
    </dgm:pt>
    <dgm:pt modelId="{C36A6FE7-DB65-4C83-A68C-4ED0BA5BFDDE}" type="parTrans" cxnId="{6A63BC33-14C0-4F09-A97D-D1CCD5B058E6}">
      <dgm:prSet/>
      <dgm:spPr/>
      <dgm:t>
        <a:bodyPr/>
        <a:lstStyle/>
        <a:p>
          <a:endParaRPr lang="en-US"/>
        </a:p>
      </dgm:t>
    </dgm:pt>
    <dgm:pt modelId="{00FA4BA7-2785-4BE6-8D88-49507DFF90B5}" type="sibTrans" cxnId="{6A63BC33-14C0-4F09-A97D-D1CCD5B058E6}">
      <dgm:prSet/>
      <dgm:spPr/>
      <dgm:t>
        <a:bodyPr/>
        <a:lstStyle/>
        <a:p>
          <a:endParaRPr lang="en-US"/>
        </a:p>
      </dgm:t>
    </dgm:pt>
    <dgm:pt modelId="{97688DEA-4662-4085-AB83-6EC6D9ED04AB}" type="pres">
      <dgm:prSet presAssocID="{DC2DBEC7-006D-469A-B26E-0FB87E04A1E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3DAE97-9A70-484E-B576-9B652672F9B6}" type="pres">
      <dgm:prSet presAssocID="{DC2DBEC7-006D-469A-B26E-0FB87E04A1E4}" presName="dummyMaxCanvas" presStyleCnt="0">
        <dgm:presLayoutVars/>
      </dgm:prSet>
      <dgm:spPr/>
    </dgm:pt>
    <dgm:pt modelId="{4E7C3C4A-4E5A-4B47-8D02-66960F36DC08}" type="pres">
      <dgm:prSet presAssocID="{DC2DBEC7-006D-469A-B26E-0FB87E04A1E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81862-A8B1-4A68-B13E-D451E696C494}" type="pres">
      <dgm:prSet presAssocID="{DC2DBEC7-006D-469A-B26E-0FB87E04A1E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72794-37D8-46DB-ACFB-D3067F37C5E5}" type="pres">
      <dgm:prSet presAssocID="{DC2DBEC7-006D-469A-B26E-0FB87E04A1E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E8E75F-0459-49DC-A933-36A000377C94}" type="pres">
      <dgm:prSet presAssocID="{DC2DBEC7-006D-469A-B26E-0FB87E04A1E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3558C4-8635-4964-9465-2C252E047A02}" type="pres">
      <dgm:prSet presAssocID="{DC2DBEC7-006D-469A-B26E-0FB87E04A1E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9A4BB-2F9F-46D5-8E79-687A862C5114}" type="pres">
      <dgm:prSet presAssocID="{DC2DBEC7-006D-469A-B26E-0FB87E04A1E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3BE989-1569-4733-AA92-7AFF1BF0EE63}" type="pres">
      <dgm:prSet presAssocID="{DC2DBEC7-006D-469A-B26E-0FB87E04A1E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250602-E2B3-4E55-9F7A-600F7FAE3EC5}" type="pres">
      <dgm:prSet presAssocID="{DC2DBEC7-006D-469A-B26E-0FB87E04A1E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7A5CD5-1C51-42FE-AC61-EAB4D123DEF6}" type="presOf" srcId="{00CC07B8-F05D-4BD4-B182-D4335A701EF8}" destId="{8ED72794-37D8-46DB-ACFB-D3067F37C5E5}" srcOrd="0" destOrd="0" presId="urn:microsoft.com/office/officeart/2005/8/layout/vProcess5"/>
    <dgm:cxn modelId="{EB622189-D7E9-4A83-8442-28CC2446BC42}" srcId="{DC2DBEC7-006D-469A-B26E-0FB87E04A1E4}" destId="{F4AB50E0-40CB-4955-AF3E-7EE1AC81C38C}" srcOrd="0" destOrd="0" parTransId="{2A0E0232-9A32-4C15-8D21-16EC81131214}" sibTransId="{E955876E-7DFC-4ED3-A296-E49E32D5D006}"/>
    <dgm:cxn modelId="{367731F0-046B-4243-8341-5BBFEA0D6A95}" type="presOf" srcId="{E955876E-7DFC-4ED3-A296-E49E32D5D006}" destId="{7EE8E75F-0459-49DC-A933-36A000377C94}" srcOrd="0" destOrd="0" presId="urn:microsoft.com/office/officeart/2005/8/layout/vProcess5"/>
    <dgm:cxn modelId="{1AC3389C-C57A-4524-AC93-5CC0BADA83F5}" type="presOf" srcId="{DC2DBEC7-006D-469A-B26E-0FB87E04A1E4}" destId="{97688DEA-4662-4085-AB83-6EC6D9ED04AB}" srcOrd="0" destOrd="0" presId="urn:microsoft.com/office/officeart/2005/8/layout/vProcess5"/>
    <dgm:cxn modelId="{6A5FEF3D-C557-4E4B-97DA-B8A1B8B02274}" type="presOf" srcId="{8F4C4D5C-86E9-400E-B1B7-3B34B7CBEF88}" destId="{C3981862-A8B1-4A68-B13E-D451E696C494}" srcOrd="0" destOrd="0" presId="urn:microsoft.com/office/officeart/2005/8/layout/vProcess5"/>
    <dgm:cxn modelId="{F52C651F-64F8-4D73-81FB-9DD4304F61AC}" type="presOf" srcId="{8F4C4D5C-86E9-400E-B1B7-3B34B7CBEF88}" destId="{4C3BE989-1569-4733-AA92-7AFF1BF0EE63}" srcOrd="1" destOrd="0" presId="urn:microsoft.com/office/officeart/2005/8/layout/vProcess5"/>
    <dgm:cxn modelId="{874B9DAB-847A-4E2B-90CA-5680E27E2003}" type="presOf" srcId="{F4AB50E0-40CB-4955-AF3E-7EE1AC81C38C}" destId="{4E7C3C4A-4E5A-4B47-8D02-66960F36DC08}" srcOrd="0" destOrd="0" presId="urn:microsoft.com/office/officeart/2005/8/layout/vProcess5"/>
    <dgm:cxn modelId="{4FBBCA0B-8CB4-48EC-B9A3-7B4761EBF0C5}" type="presOf" srcId="{8B298D6D-A553-4459-BDC7-BBAF8346E220}" destId="{5A3558C4-8635-4964-9465-2C252E047A02}" srcOrd="0" destOrd="0" presId="urn:microsoft.com/office/officeart/2005/8/layout/vProcess5"/>
    <dgm:cxn modelId="{57F22A92-A1F0-4C5C-AD9D-DB8D61685D47}" type="presOf" srcId="{F4AB50E0-40CB-4955-AF3E-7EE1AC81C38C}" destId="{5299A4BB-2F9F-46D5-8E79-687A862C5114}" srcOrd="1" destOrd="0" presId="urn:microsoft.com/office/officeart/2005/8/layout/vProcess5"/>
    <dgm:cxn modelId="{A845D541-6743-4892-9F46-D93CB1E44E55}" srcId="{DC2DBEC7-006D-469A-B26E-0FB87E04A1E4}" destId="{8F4C4D5C-86E9-400E-B1B7-3B34B7CBEF88}" srcOrd="1" destOrd="0" parTransId="{67450639-5BDD-4F0C-A42C-D729919283F9}" sibTransId="{8B298D6D-A553-4459-BDC7-BBAF8346E220}"/>
    <dgm:cxn modelId="{AE0DB465-4009-42FD-8A5E-F2FAC7CF4E57}" type="presOf" srcId="{00CC07B8-F05D-4BD4-B182-D4335A701EF8}" destId="{D3250602-E2B3-4E55-9F7A-600F7FAE3EC5}" srcOrd="1" destOrd="0" presId="urn:microsoft.com/office/officeart/2005/8/layout/vProcess5"/>
    <dgm:cxn modelId="{6A63BC33-14C0-4F09-A97D-D1CCD5B058E6}" srcId="{DC2DBEC7-006D-469A-B26E-0FB87E04A1E4}" destId="{00CC07B8-F05D-4BD4-B182-D4335A701EF8}" srcOrd="2" destOrd="0" parTransId="{C36A6FE7-DB65-4C83-A68C-4ED0BA5BFDDE}" sibTransId="{00FA4BA7-2785-4BE6-8D88-49507DFF90B5}"/>
    <dgm:cxn modelId="{C08A0F1E-FDF5-4DB6-8775-032B8D2B445E}" type="presParOf" srcId="{97688DEA-4662-4085-AB83-6EC6D9ED04AB}" destId="{083DAE97-9A70-484E-B576-9B652672F9B6}" srcOrd="0" destOrd="0" presId="urn:microsoft.com/office/officeart/2005/8/layout/vProcess5"/>
    <dgm:cxn modelId="{ED8015E8-F939-4985-8D5F-F40A89554B0F}" type="presParOf" srcId="{97688DEA-4662-4085-AB83-6EC6D9ED04AB}" destId="{4E7C3C4A-4E5A-4B47-8D02-66960F36DC08}" srcOrd="1" destOrd="0" presId="urn:microsoft.com/office/officeart/2005/8/layout/vProcess5"/>
    <dgm:cxn modelId="{B7C322EC-3448-4548-8F68-179F978A14CE}" type="presParOf" srcId="{97688DEA-4662-4085-AB83-6EC6D9ED04AB}" destId="{C3981862-A8B1-4A68-B13E-D451E696C494}" srcOrd="2" destOrd="0" presId="urn:microsoft.com/office/officeart/2005/8/layout/vProcess5"/>
    <dgm:cxn modelId="{FE01B986-09C1-4FEF-8FB2-9B56DCF7B93C}" type="presParOf" srcId="{97688DEA-4662-4085-AB83-6EC6D9ED04AB}" destId="{8ED72794-37D8-46DB-ACFB-D3067F37C5E5}" srcOrd="3" destOrd="0" presId="urn:microsoft.com/office/officeart/2005/8/layout/vProcess5"/>
    <dgm:cxn modelId="{0D590860-9A0F-44DA-BB3D-9870124319DB}" type="presParOf" srcId="{97688DEA-4662-4085-AB83-6EC6D9ED04AB}" destId="{7EE8E75F-0459-49DC-A933-36A000377C94}" srcOrd="4" destOrd="0" presId="urn:microsoft.com/office/officeart/2005/8/layout/vProcess5"/>
    <dgm:cxn modelId="{3004B5FF-B649-45C7-ADCA-2CAE0B2DBEF6}" type="presParOf" srcId="{97688DEA-4662-4085-AB83-6EC6D9ED04AB}" destId="{5A3558C4-8635-4964-9465-2C252E047A02}" srcOrd="5" destOrd="0" presId="urn:microsoft.com/office/officeart/2005/8/layout/vProcess5"/>
    <dgm:cxn modelId="{30F0BDCA-D433-41B6-9E03-1F548A48429C}" type="presParOf" srcId="{97688DEA-4662-4085-AB83-6EC6D9ED04AB}" destId="{5299A4BB-2F9F-46D5-8E79-687A862C5114}" srcOrd="6" destOrd="0" presId="urn:microsoft.com/office/officeart/2005/8/layout/vProcess5"/>
    <dgm:cxn modelId="{33B43EA3-C7A0-4857-96DD-AF98E32B90D5}" type="presParOf" srcId="{97688DEA-4662-4085-AB83-6EC6D9ED04AB}" destId="{4C3BE989-1569-4733-AA92-7AFF1BF0EE63}" srcOrd="7" destOrd="0" presId="urn:microsoft.com/office/officeart/2005/8/layout/vProcess5"/>
    <dgm:cxn modelId="{66DE9EE9-7C99-43C4-BD50-A134D11B9879}" type="presParOf" srcId="{97688DEA-4662-4085-AB83-6EC6D9ED04AB}" destId="{D3250602-E2B3-4E55-9F7A-600F7FAE3EC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C57924-9C7E-4413-8A48-82FAEAEDE0CC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981F97E-DFDA-4949-8401-E5471C33AAD8}">
      <dgm:prSet/>
      <dgm:spPr/>
      <dgm:t>
        <a:bodyPr/>
        <a:lstStyle/>
        <a:p>
          <a:r>
            <a:rPr lang="en-US" b="1"/>
            <a:t>1  -  I           2-II     3-III</a:t>
          </a:r>
          <a:endParaRPr lang="en-US"/>
        </a:p>
      </dgm:t>
    </dgm:pt>
    <dgm:pt modelId="{4219019F-B478-4E0A-9423-08EFF9E6D53A}" type="parTrans" cxnId="{7A2D71CA-0D4A-4BA9-9779-8EA3B502D11E}">
      <dgm:prSet/>
      <dgm:spPr/>
      <dgm:t>
        <a:bodyPr/>
        <a:lstStyle/>
        <a:p>
          <a:endParaRPr lang="en-US"/>
        </a:p>
      </dgm:t>
    </dgm:pt>
    <dgm:pt modelId="{B6BCFADB-AF33-4FF4-BE49-EB86261AB82C}" type="sibTrans" cxnId="{7A2D71CA-0D4A-4BA9-9779-8EA3B502D11E}">
      <dgm:prSet/>
      <dgm:spPr/>
      <dgm:t>
        <a:bodyPr/>
        <a:lstStyle/>
        <a:p>
          <a:endParaRPr lang="en-US"/>
        </a:p>
      </dgm:t>
    </dgm:pt>
    <dgm:pt modelId="{98191889-0119-4218-A7DB-81446155718E}">
      <dgm:prSet/>
      <dgm:spPr/>
      <dgm:t>
        <a:bodyPr/>
        <a:lstStyle/>
        <a:p>
          <a:r>
            <a:rPr lang="en-US" b="1"/>
            <a:t>4 -   IV         5-V     6-VI</a:t>
          </a:r>
          <a:endParaRPr lang="en-US"/>
        </a:p>
      </dgm:t>
    </dgm:pt>
    <dgm:pt modelId="{327D1D31-8268-4492-BBB8-F736E581C2A4}" type="parTrans" cxnId="{21756F16-B4C1-4B3E-9630-CB469C0416F1}">
      <dgm:prSet/>
      <dgm:spPr/>
      <dgm:t>
        <a:bodyPr/>
        <a:lstStyle/>
        <a:p>
          <a:endParaRPr lang="en-US"/>
        </a:p>
      </dgm:t>
    </dgm:pt>
    <dgm:pt modelId="{4D920654-1C3E-4993-913E-6481CB81CB02}" type="sibTrans" cxnId="{21756F16-B4C1-4B3E-9630-CB469C0416F1}">
      <dgm:prSet/>
      <dgm:spPr/>
      <dgm:t>
        <a:bodyPr/>
        <a:lstStyle/>
        <a:p>
          <a:endParaRPr lang="en-US"/>
        </a:p>
      </dgm:t>
    </dgm:pt>
    <dgm:pt modelId="{5C92CD07-61EF-41A9-8D97-55AFEF2593F5}">
      <dgm:prSet/>
      <dgm:spPr/>
      <dgm:t>
        <a:bodyPr/>
        <a:lstStyle/>
        <a:p>
          <a:r>
            <a:rPr lang="en-US" b="1"/>
            <a:t>7-VII          8-VIII    9-IX</a:t>
          </a:r>
          <a:endParaRPr lang="en-US"/>
        </a:p>
      </dgm:t>
    </dgm:pt>
    <dgm:pt modelId="{E7110BBF-7787-47D2-BB51-E319EFAE5B7B}" type="parTrans" cxnId="{422E1256-446A-498B-BDB4-80C7775E234E}">
      <dgm:prSet/>
      <dgm:spPr/>
      <dgm:t>
        <a:bodyPr/>
        <a:lstStyle/>
        <a:p>
          <a:endParaRPr lang="en-US"/>
        </a:p>
      </dgm:t>
    </dgm:pt>
    <dgm:pt modelId="{0EA8AC8F-1B60-421B-9973-383017035045}" type="sibTrans" cxnId="{422E1256-446A-498B-BDB4-80C7775E234E}">
      <dgm:prSet/>
      <dgm:spPr/>
      <dgm:t>
        <a:bodyPr/>
        <a:lstStyle/>
        <a:p>
          <a:endParaRPr lang="en-US"/>
        </a:p>
      </dgm:t>
    </dgm:pt>
    <dgm:pt modelId="{23343780-0838-4648-AE7A-6E29E5AD1998}">
      <dgm:prSet/>
      <dgm:spPr/>
      <dgm:t>
        <a:bodyPr/>
        <a:lstStyle/>
        <a:p>
          <a:r>
            <a:rPr lang="en-US" b="1"/>
            <a:t>10- X</a:t>
          </a:r>
          <a:endParaRPr lang="en-US"/>
        </a:p>
      </dgm:t>
    </dgm:pt>
    <dgm:pt modelId="{B82EF7BA-60AA-47FF-B3EF-C6EA0925E3CA}" type="parTrans" cxnId="{BC25276C-23C7-4407-AD09-C4E09EA6AED6}">
      <dgm:prSet/>
      <dgm:spPr/>
      <dgm:t>
        <a:bodyPr/>
        <a:lstStyle/>
        <a:p>
          <a:endParaRPr lang="en-US"/>
        </a:p>
      </dgm:t>
    </dgm:pt>
    <dgm:pt modelId="{2E79B7D7-9397-4D98-871D-30C3B49F0BC1}" type="sibTrans" cxnId="{BC25276C-23C7-4407-AD09-C4E09EA6AED6}">
      <dgm:prSet/>
      <dgm:spPr/>
      <dgm:t>
        <a:bodyPr/>
        <a:lstStyle/>
        <a:p>
          <a:endParaRPr lang="en-US"/>
        </a:p>
      </dgm:t>
    </dgm:pt>
    <dgm:pt modelId="{35048D94-A4CB-4B6C-9C4A-A34FCCE694B6}" type="pres">
      <dgm:prSet presAssocID="{05C57924-9C7E-4413-8A48-82FAEAEDE0C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358E7E-5AAF-4B5E-BEBE-D73132ABF856}" type="pres">
      <dgm:prSet presAssocID="{05C57924-9C7E-4413-8A48-82FAEAEDE0CC}" presName="dummyMaxCanvas" presStyleCnt="0">
        <dgm:presLayoutVars/>
      </dgm:prSet>
      <dgm:spPr/>
    </dgm:pt>
    <dgm:pt modelId="{EF3408D7-E349-4B60-AE1C-AD4777B48495}" type="pres">
      <dgm:prSet presAssocID="{05C57924-9C7E-4413-8A48-82FAEAEDE0CC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9A053D-CF44-4F71-853A-EBE97F5A1043}" type="pres">
      <dgm:prSet presAssocID="{05C57924-9C7E-4413-8A48-82FAEAEDE0CC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958F5E-ADC4-4C9F-A629-606574E3CEDC}" type="pres">
      <dgm:prSet presAssocID="{05C57924-9C7E-4413-8A48-82FAEAEDE0CC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1F3121-406F-4DBB-87A9-47A52D0C53D0}" type="pres">
      <dgm:prSet presAssocID="{05C57924-9C7E-4413-8A48-82FAEAEDE0CC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13B481-9FA0-4D66-B753-54B77DD353F2}" type="pres">
      <dgm:prSet presAssocID="{05C57924-9C7E-4413-8A48-82FAEAEDE0CC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42EF87-C653-4A78-9405-6A0044875CC7}" type="pres">
      <dgm:prSet presAssocID="{05C57924-9C7E-4413-8A48-82FAEAEDE0CC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59AC3-A0B5-4D8D-A00F-40723234D2A9}" type="pres">
      <dgm:prSet presAssocID="{05C57924-9C7E-4413-8A48-82FAEAEDE0CC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2BA1AE-8104-44A0-A2A6-9F5234AA557B}" type="pres">
      <dgm:prSet presAssocID="{05C57924-9C7E-4413-8A48-82FAEAEDE0CC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294AA0-E2C8-4ED9-B416-C4D72AC6F117}" type="pres">
      <dgm:prSet presAssocID="{05C57924-9C7E-4413-8A48-82FAEAEDE0CC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96CFF-1BDD-44C8-A393-AFB4D9171604}" type="pres">
      <dgm:prSet presAssocID="{05C57924-9C7E-4413-8A48-82FAEAEDE0CC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FCA8A6-E531-454B-A52A-D4923FAC7D02}" type="pres">
      <dgm:prSet presAssocID="{05C57924-9C7E-4413-8A48-82FAEAEDE0CC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561807-6FF8-4DB0-8203-0643000460E6}" type="presOf" srcId="{98191889-0119-4218-A7DB-81446155718E}" destId="{89294AA0-E2C8-4ED9-B416-C4D72AC6F117}" srcOrd="1" destOrd="0" presId="urn:microsoft.com/office/officeart/2005/8/layout/vProcess5"/>
    <dgm:cxn modelId="{143BD258-DE38-45AE-9463-751006089DA7}" type="presOf" srcId="{6981F97E-DFDA-4949-8401-E5471C33AAD8}" destId="{EF3408D7-E349-4B60-AE1C-AD4777B48495}" srcOrd="0" destOrd="0" presId="urn:microsoft.com/office/officeart/2005/8/layout/vProcess5"/>
    <dgm:cxn modelId="{850328E8-30D7-4B48-868A-BE532EB396EB}" type="presOf" srcId="{23343780-0838-4648-AE7A-6E29E5AD1998}" destId="{A61F3121-406F-4DBB-87A9-47A52D0C53D0}" srcOrd="0" destOrd="0" presId="urn:microsoft.com/office/officeart/2005/8/layout/vProcess5"/>
    <dgm:cxn modelId="{21756F16-B4C1-4B3E-9630-CB469C0416F1}" srcId="{05C57924-9C7E-4413-8A48-82FAEAEDE0CC}" destId="{98191889-0119-4218-A7DB-81446155718E}" srcOrd="1" destOrd="0" parTransId="{327D1D31-8268-4492-BBB8-F736E581C2A4}" sibTransId="{4D920654-1C3E-4993-913E-6481CB81CB02}"/>
    <dgm:cxn modelId="{422E1256-446A-498B-BDB4-80C7775E234E}" srcId="{05C57924-9C7E-4413-8A48-82FAEAEDE0CC}" destId="{5C92CD07-61EF-41A9-8D97-55AFEF2593F5}" srcOrd="2" destOrd="0" parTransId="{E7110BBF-7787-47D2-BB51-E319EFAE5B7B}" sibTransId="{0EA8AC8F-1B60-421B-9973-383017035045}"/>
    <dgm:cxn modelId="{BC25276C-23C7-4407-AD09-C4E09EA6AED6}" srcId="{05C57924-9C7E-4413-8A48-82FAEAEDE0CC}" destId="{23343780-0838-4648-AE7A-6E29E5AD1998}" srcOrd="3" destOrd="0" parTransId="{B82EF7BA-60AA-47FF-B3EF-C6EA0925E3CA}" sibTransId="{2E79B7D7-9397-4D98-871D-30C3B49F0BC1}"/>
    <dgm:cxn modelId="{2E43B62A-F1E4-41D5-9960-A4378263E9A4}" type="presOf" srcId="{98191889-0119-4218-A7DB-81446155718E}" destId="{3D9A053D-CF44-4F71-853A-EBE97F5A1043}" srcOrd="0" destOrd="0" presId="urn:microsoft.com/office/officeart/2005/8/layout/vProcess5"/>
    <dgm:cxn modelId="{34501A46-4B09-4E18-B0C0-53253806455F}" type="presOf" srcId="{5C92CD07-61EF-41A9-8D97-55AFEF2593F5}" destId="{AB496CFF-1BDD-44C8-A393-AFB4D9171604}" srcOrd="1" destOrd="0" presId="urn:microsoft.com/office/officeart/2005/8/layout/vProcess5"/>
    <dgm:cxn modelId="{42EC953F-D39E-46BF-A29C-6576E438FAE9}" type="presOf" srcId="{0EA8AC8F-1B60-421B-9973-383017035045}" destId="{4A959AC3-A0B5-4D8D-A00F-40723234D2A9}" srcOrd="0" destOrd="0" presId="urn:microsoft.com/office/officeart/2005/8/layout/vProcess5"/>
    <dgm:cxn modelId="{7A0F2915-74D8-4A0F-B457-9961A0CC2DFD}" type="presOf" srcId="{5C92CD07-61EF-41A9-8D97-55AFEF2593F5}" destId="{A5958F5E-ADC4-4C9F-A629-606574E3CEDC}" srcOrd="0" destOrd="0" presId="urn:microsoft.com/office/officeart/2005/8/layout/vProcess5"/>
    <dgm:cxn modelId="{5FAA8640-D9A7-4EE6-A131-30E0D489BE2D}" type="presOf" srcId="{23343780-0838-4648-AE7A-6E29E5AD1998}" destId="{85FCA8A6-E531-454B-A52A-D4923FAC7D02}" srcOrd="1" destOrd="0" presId="urn:microsoft.com/office/officeart/2005/8/layout/vProcess5"/>
    <dgm:cxn modelId="{212DC8FE-358A-4328-BEA4-85C6CC122524}" type="presOf" srcId="{B6BCFADB-AF33-4FF4-BE49-EB86261AB82C}" destId="{1C13B481-9FA0-4D66-B753-54B77DD353F2}" srcOrd="0" destOrd="0" presId="urn:microsoft.com/office/officeart/2005/8/layout/vProcess5"/>
    <dgm:cxn modelId="{2401C00B-6C9D-431B-B86C-284FB77252D3}" type="presOf" srcId="{4D920654-1C3E-4993-913E-6481CB81CB02}" destId="{FB42EF87-C653-4A78-9405-6A0044875CC7}" srcOrd="0" destOrd="0" presId="urn:microsoft.com/office/officeart/2005/8/layout/vProcess5"/>
    <dgm:cxn modelId="{5F88340C-5C91-4237-86F7-C82DCB776844}" type="presOf" srcId="{05C57924-9C7E-4413-8A48-82FAEAEDE0CC}" destId="{35048D94-A4CB-4B6C-9C4A-A34FCCE694B6}" srcOrd="0" destOrd="0" presId="urn:microsoft.com/office/officeart/2005/8/layout/vProcess5"/>
    <dgm:cxn modelId="{BB4DDAF2-55C9-4A79-B276-C5826131ACD9}" type="presOf" srcId="{6981F97E-DFDA-4949-8401-E5471C33AAD8}" destId="{FD2BA1AE-8104-44A0-A2A6-9F5234AA557B}" srcOrd="1" destOrd="0" presId="urn:microsoft.com/office/officeart/2005/8/layout/vProcess5"/>
    <dgm:cxn modelId="{7A2D71CA-0D4A-4BA9-9779-8EA3B502D11E}" srcId="{05C57924-9C7E-4413-8A48-82FAEAEDE0CC}" destId="{6981F97E-DFDA-4949-8401-E5471C33AAD8}" srcOrd="0" destOrd="0" parTransId="{4219019F-B478-4E0A-9423-08EFF9E6D53A}" sibTransId="{B6BCFADB-AF33-4FF4-BE49-EB86261AB82C}"/>
    <dgm:cxn modelId="{7BC6314E-F126-4CDA-9FB3-ACAA84C435A6}" type="presParOf" srcId="{35048D94-A4CB-4B6C-9C4A-A34FCCE694B6}" destId="{E4358E7E-5AAF-4B5E-BEBE-D73132ABF856}" srcOrd="0" destOrd="0" presId="urn:microsoft.com/office/officeart/2005/8/layout/vProcess5"/>
    <dgm:cxn modelId="{C85209FE-0DE0-4B8B-A1AD-6C5628400FAC}" type="presParOf" srcId="{35048D94-A4CB-4B6C-9C4A-A34FCCE694B6}" destId="{EF3408D7-E349-4B60-AE1C-AD4777B48495}" srcOrd="1" destOrd="0" presId="urn:microsoft.com/office/officeart/2005/8/layout/vProcess5"/>
    <dgm:cxn modelId="{96D88A0D-6A7A-417D-BA22-F3565D101164}" type="presParOf" srcId="{35048D94-A4CB-4B6C-9C4A-A34FCCE694B6}" destId="{3D9A053D-CF44-4F71-853A-EBE97F5A1043}" srcOrd="2" destOrd="0" presId="urn:microsoft.com/office/officeart/2005/8/layout/vProcess5"/>
    <dgm:cxn modelId="{3088258E-802B-4E52-8125-2D63A6742047}" type="presParOf" srcId="{35048D94-A4CB-4B6C-9C4A-A34FCCE694B6}" destId="{A5958F5E-ADC4-4C9F-A629-606574E3CEDC}" srcOrd="3" destOrd="0" presId="urn:microsoft.com/office/officeart/2005/8/layout/vProcess5"/>
    <dgm:cxn modelId="{05DAA2B2-C9C8-4C04-800E-8B8B7C4E5EED}" type="presParOf" srcId="{35048D94-A4CB-4B6C-9C4A-A34FCCE694B6}" destId="{A61F3121-406F-4DBB-87A9-47A52D0C53D0}" srcOrd="4" destOrd="0" presId="urn:microsoft.com/office/officeart/2005/8/layout/vProcess5"/>
    <dgm:cxn modelId="{EE870121-FDB9-45A5-976C-A0A080151FE5}" type="presParOf" srcId="{35048D94-A4CB-4B6C-9C4A-A34FCCE694B6}" destId="{1C13B481-9FA0-4D66-B753-54B77DD353F2}" srcOrd="5" destOrd="0" presId="urn:microsoft.com/office/officeart/2005/8/layout/vProcess5"/>
    <dgm:cxn modelId="{24AAC3C4-EAE5-49FF-92BD-B2F07AAC9D9D}" type="presParOf" srcId="{35048D94-A4CB-4B6C-9C4A-A34FCCE694B6}" destId="{FB42EF87-C653-4A78-9405-6A0044875CC7}" srcOrd="6" destOrd="0" presId="urn:microsoft.com/office/officeart/2005/8/layout/vProcess5"/>
    <dgm:cxn modelId="{38FA5AA0-E289-4CF1-9950-9AC1F1375D1D}" type="presParOf" srcId="{35048D94-A4CB-4B6C-9C4A-A34FCCE694B6}" destId="{4A959AC3-A0B5-4D8D-A00F-40723234D2A9}" srcOrd="7" destOrd="0" presId="urn:microsoft.com/office/officeart/2005/8/layout/vProcess5"/>
    <dgm:cxn modelId="{02EC0403-AD2D-43E1-8AD0-730297079075}" type="presParOf" srcId="{35048D94-A4CB-4B6C-9C4A-A34FCCE694B6}" destId="{FD2BA1AE-8104-44A0-A2A6-9F5234AA557B}" srcOrd="8" destOrd="0" presId="urn:microsoft.com/office/officeart/2005/8/layout/vProcess5"/>
    <dgm:cxn modelId="{8A1E0D54-75CB-4B2D-A7E9-A52FA63A1E36}" type="presParOf" srcId="{35048D94-A4CB-4B6C-9C4A-A34FCCE694B6}" destId="{89294AA0-E2C8-4ED9-B416-C4D72AC6F117}" srcOrd="9" destOrd="0" presId="urn:microsoft.com/office/officeart/2005/8/layout/vProcess5"/>
    <dgm:cxn modelId="{825A2398-DADD-4DA0-8B37-4015C2F868C2}" type="presParOf" srcId="{35048D94-A4CB-4B6C-9C4A-A34FCCE694B6}" destId="{AB496CFF-1BDD-44C8-A393-AFB4D9171604}" srcOrd="10" destOrd="0" presId="urn:microsoft.com/office/officeart/2005/8/layout/vProcess5"/>
    <dgm:cxn modelId="{E9750308-9B7B-4940-977C-70FDFD36461D}" type="presParOf" srcId="{35048D94-A4CB-4B6C-9C4A-A34FCCE694B6}" destId="{85FCA8A6-E531-454B-A52A-D4923FAC7D0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164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25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620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85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505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276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938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84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023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752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813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88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внутренний, офис, украшен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xmlns="" id="{3E8BC5A9-5388-4F57-8A09-CD88B3701A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" r="10016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27F6A69-310D-485C-BCAE-ED0C72C761E3}"/>
              </a:ext>
            </a:extLst>
          </p:cNvPr>
          <p:cNvSpPr txBox="1"/>
          <p:nvPr/>
        </p:nvSpPr>
        <p:spPr>
          <a:xfrm>
            <a:off x="1486523" y="1057281"/>
            <a:ext cx="8736173" cy="479884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 err="1"/>
              <a:t>Араб</a:t>
            </a:r>
            <a:r>
              <a:rPr lang="en-US" sz="3600" dirty="0"/>
              <a:t> </a:t>
            </a:r>
            <a:r>
              <a:rPr lang="en-US" sz="3600" dirty="0" err="1"/>
              <a:t>сандары</a:t>
            </a:r>
            <a:endParaRPr lang="en-US" sz="3600" dirty="0" err="1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 </a:t>
            </a:r>
            <a:r>
              <a:rPr lang="en-US" sz="3600" dirty="0" err="1"/>
              <a:t>Римдік</a:t>
            </a:r>
            <a:r>
              <a:rPr lang="en-US" sz="3600" dirty="0"/>
              <a:t> </a:t>
            </a:r>
            <a:r>
              <a:rPr lang="en-US" sz="3600" dirty="0" err="1"/>
              <a:t>нөмірлеу</a:t>
            </a:r>
            <a:r>
              <a:rPr lang="en-US" sz="3600" dirty="0"/>
              <a:t> </a:t>
            </a:r>
            <a:r>
              <a:rPr lang="en-US" sz="3600" dirty="0" err="1"/>
              <a:t>өз</a:t>
            </a:r>
            <a:r>
              <a:rPr lang="en-US" sz="3600" dirty="0"/>
              <a:t> </a:t>
            </a:r>
            <a:r>
              <a:rPr lang="en-US" sz="3600" dirty="0" err="1"/>
              <a:t>уақытының</a:t>
            </a:r>
            <a:r>
              <a:rPr lang="en-US" sz="3600" dirty="0"/>
              <a:t> </a:t>
            </a:r>
            <a:r>
              <a:rPr lang="en-US" sz="3600" dirty="0" err="1"/>
              <a:t>үлкен</a:t>
            </a:r>
            <a:r>
              <a:rPr lang="en-US" sz="3600" dirty="0"/>
              <a:t> </a:t>
            </a:r>
            <a:r>
              <a:rPr lang="en-US" sz="3600" dirty="0" err="1"/>
              <a:t>жетістігі</a:t>
            </a:r>
            <a:r>
              <a:rPr lang="en-US" sz="3600" dirty="0"/>
              <a:t> </a:t>
            </a:r>
            <a:r>
              <a:rPr lang="en-US" sz="3600" dirty="0" err="1"/>
              <a:t>болғанымен</a:t>
            </a:r>
            <a:r>
              <a:rPr lang="en-US" sz="3600" dirty="0"/>
              <a:t>, </a:t>
            </a:r>
            <a:r>
              <a:rPr lang="en-US" sz="3600" dirty="0" err="1"/>
              <a:t>арифметикалық</a:t>
            </a:r>
            <a:r>
              <a:rPr lang="en-US" sz="3600" dirty="0"/>
              <a:t> </a:t>
            </a:r>
            <a:r>
              <a:rPr lang="en-US" sz="3600" dirty="0" err="1"/>
              <a:t>амалдарды</a:t>
            </a:r>
            <a:r>
              <a:rPr lang="en-US" sz="3600" dirty="0"/>
              <a:t> </a:t>
            </a:r>
            <a:r>
              <a:rPr lang="en-US" sz="3600" dirty="0" err="1"/>
              <a:t>орындау</a:t>
            </a:r>
            <a:r>
              <a:rPr lang="en-US" sz="3600" dirty="0"/>
              <a:t> </a:t>
            </a:r>
            <a:r>
              <a:rPr lang="en-US" sz="3600" dirty="0" err="1"/>
              <a:t>үшін</a:t>
            </a:r>
            <a:r>
              <a:rPr lang="en-US" sz="3600" dirty="0"/>
              <a:t> </a:t>
            </a:r>
            <a:r>
              <a:rPr lang="en-US" sz="3600" dirty="0" err="1"/>
              <a:t>ыңғайлы</a:t>
            </a:r>
            <a:r>
              <a:rPr lang="en-US" sz="3600" dirty="0"/>
              <a:t> </a:t>
            </a:r>
            <a:r>
              <a:rPr lang="en-US" sz="3600" dirty="0" err="1"/>
              <a:t>емес</a:t>
            </a:r>
            <a:r>
              <a:rPr lang="en-US" sz="3600" dirty="0"/>
              <a:t> </a:t>
            </a:r>
            <a:r>
              <a:rPr lang="en-US" sz="3600" dirty="0" err="1"/>
              <a:t>еді</a:t>
            </a:r>
            <a:r>
              <a:rPr lang="en-US" sz="3600" dirty="0"/>
              <a:t>. </a:t>
            </a:r>
            <a:r>
              <a:rPr lang="en-US" sz="3600" dirty="0" err="1"/>
              <a:t>Біз</a:t>
            </a:r>
            <a:r>
              <a:rPr lang="en-US" sz="3600" dirty="0"/>
              <a:t> </a:t>
            </a:r>
            <a:r>
              <a:rPr lang="en-US" sz="3600" dirty="0" err="1"/>
              <a:t>пайдаланатын</a:t>
            </a:r>
            <a:r>
              <a:rPr lang="en-US" sz="3600" dirty="0"/>
              <a:t> </a:t>
            </a:r>
            <a:r>
              <a:rPr lang="en-US" sz="3600" dirty="0" err="1"/>
              <a:t>сандар</a:t>
            </a:r>
            <a:r>
              <a:rPr lang="en-US" sz="3600" dirty="0"/>
              <a:t>, </a:t>
            </a:r>
            <a:r>
              <a:rPr lang="en-US" sz="3600" dirty="0" err="1"/>
              <a:t>Үндістанда</a:t>
            </a:r>
            <a:r>
              <a:rPr lang="en-US" sz="3600" dirty="0"/>
              <a:t> </a:t>
            </a:r>
            <a:r>
              <a:rPr lang="en-US" sz="3600" dirty="0" err="1"/>
              <a:t>жасалған</a:t>
            </a:r>
            <a:r>
              <a:rPr lang="en-US" sz="3600" dirty="0"/>
              <a:t>. </a:t>
            </a:r>
            <a:r>
              <a:rPr lang="en-US" sz="3600" dirty="0" err="1"/>
              <a:t>Кейінірек</a:t>
            </a:r>
            <a:r>
              <a:rPr lang="en-US" sz="3600" dirty="0"/>
              <a:t>, </a:t>
            </a:r>
            <a:r>
              <a:rPr lang="en-US" sz="3600" dirty="0" err="1"/>
              <a:t>бұл</a:t>
            </a:r>
            <a:r>
              <a:rPr lang="en-US" sz="3600" dirty="0"/>
              <a:t> </a:t>
            </a:r>
            <a:r>
              <a:rPr lang="en-US" sz="3600" dirty="0" err="1"/>
              <a:t>есептік</a:t>
            </a:r>
            <a:r>
              <a:rPr lang="en-US" sz="3600" dirty="0"/>
              <a:t> </a:t>
            </a:r>
            <a:r>
              <a:rPr lang="en-US" sz="3600" dirty="0" err="1"/>
              <a:t>жазбалар</a:t>
            </a:r>
            <a:r>
              <a:rPr lang="en-US" sz="3600" dirty="0"/>
              <a:t> </a:t>
            </a:r>
            <a:r>
              <a:rPr lang="en-US" sz="3600" dirty="0" err="1"/>
              <a:t>әлемге</a:t>
            </a:r>
            <a:r>
              <a:rPr lang="en-US" sz="3600" dirty="0"/>
              <a:t> </a:t>
            </a:r>
            <a:r>
              <a:rPr lang="en-US" sz="3600" dirty="0" err="1"/>
              <a:t>тарап</a:t>
            </a:r>
            <a:r>
              <a:rPr lang="en-US" sz="3600" dirty="0"/>
              <a:t>, </a:t>
            </a:r>
            <a:r>
              <a:rPr lang="en-US" sz="3600" dirty="0" err="1"/>
              <a:t>араб</a:t>
            </a:r>
            <a:r>
              <a:rPr lang="en-US" sz="3600" dirty="0"/>
              <a:t> </a:t>
            </a:r>
            <a:r>
              <a:rPr lang="en-US" sz="3600" dirty="0" err="1"/>
              <a:t>цифрлары</a:t>
            </a:r>
            <a:r>
              <a:rPr lang="en-US" sz="3600" dirty="0"/>
              <a:t> </a:t>
            </a:r>
            <a:r>
              <a:rPr lang="en-US" sz="3600" dirty="0" err="1"/>
              <a:t>деп</a:t>
            </a:r>
            <a:r>
              <a:rPr lang="en-US" sz="3600" dirty="0"/>
              <a:t> </a:t>
            </a:r>
            <a:r>
              <a:rPr lang="en-US" sz="3600" dirty="0" err="1"/>
              <a:t>аталды</a:t>
            </a:r>
            <a:r>
              <a:rPr lang="en-US" sz="3600" dirty="0"/>
              <a:t>, </a:t>
            </a:r>
            <a:r>
              <a:rPr lang="en-US" sz="3600" dirty="0" err="1"/>
              <a:t>өйткені</a:t>
            </a:r>
            <a:r>
              <a:rPr lang="en-US" sz="3600" dirty="0"/>
              <a:t> </a:t>
            </a:r>
            <a:r>
              <a:rPr lang="en-US" sz="3600" dirty="0" err="1"/>
              <a:t>ол</a:t>
            </a:r>
            <a:r>
              <a:rPr lang="en-US" sz="3600" dirty="0"/>
              <a:t> </a:t>
            </a:r>
            <a:r>
              <a:rPr lang="en-US" sz="3600" dirty="0" err="1"/>
              <a:t>арабтар</a:t>
            </a:r>
            <a:r>
              <a:rPr lang="en-US" sz="3600" dirty="0"/>
              <a:t> </a:t>
            </a:r>
            <a:r>
              <a:rPr lang="en-US" sz="3600" dirty="0" err="1"/>
              <a:t>арқылы</a:t>
            </a:r>
            <a:r>
              <a:rPr lang="en-US" sz="3600" dirty="0"/>
              <a:t> </a:t>
            </a:r>
            <a:r>
              <a:rPr lang="en-US" sz="3600" dirty="0" err="1"/>
              <a:t>келген</a:t>
            </a:r>
            <a:r>
              <a:rPr lang="en-US" sz="3600" dirty="0"/>
              <a:t>. «</a:t>
            </a:r>
            <a:r>
              <a:rPr lang="en-US" sz="3600" dirty="0" err="1"/>
              <a:t>Цифр</a:t>
            </a:r>
            <a:r>
              <a:rPr lang="en-US" sz="3600" dirty="0"/>
              <a:t>» </a:t>
            </a:r>
            <a:r>
              <a:rPr lang="en-US" sz="3600" dirty="0" err="1"/>
              <a:t>сөзі</a:t>
            </a:r>
            <a:r>
              <a:rPr lang="en-US" sz="3600" dirty="0"/>
              <a:t>, </a:t>
            </a:r>
            <a:r>
              <a:rPr lang="en-US" sz="3600" dirty="0" err="1"/>
              <a:t>арабтың</a:t>
            </a:r>
            <a:r>
              <a:rPr lang="en-US" sz="3600" dirty="0"/>
              <a:t> «</a:t>
            </a:r>
            <a:r>
              <a:rPr lang="en-US" sz="3600" dirty="0" err="1"/>
              <a:t>сифр</a:t>
            </a:r>
            <a:r>
              <a:rPr lang="en-US" sz="3600" dirty="0"/>
              <a:t>» </a:t>
            </a:r>
            <a:r>
              <a:rPr lang="en-US" sz="3600" dirty="0" err="1"/>
              <a:t>сөзінен</a:t>
            </a:r>
            <a:r>
              <a:rPr lang="en-US" sz="3600" dirty="0"/>
              <a:t> </a:t>
            </a:r>
            <a:r>
              <a:rPr lang="en-US" sz="3600" dirty="0" err="1"/>
              <a:t>келді</a:t>
            </a:r>
            <a:r>
              <a:rPr lang="en-US" sz="3600" dirty="0"/>
              <a:t>. </a:t>
            </a:r>
            <a:r>
              <a:rPr lang="en-US" sz="3600" dirty="0" err="1"/>
              <a:t>Негізінде</a:t>
            </a:r>
            <a:r>
              <a:rPr lang="en-US" sz="3600" dirty="0"/>
              <a:t>, </a:t>
            </a:r>
            <a:r>
              <a:rPr lang="en-US" sz="3600" dirty="0" err="1"/>
              <a:t>қазіргі</a:t>
            </a:r>
            <a:r>
              <a:rPr lang="en-US" sz="3600" dirty="0"/>
              <a:t> </a:t>
            </a:r>
            <a:r>
              <a:rPr lang="en-US" sz="3600" dirty="0" err="1"/>
              <a:t>заманғы</a:t>
            </a:r>
            <a:r>
              <a:rPr lang="en-US" sz="3600" dirty="0"/>
              <a:t> </a:t>
            </a:r>
            <a:r>
              <a:rPr lang="en-US" sz="3600" dirty="0" err="1"/>
              <a:t>сандарды</a:t>
            </a:r>
            <a:r>
              <a:rPr lang="en-US" sz="3600" dirty="0"/>
              <a:t> </a:t>
            </a:r>
            <a:r>
              <a:rPr lang="en-US" sz="3600" dirty="0" err="1"/>
              <a:t>үнділік</a:t>
            </a:r>
            <a:r>
              <a:rPr lang="en-US" sz="3600" dirty="0"/>
              <a:t> </a:t>
            </a:r>
            <a:r>
              <a:rPr lang="en-US" sz="3600" dirty="0" err="1"/>
              <a:t>деп</a:t>
            </a:r>
            <a:r>
              <a:rPr lang="en-US" sz="3600" dirty="0"/>
              <a:t> </a:t>
            </a:r>
            <a:r>
              <a:rPr lang="en-US" sz="3600" dirty="0" err="1"/>
              <a:t>айтқан</a:t>
            </a:r>
            <a:r>
              <a:rPr lang="en-US" sz="3600" dirty="0"/>
              <a:t> </a:t>
            </a:r>
            <a:r>
              <a:rPr lang="en-US" sz="3600" dirty="0" err="1"/>
              <a:t>дұрыс</a:t>
            </a:r>
            <a:r>
              <a:rPr lang="en-US" sz="3600" dirty="0"/>
              <a:t> </a:t>
            </a:r>
            <a:r>
              <a:rPr lang="en-US" sz="3600" dirty="0" err="1"/>
              <a:t>болады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56551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69D184B2-2226-4E31-BCCB-4443307674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xmlns="" id="{1AC4D4E3-486A-464A-8EC8-D448810972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64DE13E-58EB-4475-B79C-0D4FC65123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1C4A4CC3-C711-4C15-8A23-D08C266B2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025" y="1286934"/>
            <a:ext cx="9169952" cy="410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55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3288D881-59AA-4C72-B523-EACAC61E5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585" y="643467"/>
            <a:ext cx="3690829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69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xmlns="" id="{429E180B-BF4A-4DE0-9A49-569835142A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579403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2506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xmlns="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1" name="TextBox 1">
            <a:extLst>
              <a:ext uri="{FF2B5EF4-FFF2-40B4-BE49-F238E27FC236}">
                <a16:creationId xmlns:a16="http://schemas.microsoft.com/office/drawing/2014/main" xmlns="" id="{EAA25539-50A2-40E7-BA7D-A4494E9236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052119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9872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8294908-8B00-4F58-BBBA-20F71A40A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4364C879-1404-4203-8E9D-CC5DE0A621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84617302-4B0D-4351-A6BB-6F0930D94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DA2C7802-C2E0-4218-8F89-8DD7CCD2C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6D7111A-21E5-4EE9-8A78-10E5530F0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A3969E80-A77B-49FC-9122-D89AFD5EE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849CA57-76BD-4CF2-80BA-D7A46A01B7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35E9085E-E730-4768-83D4-6CB7E98971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5D81FC3-510C-4F4F-BEBD-4980E957DF7F}"/>
              </a:ext>
            </a:extLst>
          </p:cNvPr>
          <p:cNvSpPr txBox="1"/>
          <p:nvPr/>
        </p:nvSpPr>
        <p:spPr>
          <a:xfrm>
            <a:off x="3204642" y="2353641"/>
            <a:ext cx="5782716" cy="2150719"/>
          </a:xfrm>
          <a:prstGeom prst="rect">
            <a:avLst/>
          </a:prstGeom>
          <a:noFill/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Басқа</a:t>
            </a:r>
            <a:r>
              <a:rPr lang="en-US" sz="48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халықтарда</a:t>
            </a:r>
            <a:r>
              <a:rPr lang="en-US" sz="48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цифрлар</a:t>
            </a:r>
            <a:r>
              <a:rPr lang="en-US" sz="48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мен</a:t>
            </a:r>
            <a:r>
              <a:rPr lang="en-US" sz="48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сандарды</a:t>
            </a:r>
            <a:r>
              <a:rPr lang="en-US" sz="48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жазу</a:t>
            </a:r>
            <a:endParaRPr lang="en-US" sz="4800" b="1" kern="1200">
              <a:solidFill>
                <a:srgbClr val="080808"/>
              </a:solidFill>
              <a:latin typeface="+mj-lt"/>
              <a:ea typeface="+mj-ea"/>
              <a:cs typeface="Calibri Light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973272FE-A474-4CAE-8CA2-BCC8B476C3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E07981EA-05A6-437C-88D7-B377B92B0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15E3C750-986E-4769-B1AE-49289FBE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56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3FC0CEF-3844-4C42-AE52-C7872117EDE0}"/>
              </a:ext>
            </a:extLst>
          </p:cNvPr>
          <p:cNvSpPr txBox="1"/>
          <p:nvPr/>
        </p:nvSpPr>
        <p:spPr>
          <a:xfrm>
            <a:off x="406880" y="488531"/>
            <a:ext cx="11280676" cy="568843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 </a:t>
            </a:r>
            <a:r>
              <a:rPr lang="en-US" sz="2800" b="1" dirty="0" err="1"/>
              <a:t>Сандарды</a:t>
            </a:r>
            <a:r>
              <a:rPr lang="en-US" sz="2800" b="1" dirty="0"/>
              <a:t> </a:t>
            </a:r>
            <a:r>
              <a:rPr lang="en-US" sz="2800" b="1" dirty="0" err="1"/>
              <a:t>жазудың</a:t>
            </a:r>
            <a:r>
              <a:rPr lang="en-US" sz="2800" b="1" dirty="0"/>
              <a:t> </a:t>
            </a:r>
            <a:r>
              <a:rPr lang="en-US" sz="2800" b="1" dirty="0" err="1"/>
              <a:t>көне</a:t>
            </a:r>
            <a:r>
              <a:rPr lang="en-US" sz="2800" b="1" dirty="0"/>
              <a:t> </a:t>
            </a:r>
            <a:r>
              <a:rPr lang="en-US" sz="2800" b="1" dirty="0" err="1"/>
              <a:t>түрлері</a:t>
            </a:r>
            <a:r>
              <a:rPr lang="en-US" sz="2800" b="1" dirty="0"/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endParaRPr lang="en-US" sz="2800" b="1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...</a:t>
            </a:r>
            <a:r>
              <a:rPr lang="en-US" sz="2800" b="1" dirty="0" err="1"/>
              <a:t>Ғасырлар</a:t>
            </a:r>
            <a:r>
              <a:rPr lang="en-US" sz="2800" b="1" dirty="0"/>
              <a:t> </a:t>
            </a:r>
            <a:r>
              <a:rPr lang="en-US" sz="2800" b="1" dirty="0" err="1"/>
              <a:t>ауысып</a:t>
            </a:r>
            <a:r>
              <a:rPr lang="en-US" sz="2800" b="1" dirty="0"/>
              <a:t>, </a:t>
            </a:r>
            <a:r>
              <a:rPr lang="en-US" sz="2800" b="1" dirty="0" err="1"/>
              <a:t>мыңжылдықтар</a:t>
            </a:r>
            <a:r>
              <a:rPr lang="en-US" sz="2800" b="1" dirty="0"/>
              <a:t> </a:t>
            </a:r>
            <a:r>
              <a:rPr lang="en-US" sz="2800" b="1" dirty="0" err="1"/>
              <a:t>жылжи</a:t>
            </a:r>
            <a:r>
              <a:rPr lang="en-US" sz="2800" b="1" dirty="0"/>
              <a:t> </a:t>
            </a:r>
            <a:r>
              <a:rPr lang="en-US" sz="2800" b="1" dirty="0" err="1"/>
              <a:t>берді</a:t>
            </a:r>
            <a:r>
              <a:rPr lang="en-US" sz="2800" b="1" dirty="0"/>
              <a:t>. </a:t>
            </a:r>
            <a:r>
              <a:rPr lang="en-US" sz="2800" b="1" dirty="0" err="1"/>
              <a:t>Біздің</a:t>
            </a:r>
            <a:r>
              <a:rPr lang="en-US" sz="2800" b="1" dirty="0"/>
              <a:t> </a:t>
            </a:r>
            <a:r>
              <a:rPr lang="en-US" sz="2800" b="1" dirty="0" err="1"/>
              <a:t>ертедегі</a:t>
            </a:r>
            <a:r>
              <a:rPr lang="en-US" sz="2800" b="1" dirty="0"/>
              <a:t> </a:t>
            </a:r>
            <a:r>
              <a:rPr lang="en-US" sz="2800" b="1" dirty="0" err="1"/>
              <a:t>бабаларымыз</a:t>
            </a:r>
            <a:r>
              <a:rPr lang="en-US" sz="2800" b="1" dirty="0"/>
              <a:t> </a:t>
            </a:r>
            <a:r>
              <a:rPr lang="en-US" sz="2800" b="1" dirty="0" err="1"/>
              <a:t>тастан</a:t>
            </a:r>
            <a:r>
              <a:rPr lang="en-US" sz="2800" b="1" dirty="0"/>
              <a:t> </a:t>
            </a:r>
            <a:r>
              <a:rPr lang="en-US" sz="2800" b="1" dirty="0" err="1"/>
              <a:t>үй</a:t>
            </a:r>
            <a:r>
              <a:rPr lang="en-US" sz="2800" b="1" dirty="0"/>
              <a:t> </a:t>
            </a:r>
            <a:r>
              <a:rPr lang="en-US" sz="2800" b="1" dirty="0" err="1"/>
              <a:t>салып</a:t>
            </a:r>
            <a:r>
              <a:rPr lang="en-US" sz="2800" b="1" dirty="0"/>
              <a:t>, </a:t>
            </a:r>
            <a:r>
              <a:rPr lang="en-US" sz="2800" b="1" dirty="0" err="1"/>
              <a:t>айдау</a:t>
            </a:r>
            <a:r>
              <a:rPr lang="en-US" sz="2800" b="1" dirty="0"/>
              <a:t> </a:t>
            </a:r>
            <a:r>
              <a:rPr lang="en-US" sz="2800" b="1" dirty="0" err="1"/>
              <a:t>жерді</a:t>
            </a:r>
            <a:r>
              <a:rPr lang="en-US" sz="2800" b="1" dirty="0"/>
              <a:t> </a:t>
            </a:r>
            <a:r>
              <a:rPr lang="en-US" sz="2800" b="1" dirty="0" err="1"/>
              <a:t>шағын</a:t>
            </a:r>
            <a:r>
              <a:rPr lang="en-US" sz="2800" b="1" dirty="0"/>
              <a:t> </a:t>
            </a:r>
            <a:r>
              <a:rPr lang="en-US" sz="2800" b="1" dirty="0" err="1"/>
              <a:t>бөліктерге</a:t>
            </a:r>
            <a:r>
              <a:rPr lang="en-US" sz="2800" b="1" dirty="0"/>
              <a:t> </a:t>
            </a:r>
            <a:r>
              <a:rPr lang="en-US" sz="2800" b="1" dirty="0" err="1"/>
              <a:t>бөлуді</a:t>
            </a:r>
            <a:r>
              <a:rPr lang="en-US" sz="2800" b="1" dirty="0"/>
              <a:t>, </a:t>
            </a:r>
            <a:r>
              <a:rPr lang="en-US" sz="2800" b="1" dirty="0" err="1"/>
              <a:t>егін</a:t>
            </a:r>
            <a:r>
              <a:rPr lang="en-US" sz="2800" b="1" dirty="0"/>
              <a:t> </a:t>
            </a:r>
            <a:r>
              <a:rPr lang="en-US" sz="2800" b="1" dirty="0" err="1"/>
              <a:t>себетін</a:t>
            </a:r>
            <a:r>
              <a:rPr lang="en-US" sz="2800" b="1" dirty="0"/>
              <a:t> </a:t>
            </a:r>
            <a:r>
              <a:rPr lang="en-US" sz="2800" b="1" dirty="0" err="1"/>
              <a:t>уақытты</a:t>
            </a:r>
            <a:r>
              <a:rPr lang="en-US" sz="2800" b="1" dirty="0"/>
              <a:t> </a:t>
            </a:r>
            <a:r>
              <a:rPr lang="en-US" sz="2800" b="1" dirty="0" err="1"/>
              <a:t>есептеуді</a:t>
            </a:r>
            <a:r>
              <a:rPr lang="en-US" sz="2800" b="1" dirty="0"/>
              <a:t> </a:t>
            </a:r>
            <a:r>
              <a:rPr lang="en-US" sz="2800" b="1" dirty="0" err="1"/>
              <a:t>үйренді</a:t>
            </a:r>
            <a:r>
              <a:rPr lang="en-US" sz="2800" b="1" dirty="0"/>
              <a:t>. </a:t>
            </a:r>
            <a:r>
              <a:rPr lang="en-US" sz="2800" b="1" dirty="0" err="1"/>
              <a:t>Бірақ</a:t>
            </a:r>
            <a:r>
              <a:rPr lang="en-US" sz="2800" b="1" dirty="0"/>
              <a:t> </a:t>
            </a:r>
            <a:r>
              <a:rPr lang="en-US" sz="2800" b="1" dirty="0" err="1"/>
              <a:t>осының</a:t>
            </a:r>
            <a:r>
              <a:rPr lang="en-US" sz="2800" b="1" dirty="0"/>
              <a:t> </a:t>
            </a:r>
            <a:r>
              <a:rPr lang="en-US" sz="2800" b="1" dirty="0" err="1"/>
              <a:t>бәрі</a:t>
            </a:r>
            <a:r>
              <a:rPr lang="en-US" sz="2800" b="1" dirty="0"/>
              <a:t> </a:t>
            </a:r>
            <a:r>
              <a:rPr lang="en-US" sz="2800" b="1" dirty="0" err="1"/>
              <a:t>үшін</a:t>
            </a:r>
            <a:r>
              <a:rPr lang="en-US" sz="2800" b="1" dirty="0"/>
              <a:t> </a:t>
            </a:r>
            <a:r>
              <a:rPr lang="en-US" sz="2800" b="1" dirty="0" err="1"/>
              <a:t>де</a:t>
            </a:r>
            <a:r>
              <a:rPr lang="en-US" sz="2800" b="1" dirty="0"/>
              <a:t> </a:t>
            </a:r>
            <a:r>
              <a:rPr lang="en-US" sz="2800" b="1" dirty="0" err="1"/>
              <a:t>күрделі</a:t>
            </a:r>
            <a:r>
              <a:rPr lang="en-US" sz="2800" b="1" dirty="0"/>
              <a:t> </a:t>
            </a:r>
            <a:r>
              <a:rPr lang="en-US" sz="2800" b="1" dirty="0" err="1"/>
              <a:t>есеп</a:t>
            </a:r>
            <a:r>
              <a:rPr lang="en-US" sz="2800" b="1" dirty="0"/>
              <a:t> </a:t>
            </a:r>
            <a:r>
              <a:rPr lang="en-US" sz="2800" b="1" dirty="0" err="1"/>
              <a:t>керек</a:t>
            </a:r>
            <a:r>
              <a:rPr lang="en-US" sz="2800" b="1" dirty="0"/>
              <a:t> </a:t>
            </a:r>
            <a:r>
              <a:rPr lang="en-US" sz="2800" b="1" dirty="0" err="1"/>
              <a:t>еді</a:t>
            </a:r>
            <a:r>
              <a:rPr lang="en-US" sz="2800" b="1" dirty="0"/>
              <a:t>, </a:t>
            </a:r>
            <a:r>
              <a:rPr lang="en-US" sz="2800" b="1" dirty="0" err="1"/>
              <a:t>ал</a:t>
            </a:r>
            <a:r>
              <a:rPr lang="en-US" sz="2800" b="1" dirty="0"/>
              <a:t> </a:t>
            </a:r>
            <a:r>
              <a:rPr lang="en-US" sz="2800" b="1" dirty="0" err="1"/>
              <a:t>есепті</a:t>
            </a:r>
            <a:r>
              <a:rPr lang="en-US" sz="2800" b="1" dirty="0"/>
              <a:t> </a:t>
            </a:r>
            <a:r>
              <a:rPr lang="en-US" sz="2800" b="1" dirty="0" err="1"/>
              <a:t>шығару</a:t>
            </a:r>
            <a:r>
              <a:rPr lang="en-US" sz="2800" b="1" dirty="0"/>
              <a:t> </a:t>
            </a:r>
            <a:r>
              <a:rPr lang="en-US" sz="2800" b="1" dirty="0" err="1"/>
              <a:t>үшін</a:t>
            </a:r>
            <a:r>
              <a:rPr lang="en-US" sz="2800" b="1" dirty="0"/>
              <a:t> </a:t>
            </a:r>
            <a:r>
              <a:rPr lang="en-US" sz="2800" b="1" dirty="0" err="1"/>
              <a:t>цифрлар</a:t>
            </a:r>
            <a:r>
              <a:rPr lang="en-US" sz="2800" b="1" dirty="0"/>
              <a:t> </a:t>
            </a:r>
            <a:r>
              <a:rPr lang="en-US" sz="2800" b="1" dirty="0" err="1"/>
              <a:t>қажет</a:t>
            </a:r>
            <a:r>
              <a:rPr lang="en-US" sz="2800" b="1" dirty="0"/>
              <a:t> </a:t>
            </a:r>
            <a:r>
              <a:rPr lang="en-US" sz="2800" b="1" dirty="0" err="1"/>
              <a:t>болды</a:t>
            </a:r>
            <a:r>
              <a:rPr lang="en-US" sz="2800" b="1" dirty="0"/>
              <a:t>.</a:t>
            </a:r>
            <a:endParaRPr lang="en-US" sz="2800" b="1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/>
              <a:t>Алғашқы</a:t>
            </a:r>
            <a:r>
              <a:rPr lang="en-US" sz="2800" b="1" dirty="0"/>
              <a:t> </a:t>
            </a:r>
            <a:r>
              <a:rPr lang="en-US" sz="2800" b="1" dirty="0" err="1"/>
              <a:t>цифрлар</a:t>
            </a:r>
            <a:r>
              <a:rPr lang="en-US" sz="2800" b="1" dirty="0"/>
              <a:t> </a:t>
            </a:r>
            <a:r>
              <a:rPr lang="en-US" sz="2800" b="1" dirty="0" err="1"/>
              <a:t>да</a:t>
            </a:r>
            <a:r>
              <a:rPr lang="en-US" sz="2800" b="1" dirty="0"/>
              <a:t> </a:t>
            </a:r>
            <a:r>
              <a:rPr lang="en-US" sz="2800" b="1" dirty="0" err="1"/>
              <a:t>алғашқы</a:t>
            </a:r>
            <a:r>
              <a:rPr lang="en-US" sz="2800" b="1" dirty="0"/>
              <a:t> </a:t>
            </a:r>
            <a:r>
              <a:rPr lang="en-US" sz="2800" b="1" dirty="0" err="1"/>
              <a:t>сөз</a:t>
            </a:r>
            <a:r>
              <a:rPr lang="en-US" sz="2800" b="1" dirty="0"/>
              <a:t> </a:t>
            </a:r>
            <a:r>
              <a:rPr lang="en-US" sz="2800" b="1" dirty="0" err="1"/>
              <a:t>белгілері</a:t>
            </a:r>
            <a:r>
              <a:rPr lang="en-US" sz="2800" b="1" dirty="0"/>
              <a:t> - </a:t>
            </a:r>
            <a:r>
              <a:rPr lang="en-US" sz="2800" b="1" dirty="0" err="1"/>
              <a:t>әріптер</a:t>
            </a:r>
            <a:r>
              <a:rPr lang="en-US" sz="2800" b="1" dirty="0"/>
              <a:t> </a:t>
            </a:r>
            <a:r>
              <a:rPr lang="en-US" sz="2800" b="1" dirty="0" err="1"/>
              <a:t>жазыла</a:t>
            </a:r>
            <a:r>
              <a:rPr lang="en-US" sz="2800" b="1" dirty="0"/>
              <a:t> </a:t>
            </a:r>
            <a:r>
              <a:rPr lang="en-US" sz="2800" b="1" dirty="0" err="1"/>
              <a:t>бастаған</a:t>
            </a:r>
            <a:r>
              <a:rPr lang="en-US" sz="2800" b="1" dirty="0"/>
              <a:t> </a:t>
            </a:r>
            <a:r>
              <a:rPr lang="en-US" sz="2800" b="1" dirty="0" err="1"/>
              <a:t>тұста</a:t>
            </a:r>
            <a:r>
              <a:rPr lang="en-US" sz="2800" b="1" dirty="0"/>
              <a:t> </a:t>
            </a:r>
            <a:r>
              <a:rPr lang="en-US" sz="2800" b="1" dirty="0" err="1"/>
              <a:t>пайда</a:t>
            </a:r>
            <a:r>
              <a:rPr lang="en-US" sz="2800" b="1" dirty="0"/>
              <a:t> </a:t>
            </a:r>
            <a:r>
              <a:rPr lang="en-US" sz="2800" b="1" dirty="0" err="1"/>
              <a:t>болды</a:t>
            </a:r>
            <a:r>
              <a:rPr lang="en-US" sz="2800" b="1" dirty="0"/>
              <a:t>. </a:t>
            </a:r>
            <a:endParaRPr lang="en-US" sz="28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6931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D1EB9BB-558D-44E3-9E15-C7F8B9DD0004}"/>
              </a:ext>
            </a:extLst>
          </p:cNvPr>
          <p:cNvSpPr txBox="1"/>
          <p:nvPr/>
        </p:nvSpPr>
        <p:spPr>
          <a:xfrm>
            <a:off x="643467" y="1782981"/>
            <a:ext cx="10905066" cy="439398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/>
              <a:t>Тарихы</a:t>
            </a:r>
            <a:r>
              <a:rPr lang="en-US" sz="3200" dirty="0"/>
              <a:t> </a:t>
            </a:r>
            <a:r>
              <a:rPr lang="en-US" sz="3200" dirty="0" err="1"/>
              <a:t>Ежелгі</a:t>
            </a:r>
            <a:r>
              <a:rPr lang="en-US" sz="3200" dirty="0"/>
              <a:t> </a:t>
            </a:r>
            <a:r>
              <a:rPr lang="en-US" sz="3200" dirty="0" err="1"/>
              <a:t>дәуірде</a:t>
            </a:r>
            <a:r>
              <a:rPr lang="en-US" sz="3200" dirty="0"/>
              <a:t> </a:t>
            </a:r>
            <a:r>
              <a:rPr lang="en-US" sz="3200" dirty="0" err="1"/>
              <a:t>өмір</a:t>
            </a:r>
            <a:r>
              <a:rPr lang="en-US" sz="3200" dirty="0"/>
              <a:t> </a:t>
            </a:r>
            <a:r>
              <a:rPr lang="en-US" sz="3200" dirty="0" err="1"/>
              <a:t>сүрген</a:t>
            </a:r>
            <a:r>
              <a:rPr lang="en-US" sz="3200" dirty="0"/>
              <a:t> </a:t>
            </a:r>
            <a:r>
              <a:rPr lang="en-US" sz="3200" dirty="0" err="1"/>
              <a:t>адамдарға</a:t>
            </a:r>
            <a:r>
              <a:rPr lang="en-US" sz="3200" dirty="0"/>
              <a:t> </a:t>
            </a:r>
            <a:r>
              <a:rPr lang="en-US" sz="3200" dirty="0" err="1"/>
              <a:t>есеп</a:t>
            </a:r>
            <a:r>
              <a:rPr lang="en-US" sz="3200" dirty="0"/>
              <a:t> </a:t>
            </a:r>
            <a:r>
              <a:rPr lang="en-US" sz="3200" dirty="0" err="1"/>
              <a:t>қажет</a:t>
            </a:r>
            <a:r>
              <a:rPr lang="en-US" sz="3200" dirty="0"/>
              <a:t> </a:t>
            </a:r>
            <a:r>
              <a:rPr lang="en-US" sz="3200" dirty="0" err="1"/>
              <a:t>болатын</a:t>
            </a:r>
            <a:r>
              <a:rPr lang="en-US" sz="3200" dirty="0"/>
              <a:t>. </a:t>
            </a:r>
            <a:r>
              <a:rPr lang="en-US" sz="3200" dirty="0" err="1"/>
              <a:t>Бірақ</a:t>
            </a:r>
            <a:r>
              <a:rPr lang="en-US" sz="3200" dirty="0"/>
              <a:t>, </a:t>
            </a:r>
            <a:r>
              <a:rPr lang="en-US" sz="3200" dirty="0" err="1"/>
              <a:t>ол</a:t>
            </a:r>
            <a:r>
              <a:rPr lang="en-US" sz="3200" dirty="0"/>
              <a:t> </a:t>
            </a:r>
            <a:r>
              <a:rPr lang="en-US" sz="3200" dirty="0" err="1"/>
              <a:t>заманда</a:t>
            </a:r>
            <a:r>
              <a:rPr lang="en-US" sz="3200" dirty="0"/>
              <a:t> </a:t>
            </a:r>
            <a:r>
              <a:rPr lang="en-US" sz="3200" dirty="0" err="1"/>
              <a:t>цифрлар</a:t>
            </a:r>
            <a:r>
              <a:rPr lang="en-US" sz="3200" dirty="0"/>
              <a:t> </a:t>
            </a:r>
            <a:r>
              <a:rPr lang="en-US" sz="3200" dirty="0" err="1"/>
              <a:t>әлі</a:t>
            </a:r>
            <a:r>
              <a:rPr lang="en-US" sz="3200" dirty="0"/>
              <a:t> </a:t>
            </a:r>
            <a:r>
              <a:rPr lang="en-US" sz="3200" dirty="0" err="1"/>
              <a:t>пайда</a:t>
            </a:r>
            <a:r>
              <a:rPr lang="en-US" sz="3200" dirty="0"/>
              <a:t> </a:t>
            </a:r>
            <a:r>
              <a:rPr lang="en-US" sz="3200" dirty="0" err="1"/>
              <a:t>болмаған</a:t>
            </a:r>
            <a:r>
              <a:rPr lang="en-US" sz="3200" dirty="0"/>
              <a:t>. </a:t>
            </a:r>
            <a:r>
              <a:rPr lang="en-US" sz="3200" dirty="0" err="1"/>
              <a:t>Сондықтан</a:t>
            </a:r>
            <a:r>
              <a:rPr lang="en-US" sz="3200" dirty="0"/>
              <a:t>, </a:t>
            </a:r>
            <a:r>
              <a:rPr lang="en-US" sz="3200" dirty="0" err="1"/>
              <a:t>олжаны</a:t>
            </a:r>
            <a:r>
              <a:rPr lang="en-US" sz="3200" dirty="0"/>
              <a:t> </a:t>
            </a:r>
            <a:r>
              <a:rPr lang="en-US" sz="3200" dirty="0" err="1"/>
              <a:t>бөлуге</a:t>
            </a:r>
            <a:r>
              <a:rPr lang="en-US" sz="3200" dirty="0"/>
              <a:t> </a:t>
            </a:r>
            <a:r>
              <a:rPr lang="en-US" sz="3200" dirty="0" err="1"/>
              <a:t>немесе</a:t>
            </a:r>
            <a:r>
              <a:rPr lang="en-US" sz="3200" dirty="0"/>
              <a:t> </a:t>
            </a:r>
            <a:r>
              <a:rPr lang="en-US" sz="3200" dirty="0" err="1"/>
              <a:t>аң</a:t>
            </a:r>
            <a:r>
              <a:rPr lang="en-US" sz="3200" dirty="0"/>
              <a:t> </a:t>
            </a:r>
            <a:r>
              <a:rPr lang="en-US" sz="3200" dirty="0" err="1"/>
              <a:t>аулауға</a:t>
            </a:r>
            <a:r>
              <a:rPr lang="en-US" sz="3200" dirty="0"/>
              <a:t> </a:t>
            </a:r>
            <a:r>
              <a:rPr lang="en-US" sz="3200" dirty="0" err="1"/>
              <a:t>баратын</a:t>
            </a:r>
            <a:r>
              <a:rPr lang="en-US" sz="3200" dirty="0"/>
              <a:t> </a:t>
            </a:r>
            <a:r>
              <a:rPr lang="en-US" sz="3200" dirty="0" err="1"/>
              <a:t>адамдардың</a:t>
            </a:r>
            <a:r>
              <a:rPr lang="en-US" sz="3200" dirty="0"/>
              <a:t> </a:t>
            </a:r>
            <a:r>
              <a:rPr lang="en-US" sz="3200" dirty="0" err="1"/>
              <a:t>санын</a:t>
            </a:r>
            <a:r>
              <a:rPr lang="en-US" sz="3200" dirty="0"/>
              <a:t> </a:t>
            </a:r>
            <a:r>
              <a:rPr lang="en-US" sz="3200" dirty="0" err="1"/>
              <a:t>анықтау</a:t>
            </a:r>
            <a:r>
              <a:rPr lang="en-US" sz="3200" dirty="0"/>
              <a:t> </a:t>
            </a:r>
            <a:r>
              <a:rPr lang="en-US" sz="3200" dirty="0" err="1"/>
              <a:t>үшін</a:t>
            </a:r>
            <a:r>
              <a:rPr lang="en-US" sz="3200" dirty="0"/>
              <a:t>, </a:t>
            </a:r>
            <a:r>
              <a:rPr lang="en-US" sz="3200" dirty="0" err="1"/>
              <a:t>өз</a:t>
            </a:r>
            <a:r>
              <a:rPr lang="en-US" sz="3200" dirty="0"/>
              <a:t> </a:t>
            </a:r>
            <a:r>
              <a:rPr lang="en-US" sz="3200" dirty="0" err="1"/>
              <a:t>саусақтарын</a:t>
            </a:r>
            <a:r>
              <a:rPr lang="en-US" sz="3200" dirty="0"/>
              <a:t> </a:t>
            </a:r>
            <a:r>
              <a:rPr lang="en-US" sz="3200" dirty="0" err="1"/>
              <a:t>пайдаланған</a:t>
            </a:r>
            <a:r>
              <a:rPr lang="en-US" sz="3200" dirty="0"/>
              <a:t>. </a:t>
            </a:r>
            <a:r>
              <a:rPr lang="en-US" sz="3200" dirty="0" err="1"/>
              <a:t>Осылайша</a:t>
            </a:r>
            <a:r>
              <a:rPr lang="en-US" sz="3200" dirty="0"/>
              <a:t>, </a:t>
            </a:r>
            <a:r>
              <a:rPr lang="en-US" sz="3200" dirty="0" err="1"/>
              <a:t>саусақ</a:t>
            </a:r>
            <a:r>
              <a:rPr lang="en-US" sz="3200" dirty="0"/>
              <a:t> – </a:t>
            </a:r>
            <a:r>
              <a:rPr lang="en-US" sz="3200" dirty="0" err="1"/>
              <a:t>алғашқы</a:t>
            </a:r>
            <a:r>
              <a:rPr lang="en-US" sz="3200" dirty="0"/>
              <a:t> </a:t>
            </a:r>
            <a:r>
              <a:rPr lang="en-US" sz="3200" dirty="0" err="1"/>
              <a:t>есеп</a:t>
            </a:r>
            <a:r>
              <a:rPr lang="en-US" sz="3200" dirty="0"/>
              <a:t> </a:t>
            </a:r>
            <a:r>
              <a:rPr lang="en-US" sz="3200" dirty="0" err="1"/>
              <a:t>құралына</a:t>
            </a:r>
            <a:r>
              <a:rPr lang="en-US" sz="3200" dirty="0"/>
              <a:t> </a:t>
            </a:r>
            <a:r>
              <a:rPr lang="en-US" sz="3200" dirty="0" err="1"/>
              <a:t>айналды</a:t>
            </a:r>
            <a:r>
              <a:rPr lang="en-US" sz="3200" dirty="0"/>
              <a:t>. </a:t>
            </a:r>
            <a:r>
              <a:rPr lang="en-US" sz="3200" dirty="0" err="1"/>
              <a:t>Бірақ</a:t>
            </a:r>
            <a:r>
              <a:rPr lang="en-US" sz="3200" dirty="0"/>
              <a:t> </a:t>
            </a:r>
            <a:r>
              <a:rPr lang="en-US" sz="3200" dirty="0" err="1"/>
              <a:t>біраз</a:t>
            </a:r>
            <a:r>
              <a:rPr lang="en-US" sz="3200" dirty="0"/>
              <a:t> </a:t>
            </a:r>
            <a:r>
              <a:rPr lang="en-US" sz="3200" dirty="0" err="1"/>
              <a:t>уақыттан</a:t>
            </a:r>
            <a:r>
              <a:rPr lang="en-US" sz="3200" dirty="0"/>
              <a:t> </a:t>
            </a:r>
            <a:r>
              <a:rPr lang="en-US" sz="3200" dirty="0" err="1"/>
              <a:t>кейін</a:t>
            </a:r>
            <a:r>
              <a:rPr lang="en-US" sz="3200" dirty="0"/>
              <a:t>, </a:t>
            </a:r>
            <a:r>
              <a:rPr lang="en-US" sz="3200" dirty="0" err="1"/>
              <a:t>нөмрлердің</a:t>
            </a:r>
            <a:r>
              <a:rPr lang="en-US" sz="3200" dirty="0"/>
              <a:t> </a:t>
            </a:r>
            <a:r>
              <a:rPr lang="en-US" sz="3200" dirty="0" err="1"/>
              <a:t>саны</a:t>
            </a:r>
            <a:r>
              <a:rPr lang="en-US" sz="3200" dirty="0"/>
              <a:t> </a:t>
            </a:r>
            <a:r>
              <a:rPr lang="en-US" sz="3200" dirty="0" err="1"/>
              <a:t>көбейіп</a:t>
            </a:r>
            <a:r>
              <a:rPr lang="en-US" sz="3200" dirty="0"/>
              <a:t>, </a:t>
            </a:r>
            <a:r>
              <a:rPr lang="en-US" sz="3200" dirty="0" err="1"/>
              <a:t>оларды</a:t>
            </a:r>
            <a:r>
              <a:rPr lang="en-US" sz="3200" dirty="0"/>
              <a:t> </a:t>
            </a:r>
            <a:r>
              <a:rPr lang="en-US" sz="3200" dirty="0" err="1"/>
              <a:t>баста</a:t>
            </a:r>
            <a:r>
              <a:rPr lang="en-US" sz="3200" dirty="0"/>
              <a:t> </a:t>
            </a:r>
            <a:r>
              <a:rPr lang="en-US" sz="3200" dirty="0" err="1"/>
              <a:t>сақтау</a:t>
            </a:r>
            <a:r>
              <a:rPr lang="en-US" sz="3200" dirty="0"/>
              <a:t> </a:t>
            </a:r>
            <a:r>
              <a:rPr lang="en-US" sz="3200" dirty="0" err="1"/>
              <a:t>қиынға</a:t>
            </a:r>
            <a:r>
              <a:rPr lang="en-US" sz="3200" dirty="0"/>
              <a:t> </a:t>
            </a:r>
            <a:r>
              <a:rPr lang="en-US" sz="3200" dirty="0" err="1"/>
              <a:t>соға</a:t>
            </a:r>
            <a:r>
              <a:rPr lang="en-US" sz="3200" dirty="0"/>
              <a:t> </a:t>
            </a:r>
            <a:r>
              <a:rPr lang="en-US" sz="3200" dirty="0" err="1"/>
              <a:t>бастады</a:t>
            </a:r>
            <a:r>
              <a:rPr lang="en-US" sz="3200" dirty="0"/>
              <a:t>. </a:t>
            </a:r>
            <a:r>
              <a:rPr lang="en-US" sz="3200" dirty="0" err="1"/>
              <a:t>Осылайша</a:t>
            </a:r>
            <a:r>
              <a:rPr lang="en-US" sz="3200" dirty="0"/>
              <a:t> </a:t>
            </a:r>
            <a:r>
              <a:rPr lang="en-US" sz="3200" dirty="0" err="1"/>
              <a:t>сандар</a:t>
            </a:r>
            <a:r>
              <a:rPr lang="en-US" sz="3200" dirty="0"/>
              <a:t> </a:t>
            </a:r>
            <a:r>
              <a:rPr lang="en-US" sz="3200" dirty="0" err="1"/>
              <a:t>пайда</a:t>
            </a:r>
            <a:r>
              <a:rPr lang="en-US" sz="3200" dirty="0"/>
              <a:t> </a:t>
            </a:r>
            <a:r>
              <a:rPr lang="en-US" sz="3200" dirty="0" err="1"/>
              <a:t>болды</a:t>
            </a:r>
            <a:r>
              <a:rPr lang="en-US" sz="3200" dirty="0"/>
              <a:t>. </a:t>
            </a:r>
            <a:r>
              <a:rPr lang="en-US" sz="3200" dirty="0" err="1"/>
              <a:t>Бастапқыда</a:t>
            </a:r>
            <a:r>
              <a:rPr lang="en-US" sz="3200" dirty="0"/>
              <a:t>, </a:t>
            </a:r>
            <a:r>
              <a:rPr lang="en-US" sz="3200" dirty="0" err="1"/>
              <a:t>әр</a:t>
            </a:r>
            <a:r>
              <a:rPr lang="en-US" sz="3200" dirty="0"/>
              <a:t> </a:t>
            </a:r>
            <a:r>
              <a:rPr lang="en-US" sz="3200" dirty="0" err="1"/>
              <a:t>мемлекет</a:t>
            </a:r>
            <a:r>
              <a:rPr lang="en-US" sz="3200" dirty="0"/>
              <a:t> </a:t>
            </a:r>
            <a:r>
              <a:rPr lang="en-US" sz="3200" dirty="0" err="1"/>
              <a:t>өз</a:t>
            </a:r>
            <a:r>
              <a:rPr lang="en-US" sz="3200" dirty="0"/>
              <a:t> </a:t>
            </a:r>
            <a:r>
              <a:rPr lang="en-US" sz="3200" dirty="0" err="1"/>
              <a:t>сандарын</a:t>
            </a:r>
            <a:r>
              <a:rPr lang="en-US" sz="3200" dirty="0"/>
              <a:t> </a:t>
            </a:r>
            <a:r>
              <a:rPr lang="en-US" sz="3200" dirty="0" err="1"/>
              <a:t>әр</a:t>
            </a:r>
            <a:r>
              <a:rPr lang="en-US" sz="3200" dirty="0"/>
              <a:t> </a:t>
            </a:r>
            <a:r>
              <a:rPr lang="en-US" sz="3200" dirty="0" err="1"/>
              <a:t>түрлі</a:t>
            </a:r>
            <a:r>
              <a:rPr lang="en-US" sz="3200" dirty="0"/>
              <a:t> </a:t>
            </a:r>
            <a:r>
              <a:rPr lang="en-US" sz="3200" dirty="0" err="1"/>
              <a:t>белгілеген</a:t>
            </a:r>
            <a:r>
              <a:rPr lang="en-US" sz="3200" dirty="0"/>
              <a:t>.</a:t>
            </a:r>
            <a:br>
              <a:rPr lang="en-US" sz="32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10">
            <a:extLst>
              <a:ext uri="{FF2B5EF4-FFF2-40B4-BE49-F238E27FC236}">
                <a16:creationId xmlns:a16="http://schemas.microsoft.com/office/drawing/2014/main" xmlns="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12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64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перчаточные изделия, одеж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5556D072-3C10-4C21-9DA1-8863027D0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640" y="1427943"/>
            <a:ext cx="6137513" cy="349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43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: Shape 8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4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Isosceles Triangle 16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B3E95EE-D49A-4788-8DE5-6C3868F59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75" y="439464"/>
            <a:ext cx="10905066" cy="5288956"/>
          </a:xfrm>
          <a:prstGeom prst="rect">
            <a:avLst/>
          </a:prstGeom>
          <a:ln>
            <a:noFill/>
          </a:ln>
        </p:spPr>
      </p:pic>
      <p:sp>
        <p:nvSpPr>
          <p:cNvPr id="16" name="Isosceles Triangle 18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89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64E61E1-A478-4B20-93F9-F6D58CA5BDF5}"/>
              </a:ext>
            </a:extLst>
          </p:cNvPr>
          <p:cNvSpPr txBox="1"/>
          <p:nvPr/>
        </p:nvSpPr>
        <p:spPr>
          <a:xfrm>
            <a:off x="643469" y="1782981"/>
            <a:ext cx="4008384" cy="439398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/>
              <a:t>Ежелгі</a:t>
            </a:r>
            <a:r>
              <a:rPr lang="en-US" sz="2400" b="1" dirty="0"/>
              <a:t> </a:t>
            </a:r>
            <a:r>
              <a:rPr lang="en-US" sz="2400" b="1" dirty="0" err="1"/>
              <a:t>Мысыр</a:t>
            </a:r>
            <a:r>
              <a:rPr lang="en-US" sz="2400" b="1" dirty="0"/>
              <a:t> </a:t>
            </a:r>
            <a:r>
              <a:rPr lang="en-US" sz="2400" b="1" dirty="0" err="1"/>
              <a:t>Мысырлықтар</a:t>
            </a:r>
            <a:r>
              <a:rPr lang="en-US" sz="2400" b="1" dirty="0"/>
              <a:t> </a:t>
            </a:r>
            <a:r>
              <a:rPr lang="en-US" sz="2400" b="1" dirty="0" err="1"/>
              <a:t>цифрларды</a:t>
            </a:r>
            <a:r>
              <a:rPr lang="en-US" sz="2400" b="1" dirty="0"/>
              <a:t> 5000 </a:t>
            </a:r>
            <a:r>
              <a:rPr lang="en-US" sz="2400" b="1" dirty="0" err="1"/>
              <a:t>жыл</a:t>
            </a:r>
            <a:r>
              <a:rPr lang="en-US" sz="2400" b="1" dirty="0"/>
              <a:t> </a:t>
            </a:r>
            <a:r>
              <a:rPr lang="en-US" sz="2400" b="1" dirty="0" err="1"/>
              <a:t>бұрын</a:t>
            </a:r>
            <a:r>
              <a:rPr lang="en-US" sz="2400" b="1" dirty="0"/>
              <a:t> </a:t>
            </a:r>
            <a:r>
              <a:rPr lang="en-US" sz="2400" b="1" dirty="0" err="1"/>
              <a:t>ойлап</a:t>
            </a:r>
            <a:r>
              <a:rPr lang="en-US" sz="2400" b="1" dirty="0"/>
              <a:t> </a:t>
            </a:r>
            <a:r>
              <a:rPr lang="en-US" sz="2400" b="1" dirty="0" err="1"/>
              <a:t>тапты</a:t>
            </a:r>
            <a:r>
              <a:rPr lang="en-US" sz="2400" b="1" dirty="0"/>
              <a:t>. 1 </a:t>
            </a:r>
            <a:r>
              <a:rPr lang="en-US" sz="2400" b="1" dirty="0" err="1"/>
              <a:t>саны</a:t>
            </a:r>
            <a:r>
              <a:rPr lang="en-US" sz="2400" b="1" dirty="0"/>
              <a:t> – </a:t>
            </a:r>
            <a:r>
              <a:rPr lang="en-US" sz="2400" b="1" dirty="0" err="1"/>
              <a:t>бір</a:t>
            </a:r>
            <a:r>
              <a:rPr lang="en-US" sz="2400" b="1" dirty="0"/>
              <a:t> </a:t>
            </a:r>
            <a:r>
              <a:rPr lang="en-US" sz="2400" b="1" dirty="0" err="1"/>
              <a:t>сызықпен</a:t>
            </a:r>
            <a:r>
              <a:rPr lang="en-US" sz="2400" b="1" dirty="0"/>
              <a:t>, 2 – </a:t>
            </a:r>
            <a:r>
              <a:rPr lang="en-US" sz="2400" b="1" dirty="0" err="1"/>
              <a:t>екі</a:t>
            </a:r>
            <a:r>
              <a:rPr lang="en-US" sz="2400" b="1" dirty="0"/>
              <a:t> </a:t>
            </a:r>
            <a:r>
              <a:rPr lang="en-US" sz="2400" b="1" dirty="0" err="1"/>
              <a:t>сызықпен</a:t>
            </a:r>
            <a:r>
              <a:rPr lang="en-US" sz="2400" b="1" dirty="0"/>
              <a:t> 9-ға </a:t>
            </a:r>
            <a:r>
              <a:rPr lang="en-US" sz="2400" b="1" dirty="0" err="1"/>
              <a:t>дейін</a:t>
            </a:r>
            <a:r>
              <a:rPr lang="en-US" sz="2400" b="1" dirty="0"/>
              <a:t> </a:t>
            </a:r>
            <a:r>
              <a:rPr lang="en-US" sz="2400" b="1" dirty="0" err="1"/>
              <a:t>бейнеленген</a:t>
            </a:r>
            <a:r>
              <a:rPr lang="en-US" sz="2400" b="1" dirty="0"/>
              <a:t>.</a:t>
            </a:r>
            <a:br>
              <a:rPr lang="en-US" sz="2400" b="1" dirty="0"/>
            </a:br>
            <a:r>
              <a:rPr lang="en-US" sz="2000" b="1" dirty="0"/>
              <a:t/>
            </a:r>
            <a:br>
              <a:rPr lang="en-US" sz="2000" b="1" dirty="0"/>
            </a:br>
            <a:endParaRPr lang="en-US" sz="20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28A5161-06F1-46CF-8AD7-844680A59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xmlns="" id="{D3F51FEB-38FB-4F6C-9F7B-2F2AFAB654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E547BA6-BAE0-43BB-A7CA-60F69CE252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8071FA36-D2E6-4829-BD2B-5999E3AF2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320" y="2074288"/>
            <a:ext cx="6253212" cy="377927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5995D10D-E9C9-47DB-AE7E-801FEF38F5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CC1A72C6-3DE4-4EC3-9AD5-9E0D40D8CE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xmlns="" id="{0B0DA1F1-C391-4EDF-9FE0-23E86E137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89465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6FF76B9-219D-4469-AF87-0236D2903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B88BD78-87E1-424D-B479-C37D8E41B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C05EB894-9410-4B20-95E4-7A25101AB8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166E38B6-B050-4340-8E8F-3A971DADC0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xmlns="" id="{633C5E46-DAC5-4661-9C87-22B08E2A5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BC9D4020-F630-4B14-98C2-834EC350D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29774"/>
            <a:ext cx="10905066" cy="41984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0413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 descr="Изображение выглядит как здание, внешний, часы&#10;&#10;Автоматически созданное описание">
            <a:extLst>
              <a:ext uri="{FF2B5EF4-FFF2-40B4-BE49-F238E27FC236}">
                <a16:creationId xmlns:a16="http://schemas.microsoft.com/office/drawing/2014/main" xmlns="" id="{BD993140-4866-44BD-8A15-A61566E0E5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1" t="9091" r="2045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9A3C39-20E0-4FB3-8787-0BD8C0CFD946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 err="1"/>
              <a:t>Ежелгі</a:t>
            </a:r>
            <a:r>
              <a:rPr lang="en-US" sz="3600" dirty="0"/>
              <a:t> </a:t>
            </a:r>
            <a:r>
              <a:rPr lang="en-US" sz="3600" dirty="0" err="1"/>
              <a:t>Грекия</a:t>
            </a:r>
            <a:r>
              <a:rPr lang="en-US" sz="3600" dirty="0"/>
              <a:t> </a:t>
            </a:r>
            <a:r>
              <a:rPr lang="en-US" sz="3600" dirty="0" err="1"/>
              <a:t>Гректер</a:t>
            </a:r>
            <a:r>
              <a:rPr lang="en-US" sz="3600" dirty="0"/>
              <a:t> </a:t>
            </a:r>
            <a:r>
              <a:rPr lang="en-US" sz="3600" dirty="0" err="1"/>
              <a:t>сандардың</a:t>
            </a:r>
            <a:r>
              <a:rPr lang="en-US" sz="3600" dirty="0"/>
              <a:t> </a:t>
            </a:r>
            <a:r>
              <a:rPr lang="en-US" sz="3600" dirty="0" err="1"/>
              <a:t>орнына</a:t>
            </a:r>
            <a:r>
              <a:rPr lang="en-US" sz="3600" dirty="0"/>
              <a:t> </a:t>
            </a:r>
            <a:r>
              <a:rPr lang="en-US" sz="3600" dirty="0" err="1"/>
              <a:t>әріптер</a:t>
            </a:r>
            <a:r>
              <a:rPr lang="en-US" sz="3600" dirty="0"/>
              <a:t> </a:t>
            </a:r>
            <a:r>
              <a:rPr lang="en-US" sz="3600" dirty="0" err="1"/>
              <a:t>қолданған</a:t>
            </a:r>
            <a:r>
              <a:rPr lang="en-US" sz="3600" dirty="0"/>
              <a:t>. </a:t>
            </a:r>
            <a:r>
              <a:rPr lang="en-US" sz="3600" dirty="0" err="1"/>
              <a:t>Мысалға</a:t>
            </a:r>
            <a:r>
              <a:rPr lang="en-US" sz="3600" dirty="0"/>
              <a:t>: А-1, Б-2 </a:t>
            </a:r>
            <a:r>
              <a:rPr lang="en-US" sz="3600" dirty="0" err="1"/>
              <a:t>және</a:t>
            </a:r>
            <a:r>
              <a:rPr lang="en-US" sz="3600" dirty="0"/>
              <a:t> </a:t>
            </a:r>
            <a:r>
              <a:rPr lang="en-US" sz="3600" dirty="0" err="1"/>
              <a:t>т.б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1849833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</Words>
  <Application>Microsoft Office PowerPoint</Application>
  <PresentationFormat>Произвольный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117</cp:revision>
  <dcterms:created xsi:type="dcterms:W3CDTF">2021-09-11T06:04:07Z</dcterms:created>
  <dcterms:modified xsi:type="dcterms:W3CDTF">2021-09-11T06:47:07Z</dcterms:modified>
</cp:coreProperties>
</file>