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9" r:id="rId5"/>
    <p:sldId id="258" r:id="rId6"/>
    <p:sldId id="263" r:id="rId7"/>
    <p:sldId id="268" r:id="rId8"/>
    <p:sldId id="265" r:id="rId9"/>
    <p:sldId id="262" r:id="rId10"/>
    <p:sldId id="266" r:id="rId11"/>
    <p:sldId id="261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дидактика\0002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285728"/>
            <a:ext cx="8429684" cy="4286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642910" y="4929198"/>
            <a:ext cx="8001056" cy="1571636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Мектепке дейінгі ұйымдарда ойналатын ұлттық ойындар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Құрастырған: Шағын орталық тәрбиешісі:Такыбаева Гүлім Дүйсенбайқызы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Презентация на тему: &quot;Бір шаңырақ астында. Под единым шаныраком.. Ата  заң.&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642918"/>
            <a:ext cx="3805230" cy="5286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3556" name="Picture 4" descr="Математикалық ойын - презентация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928670"/>
            <a:ext cx="4071966" cy="47863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 descr="Ақ сандық – көк сандық - «Balapan» телеарн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Ақ сандық – көк сандық - «Balapan» телеарн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Ақ сандық – көк сандық - «Balapan» телеарна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642918"/>
            <a:ext cx="4714908" cy="55007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28596" y="928671"/>
            <a:ext cx="3571900" cy="452431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Бұл ойын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көгалды алаңда, мектеп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ауласында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шынықтыру,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залдарында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мәдениет үйлерінде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мектептің кең дәліздерінде ойналады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Ойынға қатынасушылар екі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ойыншыны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ортаға шығарады.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Ортаға шыққан екі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ойыншы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арқаларын беріп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қолдарын айқастыра ұстасып отырысады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жүргізуші тақпақтап: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«Ертең аулым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көшеді,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Уық бауын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шешеді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Қара қойым қашады,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Құмалағын шашады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Ақ сандың, көк сандық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Арқан тарт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кілем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!»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Жазғы ойындар №11 (3 сынып, IV тоқсан, 8 бөлім) - kz »ҰМЖ, ОМЖ,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57166"/>
            <a:ext cx="3814746" cy="62151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928670"/>
            <a:ext cx="4000528" cy="452431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«Соқыр теке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біздің қазақтың көптен келе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жатқан 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ойнала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болғандықтан, көп пайдалануға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 шеңбер құрып, дөңгелене тұрады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көзі байланған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қалдырады.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Соқыр теке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Қалғандары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қолымен түртіп қойып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қашады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Соқыр теке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түрткен адамды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ұстап 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жалғаса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қашан мұғалім тоқтатқанша.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сезімталдыққа, жылдамдыққа баулиды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Ойынға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адамға шейін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ұлттық ойы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501122" cy="60007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Қазақ халқының ұлттық ойындары - дошкольное образование, проче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8" name="Picture 4" descr="Қазақ халқының ұлттық ойындары - дошкольное образование, проче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86808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357166"/>
            <a:ext cx="8358247" cy="614366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572560" cy="592935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ұлттық ойы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8072494" cy="5929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ұлттық ойы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501122" cy="57864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2066" y="1643051"/>
            <a:ext cx="3786214" cy="313932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Ойынға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шеңбер жасап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Жүргізуші шеңбердің сыртын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жүгіріп жүріп, біреулеріңнің артына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білдіртпей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тақияны тастап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қатысушы сезіп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қойса, жүргізушіні қуып жетуі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жүргізуші қуған баланың орнына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 қалуға тырысады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Жүргізушіге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айыбын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төлейді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өнер көрсетеді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285984" y="285728"/>
            <a:ext cx="5357850" cy="1143008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Тақия тастамақ ойыны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AutoShape 2" descr="Қанша заманауи болсақ та ұлттық ойындарымызды ұмытпайық!» | Otyrar.K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Қанша заманауи болсақ та ұлттық ойындарымызды ұмытпайық!» | Otyrar.K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1500174"/>
            <a:ext cx="4702177" cy="4714908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Мектепке дейінгі ұйымда ұлттық ойындар презент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2865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209</Words>
  <PresentationFormat>Экран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29</cp:revision>
  <dcterms:created xsi:type="dcterms:W3CDTF">2021-02-24T16:08:54Z</dcterms:created>
  <dcterms:modified xsi:type="dcterms:W3CDTF">2021-02-24T17:46:46Z</dcterms:modified>
</cp:coreProperties>
</file>