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2" r:id="rId5"/>
    <p:sldId id="260" r:id="rId6"/>
    <p:sldId id="259" r:id="rId7"/>
    <p:sldId id="261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What time is it ?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Grade 5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Abdikerimova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Alfiya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335758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9900" dirty="0" smtClean="0"/>
              <a:t>Video</a:t>
            </a:r>
            <a:endParaRPr lang="ru-RU" sz="19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07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922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922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54292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Play game 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864399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 numbers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50852_555a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572008"/>
            <a:ext cx="17145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50857_56a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5143500"/>
            <a:ext cx="17145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350860_bd3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429132"/>
            <a:ext cx="17145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a poster and match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Afternoon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Watch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Number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Half past two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One o`clock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Night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our-scenes-green-fields-different-times-day-illustration-96369721.jpg"/>
          <p:cNvPicPr>
            <a:picLocks noChangeAspect="1"/>
          </p:cNvPicPr>
          <p:nvPr/>
        </p:nvPicPr>
        <p:blipFill>
          <a:blip r:embed="rId2" cstate="print"/>
          <a:srcRect l="50000" t="1539" r="3125" b="50000"/>
          <a:stretch>
            <a:fillRect/>
          </a:stretch>
        </p:blipFill>
        <p:spPr>
          <a:xfrm>
            <a:off x="6072198" y="2357430"/>
            <a:ext cx="1143008" cy="500066"/>
          </a:xfrm>
          <a:prstGeom prst="rect">
            <a:avLst/>
          </a:prstGeom>
        </p:spPr>
      </p:pic>
      <p:pic>
        <p:nvPicPr>
          <p:cNvPr id="7" name="Рисунок 6" descr="c2c261be85d07eaa908c4f2c5c36b0fb.png"/>
          <p:cNvPicPr>
            <a:picLocks noChangeAspect="1"/>
          </p:cNvPicPr>
          <p:nvPr/>
        </p:nvPicPr>
        <p:blipFill>
          <a:blip r:embed="rId3"/>
          <a:srcRect l="48824" t="56263" r="19436" b="12421"/>
          <a:stretch>
            <a:fillRect/>
          </a:stretch>
        </p:blipFill>
        <p:spPr>
          <a:xfrm>
            <a:off x="6143636" y="1643050"/>
            <a:ext cx="1157296" cy="500066"/>
          </a:xfrm>
          <a:prstGeom prst="rect">
            <a:avLst/>
          </a:prstGeom>
        </p:spPr>
      </p:pic>
      <p:pic>
        <p:nvPicPr>
          <p:cNvPr id="8" name="Рисунок 7" descr="350852_555a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000636"/>
            <a:ext cx="785812" cy="428622"/>
          </a:xfrm>
          <a:prstGeom prst="rect">
            <a:avLst/>
          </a:prstGeom>
        </p:spPr>
      </p:pic>
      <p:pic>
        <p:nvPicPr>
          <p:cNvPr id="9" name="Рисунок 8" descr="350860_bd30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5143512"/>
            <a:ext cx="928688" cy="571504"/>
          </a:xfrm>
          <a:prstGeom prst="rect">
            <a:avLst/>
          </a:prstGeom>
        </p:spPr>
      </p:pic>
      <p:pic>
        <p:nvPicPr>
          <p:cNvPr id="10" name="Рисунок 9" descr="350857_56a4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5000636"/>
            <a:ext cx="571504" cy="571504"/>
          </a:xfrm>
          <a:prstGeom prst="rect">
            <a:avLst/>
          </a:prstGeom>
        </p:spPr>
      </p:pic>
      <p:pic>
        <p:nvPicPr>
          <p:cNvPr id="11" name="Рисунок 10" descr="comic-cartoon-wrist-watch-vector-6981603.jpg"/>
          <p:cNvPicPr>
            <a:picLocks noChangeAspect="1"/>
          </p:cNvPicPr>
          <p:nvPr/>
        </p:nvPicPr>
        <p:blipFill>
          <a:blip r:embed="rId7" cstate="print"/>
          <a:srcRect l="10125" t="11458" r="4374" b="11458"/>
          <a:stretch>
            <a:fillRect/>
          </a:stretch>
        </p:blipFill>
        <p:spPr>
          <a:xfrm>
            <a:off x="6286512" y="4500570"/>
            <a:ext cx="1071570" cy="500066"/>
          </a:xfrm>
          <a:prstGeom prst="rect">
            <a:avLst/>
          </a:prstGeom>
        </p:spPr>
      </p:pic>
      <p:pic>
        <p:nvPicPr>
          <p:cNvPr id="12" name="Рисунок 11" descr="CZ2U6Ud6_400x4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3786190"/>
            <a:ext cx="1638288" cy="614352"/>
          </a:xfrm>
          <a:prstGeom prst="rect">
            <a:avLst/>
          </a:prstGeom>
        </p:spPr>
      </p:pic>
      <p:pic>
        <p:nvPicPr>
          <p:cNvPr id="13" name="Рисунок 12" descr="Без названия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760" y="2928934"/>
            <a:ext cx="1500197" cy="6391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andwriting-text-thank-you-see-you-again-concept-meaning-appreciation-gratitude-thanks-i-will-be-back-soon-black-wooden-deck-writ-121994065.jpg"/>
          <p:cNvPicPr>
            <a:picLocks noGrp="1" noChangeAspect="1"/>
          </p:cNvPicPr>
          <p:nvPr>
            <p:ph idx="1"/>
          </p:nvPr>
        </p:nvPicPr>
        <p:blipFill>
          <a:blip r:embed="rId2"/>
          <a:srcRect r="1322" b="15903"/>
          <a:stretch>
            <a:fillRect/>
          </a:stretch>
        </p:blipFill>
        <p:spPr>
          <a:xfrm>
            <a:off x="0" y="0"/>
            <a:ext cx="910943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Aims of the lesson are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this lesson students practice 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asking for and telling the time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Students practice numbers 1-12, play fun games and activities, listen and  read a funny story about clocks and make a clock craft.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New theme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ide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838" t="1578" r="-10094" b="13188"/>
          <a:stretch>
            <a:fillRect/>
          </a:stretch>
        </p:blipFill>
        <p:spPr>
          <a:xfrm>
            <a:off x="1357290" y="1857364"/>
            <a:ext cx="5929354" cy="3857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2c261be85d07eaa908c4f2c5c36b0f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5" y="0"/>
            <a:ext cx="9134455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1357298"/>
            <a:ext cx="169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Таңертең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2286" y="1571612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Күн, Күндіз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6357958"/>
            <a:ext cx="89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Кеш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396" y="592933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Түн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ur-scenes-green-fields-different-times-day-illustration-963697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500062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люс 4"/>
          <p:cNvSpPr/>
          <p:nvPr/>
        </p:nvSpPr>
        <p:spPr>
          <a:xfrm>
            <a:off x="5072066" y="2000240"/>
            <a:ext cx="1071570" cy="1214446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2214554"/>
            <a:ext cx="157163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Good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9"/>
            <a:ext cx="91440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Good morning-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қайырлы таң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Good afternoon-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қайырлы күн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Good evening-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қайырлы кеш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Good night –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қайырлы түн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words 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Time-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сағат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Minute –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минут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кетті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қалды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Quarter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15 минут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Half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жарым, жарты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8997324_d67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643050"/>
            <a:ext cx="3452820" cy="3452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6170_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AMMAR-WhatTimeIsIt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657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91</Words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What time is it ?</vt:lpstr>
      <vt:lpstr>Aims of the lesson are </vt:lpstr>
      <vt:lpstr>New theme </vt:lpstr>
      <vt:lpstr>Слайд 4</vt:lpstr>
      <vt:lpstr>Слайд 5</vt:lpstr>
      <vt:lpstr>Слайд 6</vt:lpstr>
      <vt:lpstr>New words </vt:lpstr>
      <vt:lpstr>Слайд 8</vt:lpstr>
      <vt:lpstr>Слайд 9</vt:lpstr>
      <vt:lpstr>Video</vt:lpstr>
      <vt:lpstr>Слайд 11</vt:lpstr>
      <vt:lpstr>Слайд 12</vt:lpstr>
      <vt:lpstr>Слайд 13</vt:lpstr>
      <vt:lpstr>Play game </vt:lpstr>
      <vt:lpstr>Make a poster and match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is it ?</dc:title>
  <dc:creator>Альфия Абдикерим</dc:creator>
  <cp:lastModifiedBy>Пользователь Windows</cp:lastModifiedBy>
  <cp:revision>5</cp:revision>
  <dcterms:created xsi:type="dcterms:W3CDTF">2021-04-26T17:32:17Z</dcterms:created>
  <dcterms:modified xsi:type="dcterms:W3CDTF">2021-04-26T18:33:07Z</dcterms:modified>
</cp:coreProperties>
</file>