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0D2C-B33A-4D15-BFCA-E5AA0322747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BDED-521E-4DFD-B2DC-6D40DADD16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iki/%D2%B0%D0%B9%D2%9B%D0%B0%D1%81" TargetMode="External"/><Relationship Id="rId3" Type="http://schemas.openxmlformats.org/officeDocument/2006/relationships/hyperlink" Target="https://kk.wikipedia.org/w/index.php?title=%D0%9D%D0%B0%D2%9B%D1%8B%D0%BB_%D1%81%D3%A9%D0%B7&amp;action=edit&amp;redlink=1" TargetMode="External"/><Relationship Id="rId7" Type="http://schemas.openxmlformats.org/officeDocument/2006/relationships/hyperlink" Target="https://kk.wikipedia.org/wiki/%D2%9A%D0%B0%D1%80%D0%B0_%D1%81%D3%A9%D0%B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k.wikipedia.org/wiki/%D0%96%D0%B0%D0%BD%D1%80" TargetMode="External"/><Relationship Id="rId11" Type="http://schemas.openxmlformats.org/officeDocument/2006/relationships/hyperlink" Target="https://kk.wikipedia.org/wiki/%D0%90%D1%83%D1%8B%D1%81%D0%BF%D0%B0%D0%BB%D1%8B_%D0%BC%D0%B0%D2%93%D1%8B%D0%BD%D0%B0" TargetMode="External"/><Relationship Id="rId5" Type="http://schemas.openxmlformats.org/officeDocument/2006/relationships/hyperlink" Target="https://kk.wikipedia.org/wiki/%D0%9F%D0%BE%D1%8D%D1%82%D0%B8%D0%BA%D0%B0" TargetMode="External"/><Relationship Id="rId10" Type="http://schemas.openxmlformats.org/officeDocument/2006/relationships/hyperlink" Target="https://kk.wikipedia.org/wiki/%D0%90%D1%81%D1%81%D0%BE%D0%BD%D0%B0%D0%BD%D1%81" TargetMode="External"/><Relationship Id="rId4" Type="http://schemas.openxmlformats.org/officeDocument/2006/relationships/hyperlink" Target="https://kk.wikipedia.org/w/index.php?title=%D0%9E%D0%B9&amp;action=edit&amp;redlink=1" TargetMode="External"/><Relationship Id="rId9" Type="http://schemas.openxmlformats.org/officeDocument/2006/relationships/hyperlink" Target="https://kk.wikipedia.org/wiki/%D0%90%D0%BB%D0%BB%D0%B8%D1%82%D0%B5%D1%80%D0%B0%D1%86%D0%B8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/index.php?title=%D0%A2%D0%B0%D1%80%D0%BC%D0%B0%D2%9B&amp;action=edit&amp;redlink=1" TargetMode="External"/><Relationship Id="rId7" Type="http://schemas.openxmlformats.org/officeDocument/2006/relationships/hyperlink" Target="https://kk.wikipedia.org/wiki/%D0%96%D0%B0%D0%BC%D0%B1%D1%8B%D0%BB_%D0%96%D0%B0%D0%B1%D0%B0%D0%B9%D2%B1%D0%BB%D1%8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k.wikipedia.org/wiki/%D0%90%D0%B1%D0%B0%D0%B9" TargetMode="External"/><Relationship Id="rId5" Type="http://schemas.openxmlformats.org/officeDocument/2006/relationships/hyperlink" Target="https://kk.wikipedia.org/wiki/%D0%96%D0%B0%D0%B7%D1%83%D1%88%D1%8B" TargetMode="External"/><Relationship Id="rId4" Type="http://schemas.openxmlformats.org/officeDocument/2006/relationships/hyperlink" Target="https://kk.wikipedia.org/wiki/%D0%90%D2%9B%D1%8B%D0%B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0%D0%B4%D0%B0%D0%B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/index.php?title=%D0%9E%D0%B9%D1%8B%D0%BD-%D1%81%D0%B0%D1%83%D1%8B%D2%9B&amp;action=edit&amp;redlink=1" TargetMode="External"/><Relationship Id="rId13" Type="http://schemas.openxmlformats.org/officeDocument/2006/relationships/hyperlink" Target="https://kk.wikipedia.org/wiki/%D0%96%D1%96%D0%B3%D1%96%D1%82" TargetMode="External"/><Relationship Id="rId3" Type="http://schemas.openxmlformats.org/officeDocument/2006/relationships/hyperlink" Target="https://kk.wikipedia.org/w/index.php?title=%D2%9A%D0%B0%D0%B7%D0%B0%D2%9B_%D0%B0%D1%83%D1%8B%D0%B7_%D3%99%D0%B4%D0%B5%D0%B1%D0%B8%D0%B5%D1%82&amp;action=edit&amp;redlink=1" TargetMode="External"/><Relationship Id="rId7" Type="http://schemas.openxmlformats.org/officeDocument/2006/relationships/hyperlink" Target="https://kk.wikipedia.org/wiki/%D2%9A%D0%B0%D1%80%D0%B0_%D1%81%D3%A9%D0%B7" TargetMode="External"/><Relationship Id="rId12" Type="http://schemas.openxmlformats.org/officeDocument/2006/relationships/hyperlink" Target="https://kk.wikipedia.org/w/index.php?title=%D2%B0%D1%8F%D1%82&amp;action=edit&amp;redlink=1" TargetMode="External"/><Relationship Id="rId17" Type="http://schemas.openxmlformats.org/officeDocument/2006/relationships/hyperlink" Target="https://kk.wikipedia.org/wiki/%D0%94%D0%BE%D1%81%D1%82%D1%8B%D2%9B" TargetMode="External"/><Relationship Id="rId2" Type="http://schemas.openxmlformats.org/officeDocument/2006/relationships/image" Target="../media/image6.png"/><Relationship Id="rId16" Type="http://schemas.openxmlformats.org/officeDocument/2006/relationships/hyperlink" Target="https://kk.wikipedia.org/wiki/%D2%B0%D1%80%D0%BF%D0%B0%D2%9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k.wikipedia.org/w/index.php?title=%D2%9A%D0%B0%D1%82%D0%B0%D2%A3&amp;action=edit&amp;redlink=1" TargetMode="External"/><Relationship Id="rId11" Type="http://schemas.openxmlformats.org/officeDocument/2006/relationships/hyperlink" Target="https://kk.wikipedia.org/wiki/%D0%96%D0%B0%D1%81" TargetMode="External"/><Relationship Id="rId5" Type="http://schemas.openxmlformats.org/officeDocument/2006/relationships/hyperlink" Target="https://kk.wikipedia.org/w/index.php?title=%D2%B0%D1%8F%D2%A3&amp;action=edit&amp;redlink=1" TargetMode="External"/><Relationship Id="rId15" Type="http://schemas.openxmlformats.org/officeDocument/2006/relationships/hyperlink" Target="https://kk.wikipedia.org/w/index.php?title=%D3%98%D0%BD-%D0%B6%D1%8B%D1%80&amp;action=edit&amp;redlink=1" TargetMode="External"/><Relationship Id="rId10" Type="http://schemas.openxmlformats.org/officeDocument/2006/relationships/hyperlink" Target="https://kk.wikipedia.org/wiki/%D0%A2%D0%B0%D2%9B%D0%BF%D0%B0%D2%9B" TargetMode="External"/><Relationship Id="rId4" Type="http://schemas.openxmlformats.org/officeDocument/2006/relationships/hyperlink" Target="https://kk.wikipedia.org/wiki/%D0%9C%D0%B0%D2%9B%D1%81%D0%B0%D1%82" TargetMode="External"/><Relationship Id="rId9" Type="http://schemas.openxmlformats.org/officeDocument/2006/relationships/hyperlink" Target="https://kk.wikipedia.org/wiki/%D3%98%D0%BD" TargetMode="External"/><Relationship Id="rId14" Type="http://schemas.openxmlformats.org/officeDocument/2006/relationships/hyperlink" Target="https://kk.wikipedia.org/wiki/%D2%9A%D1%8B%D0%B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ᐈ Казахский орнамент рисунки, иллюстрации казахские узоры рамки | скачать  на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571612"/>
            <a:ext cx="642942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«Ұлттық 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фольклор </a:t>
            </a:r>
            <a:r>
              <a:rPr lang="ru-RU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білемін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и для презентации с казахским орнаментом — intercity-tlt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428604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Фольклор — 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шығармашылығы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аңыздар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қиссалар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ертектер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мақал-мәтелдер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жұмбақтар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жа-ңылтпаштар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Орнамент казахский реферат скач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0"/>
            <a:ext cx="678661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 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Нақыл сөз (мұндай бет жоқ)"/>
              </a:rPr>
              <a:t>нақыл сөз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өмірдегі түрлі құбылысты жинақтап, түйіп, ықшамдап беріп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тармақтан тұратын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алдыңғы жолдарында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пайымдап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соңғы жолдарында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қорытылған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Ой (мұндай бет жоқ)"/>
              </a:rPr>
              <a:t>ой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айтатын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халықтық бейнелі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tooltip="Поэтика"/>
              </a:rPr>
              <a:t>поэтикалық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Жанр"/>
              </a:rPr>
              <a:t>жанрдың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ғасырлардан екшеліп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жеткен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терең мазмұнды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тақырып аясы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кең сөз мәйегі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Мақалдар көбіне өлең үлгісінде кейде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 tooltip="Қара сөз"/>
              </a:rPr>
              <a:t>қара сөзбен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айтылады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8" tooltip="Ұйқас"/>
              </a:rPr>
              <a:t>Ұйқасқа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(“Қайраңы жоқ көлден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қайырымы жоқ ерден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без”),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9" tooltip="Аллитерация"/>
              </a:rPr>
              <a:t>аллитерацияға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(“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Етігін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шешпей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ер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шыңаймас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”),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0" tooltip="Ассонанс"/>
              </a:rPr>
              <a:t>ассонансқа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(“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Қатты жерге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қақ тұрар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Қайратты ерге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бақ тұрар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”)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құрылады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Мақалдар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ауыспалы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мағынада қолданылады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1" tooltip="Ауыспалы мағына"/>
              </a:rPr>
              <a:t>Ауыспалы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1" tooltip="Ауыспалы мағына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1" tooltip="Ауыспалы мағына"/>
              </a:rPr>
              <a:t>мағынадағы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сөздер ішкі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астары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тұтас бір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ойды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(“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жеңнен қол шығар, бір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жағадан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шығар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”), (“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Ырысқа қарай ұл өсер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Қонысқа қарай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өсер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”), (“Ел —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ырыстың орманы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ер —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ырыстың қорғаны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”), (“Ер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жігіт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 ақ үй тігеді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 қара үй тігеді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”).</a:t>
            </a: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артинки рамки для фотошопа казахский орна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57356" y="642918"/>
            <a:ext cx="57864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Мәтел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өзінің негізгі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түйіндеуін кесіп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айтпайтын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кереғар шендестіруі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жоқ, қорытындысы тұспалды, қысқа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нұсқа нақыл сөз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Мақалға өте жақын.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Мәтел сыңар 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Тармақ (мұндай бет жоқ)"/>
              </a:rPr>
              <a:t>тармақ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болып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 үстемелене келіп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мақалға айналады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“Қаңбақтан қашсаң, дөңбекке”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мәтел.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“Қаңбақтан қашсаң, дөңбекке жолығасың”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Мәтел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ауыспалы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астарлы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мағынада қолданылады.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Мәтел адамның айтқан пікіріне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ой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қосады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әсерлі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айшықты жеткізеді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Ақын"/>
              </a:rPr>
              <a:t>Ақын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tooltip="Жазушы"/>
              </a:rPr>
              <a:t>жазушылардың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ұтымды сөздерінің біразы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Мақал-Мәтелге айналған: (“Ұлымды іздеп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дүниені көздеп”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Абай"/>
              </a:rPr>
              <a:t>Абай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(“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Жалғанды жалпағынан басып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өтіп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—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 tooltip="Жамбыл Жабайұлы"/>
              </a:rPr>
              <a:t>Жамбыл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т.б.).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enagold - Клипарт - Рамки с узор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357166"/>
            <a:ext cx="528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Жұмбақ– 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tooltip="Адам"/>
              </a:rPr>
              <a:t>адамның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ой-өрісін, алғырлығын, білімін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сынау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мақсатында нақты бір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құбылыс тұспалдап сипатталатын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шағын әдеби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35743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Көкке шаншып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құйрығын,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шауып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жүйрігім?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85762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Қобдиында қайырлы,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Қазынаның бәрі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бар.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Тауыссаң көз майыңды,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Қалағаның табылар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упить вышивальную рамкус орнаментами в казахском стиле для Janome |  Vishivka-uralsk.kz - магазин дизайнов машинной вышив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928670"/>
            <a:ext cx="60007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Жаңылтпаш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3" tooltip="Қазақ ауыз әдебиет (мұндай бет жоқ)"/>
              </a:rPr>
              <a:t>қазақ ауыз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3" tooltip="Қазақ ауыз әдебиет (мұндай бет жоқ)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3" tooltip="Қазақ ауыз әдебиет (мұндай бет жоқ)"/>
              </a:rPr>
              <a:t>әдебиетінің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шағын 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жанры. </a:t>
            </a:r>
            <a:r>
              <a:rPr lang="ru-RU" sz="20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Жаңылпаш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ойын-сауыққа жиналған жұртты күлдіру; жас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ұрпақтың тілін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ұстартып, әр түрлі сөзді шапшаң айтуға үйрету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4" tooltip="Мақсат"/>
              </a:rPr>
              <a:t>мақсатымен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пайда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болған.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Жаңылпаштың сөздері адамды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жаңылдыратындай қиын, көбінесе,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5" tooltip="Ұяң (мұндай бет жоқ)"/>
              </a:rPr>
              <a:t>ұяң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және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6" tooltip="Қатаң (мұндай бет жоқ)"/>
              </a:rPr>
              <a:t>қатаң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дауыссыз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дыбыстардан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құралады,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7" tooltip="Қара сөз"/>
              </a:rPr>
              <a:t>қара сөз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немесе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өлең түрінде болады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Жаңылпаш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8" tooltip="Ойын-сауық (мұндай бет жоқ)"/>
              </a:rPr>
              <a:t>ойын-сауықтарда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9" tooltip="Ән"/>
              </a:rPr>
              <a:t>ән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білмейтін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жатқа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10" tooltip="Тақпақ"/>
              </a:rPr>
              <a:t>тақпақ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айта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алмайтын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11" tooltip="Жас"/>
              </a:rPr>
              <a:t>жастарға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жаза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қолданылған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Мұндай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12" tooltip="Ұят (мұндай бет жоқ)"/>
              </a:rPr>
              <a:t>ұятты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жағдайға қалмас үшін әр жас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13" tooltip="Жігіт"/>
              </a:rPr>
              <a:t>жігіт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пен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14" tooltip="Қыз"/>
              </a:rPr>
              <a:t>қыз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15" tooltip="Ән-жыр (мұндай бет жоқ)"/>
              </a:rPr>
              <a:t>ән-жыр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үйренуге талпынған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Қазіргі кезде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Жаңылпаш жаңа мазмұнға ие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түрі 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мазмұны жағынан молыға түсті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16" tooltip="Ұрпақ"/>
              </a:rPr>
              <a:t>ұрпақты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17" tooltip="Достық"/>
              </a:rPr>
              <a:t>достыққа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бірлікке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адамгершілікке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ізгі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қасиеттерге тәрбиелеудің маңызды құралына айналды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Қамаштан көріп қалашты, Қалашқа Жарас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таласты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Бөлінсін десең қалаш тең, таласпа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Жарас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Қамашпен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5</cp:revision>
  <dcterms:created xsi:type="dcterms:W3CDTF">2021-03-10T12:36:23Z</dcterms:created>
  <dcterms:modified xsi:type="dcterms:W3CDTF">2021-03-10T13:23:01Z</dcterms:modified>
</cp:coreProperties>
</file>