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5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008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38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2875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369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8237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024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2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80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24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518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38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1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459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84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742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437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BEEDD-F41F-40A6-945A-564AF6C29BB6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78F981-E16D-4550-AEAE-2773FAF86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24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905435" y="456765"/>
            <a:ext cx="109324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Ақтау қаласы, «Исатай Сүйеубаев атындағы №8 жалпы білім беру орта мектебі» КММ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20618" y="3115475"/>
            <a:ext cx="38727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пәні мұғалімі: </a:t>
            </a:r>
          </a:p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Кунтуарова Айдана Азанқызы</a:t>
            </a:r>
          </a:p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Сарапшы педагог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70" y="2103585"/>
            <a:ext cx="3831257" cy="2697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016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0658" y="1676418"/>
            <a:ext cx="89467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Бөлім: </a:t>
            </a:r>
            <a:r>
              <a:rPr lang="kk-KZ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Есептерді электрондық кестелердің көмегімен шешу</a:t>
            </a:r>
          </a:p>
          <a:p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Тақырып</a:t>
            </a:r>
            <a:r>
              <a:rPr lang="kk-KZ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Кестелі мәліметтердің графикалық көрінісі</a:t>
            </a:r>
            <a:endParaRPr lang="ru-RU" sz="2000" dirty="0">
              <a:solidFill>
                <a:srgbClr val="FF0000"/>
              </a:solidFill>
            </a:endParaRPr>
          </a:p>
          <a:p>
            <a:endParaRPr lang="kk-KZ" sz="2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2" descr="Диаграмма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295" y="2858837"/>
            <a:ext cx="2832847" cy="2491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5741" y="49399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СЫНЫП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 ТОҚСАН</a:t>
            </a:r>
          </a:p>
        </p:txBody>
      </p:sp>
    </p:spTree>
    <p:extLst>
      <p:ext uri="{BB962C8B-B14F-4D97-AF65-F5344CB8AC3E}">
        <p14:creationId xmlns:p14="http://schemas.microsoft.com/office/powerpoint/2010/main" val="116806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0306" y="1425388"/>
            <a:ext cx="80413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k-K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мақсаты: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 кестедегі диаграммалар түрлерімен танысу;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 кестеде диаграммаларды құруды үйрену.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критерийі</a:t>
            </a:r>
            <a:endParaRPr lang="kk-KZ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 кестедегі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иаграмманың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 Excel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д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иаграмма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439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5301" y="480872"/>
            <a:ext cx="862289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бұл мәліметтерді талдау мен салыстыру ыңғайлы болу үшін кестедегі мәліметтердің көрнекі графиктік түрде 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берілуі.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түрлері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гистограмма, сызық, графика, нүкте, жапырақ, сақина, аумақтық, шеңбер, биржалық, 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беттік, 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көпіршікті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к построить гистограмму в Excel по данным таблицы - ЭКСЕЛЬ ХА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12" y="2424250"/>
            <a:ext cx="2607765" cy="1418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строение графиков в Excel по данным таблиц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49" b="-986"/>
          <a:stretch/>
        </p:blipFill>
        <p:spPr bwMode="auto">
          <a:xfrm>
            <a:off x="6249713" y="2465698"/>
            <a:ext cx="2580982" cy="1418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Линейчатые диаграммы - Виды диаграмм в Exc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13" y="4528257"/>
            <a:ext cx="2607766" cy="14929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Точечная диаграмма в Excel с примером применения и настрой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211" y="4569706"/>
            <a:ext cx="2580983" cy="1353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Лепестковая диаграмма в Excel в полярной системе координа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883" y="3116174"/>
            <a:ext cx="2285226" cy="1576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111" y="3723667"/>
            <a:ext cx="2904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Гистограмма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01054" y="4693154"/>
            <a:ext cx="2272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69130" y="3572222"/>
            <a:ext cx="1761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56067" y="5836568"/>
            <a:ext cx="1963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Нүкте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1090" y="5719742"/>
            <a:ext cx="1277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Сызық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1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Excel. Биржевая диаграмма, она же блочная, она же ящич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386" y="196748"/>
            <a:ext cx="2905020" cy="1874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Как сделать диаграмму с процентами в Exc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386" y="2456277"/>
            <a:ext cx="2905020" cy="2004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Типы диаграмм в Excel. Когда график становится красноречивы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8" y="196748"/>
            <a:ext cx="3143084" cy="1874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Как сделать диаграмму с процентами в Exce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1" t="26554" r="-1"/>
          <a:stretch/>
        </p:blipFill>
        <p:spPr bwMode="auto">
          <a:xfrm>
            <a:off x="673178" y="2469724"/>
            <a:ext cx="3143084" cy="2004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Поверхностная диаграмма в Excel и пример ее построен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8" y="4813623"/>
            <a:ext cx="3143084" cy="1874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узырьковая диаграмма (Bubble Chart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385" y="4812251"/>
            <a:ext cx="3205077" cy="2004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60967" y="2084585"/>
            <a:ext cx="1990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Аумақ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3787" y="2084585"/>
            <a:ext cx="1479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Биржалық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9401" y="4387777"/>
            <a:ext cx="1730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6230" y="4400427"/>
            <a:ext cx="1479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Сақина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41385" y="6344577"/>
            <a:ext cx="128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Көпіршік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32878" y="6392462"/>
            <a:ext cx="1223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Беттік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55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928" y="1981200"/>
            <a:ext cx="6347713" cy="1320800"/>
          </a:xfrm>
        </p:spPr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MS EXCEL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–де диаграмма құрып үйренейік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364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77" y="553439"/>
            <a:ext cx="6347713" cy="1320800"/>
          </a:xfrm>
        </p:spPr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Сәйкестендіру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4" descr="Excel. Биржевая диаграмма, она же блочная, она же ящич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6" y="3910532"/>
            <a:ext cx="2037147" cy="1314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Типы диаграмм в Excel. Когда график становится красноречивы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8" y="1380036"/>
            <a:ext cx="2037146" cy="12152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ак сделать диаграмму с процентами в Exce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1" t="26554" r="-1"/>
          <a:stretch/>
        </p:blipFill>
        <p:spPr bwMode="auto">
          <a:xfrm>
            <a:off x="628098" y="2615282"/>
            <a:ext cx="1999425" cy="1275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Пузырьковая диаграмма (Bubble Chart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45" y="5205782"/>
            <a:ext cx="2005878" cy="1254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181790"/>
              </p:ext>
            </p:extLst>
          </p:nvPr>
        </p:nvGraphicFramePr>
        <p:xfrm>
          <a:off x="4899212" y="1511167"/>
          <a:ext cx="2448891" cy="49434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891"/>
              </a:tblGrid>
              <a:tr h="12358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358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358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358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160488" y="3158100"/>
            <a:ext cx="1990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Аумақ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7078" y="1974187"/>
            <a:ext cx="1479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Биржалық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0252" y="5589275"/>
            <a:ext cx="1730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92233" y="4526680"/>
            <a:ext cx="128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Көпіршік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37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901944"/>
            <a:ext cx="6347713" cy="1320800"/>
          </a:xfrm>
        </p:spPr>
        <p:txBody>
          <a:bodyPr>
            <a:norm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 жауап берейік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дегеніміз не?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Диаграммалардың қандай түрлері бар?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 диаграмманың деректер таңбасын өзгертуге болама?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Диаграмманы қалай жоюға болады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Тапсырма 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949" y="240268"/>
            <a:ext cx="14612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 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984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176" y="1376082"/>
            <a:ext cx="6920753" cy="1320800"/>
          </a:xfrm>
        </p:spPr>
        <p:txBody>
          <a:bodyPr>
            <a:no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Оқулықта 82 бетте, 3.9 – кестедегі мәліметтер бойынша дөңгелек диаграмма құрыңдар.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3397" y="309839"/>
            <a:ext cx="1332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14379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1149</TotalTime>
  <Words>144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Оқушылар MS EXCEL–де диаграмма құрып үйренейік</vt:lpstr>
      <vt:lpstr>Сәйкестендіру</vt:lpstr>
      <vt:lpstr>Сұрақтарға жауап берейік</vt:lpstr>
      <vt:lpstr>Оқулықта 82 бетте, 3.9 – кестедегі мәліметтер бойынша дөңгелек диаграмма құрыңдар.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Aidana</dc:creator>
  <cp:lastModifiedBy>Aidana</cp:lastModifiedBy>
  <cp:revision>20</cp:revision>
  <dcterms:created xsi:type="dcterms:W3CDTF">2020-12-14T06:13:18Z</dcterms:created>
  <dcterms:modified xsi:type="dcterms:W3CDTF">2020-12-22T02:29:08Z</dcterms:modified>
</cp:coreProperties>
</file>