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9"/>
  </p:notes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56" r:id="rId9"/>
    <p:sldId id="275" r:id="rId10"/>
    <p:sldId id="257" r:id="rId11"/>
    <p:sldId id="258" r:id="rId12"/>
    <p:sldId id="260" r:id="rId13"/>
    <p:sldId id="283" r:id="rId14"/>
    <p:sldId id="261" r:id="rId15"/>
    <p:sldId id="277" r:id="rId16"/>
    <p:sldId id="278" r:id="rId17"/>
    <p:sldId id="28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75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66DC11-1D13-4E8A-9F17-A905E3C2FB82}" type="datetimeFigureOut">
              <a:rPr lang="ru-RU" smtClean="0"/>
              <a:pPr/>
              <a:t>02.09.2013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AE1145-9ABD-4025-A3DA-CCCA91D7980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02.09.2013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02.09.2013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02.09.2013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02.09.2013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02.09.2013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02.09.2013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899592" y="476674"/>
          <a:ext cx="8064897" cy="5267318"/>
        </p:xfrm>
        <a:graphic>
          <a:graphicData uri="http://schemas.openxmlformats.org/drawingml/2006/table">
            <a:tbl>
              <a:tblPr/>
              <a:tblGrid>
                <a:gridCol w="893367"/>
                <a:gridCol w="885597"/>
                <a:gridCol w="888187"/>
                <a:gridCol w="893367"/>
                <a:gridCol w="893367"/>
                <a:gridCol w="888187"/>
                <a:gridCol w="888187"/>
                <a:gridCol w="888187"/>
                <a:gridCol w="586410"/>
                <a:gridCol w="360041"/>
              </a:tblGrid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 rowSpan="2"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1751855"/>
          </a:xfrm>
        </p:spPr>
        <p:txBody>
          <a:bodyPr/>
          <a:lstStyle/>
          <a:p>
            <a:pPr algn="ctr"/>
            <a:r>
              <a:rPr lang="kk-KZ" dirty="0" smtClean="0">
                <a:solidFill>
                  <a:srgbClr val="FFFF00"/>
                </a:solidFill>
              </a:rPr>
              <a:t>ҚОРШАҒАН         ОРТАНЫ ҚОРҒАЙМЫЗ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819400"/>
            <a:ext cx="8226290" cy="2625824"/>
          </a:xfrm>
        </p:spPr>
        <p:txBody>
          <a:bodyPr>
            <a:noAutofit/>
          </a:bodyPr>
          <a:lstStyle/>
          <a:p>
            <a:r>
              <a:rPr lang="kk-KZ" sz="15000" dirty="0" smtClean="0">
                <a:solidFill>
                  <a:srgbClr val="FF0000"/>
                </a:solidFill>
              </a:rPr>
              <a:t>ЕТІСТІК</a:t>
            </a:r>
            <a:endParaRPr lang="ru-RU" sz="15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267744" y="2564904"/>
            <a:ext cx="3168352" cy="16561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dirty="0" smtClean="0"/>
              <a:t>БАҚБАҚ</a:t>
            </a:r>
            <a:endParaRPr lang="ru-RU" sz="3600" dirty="0"/>
          </a:p>
        </p:txBody>
      </p:sp>
      <p:cxnSp>
        <p:nvCxnSpPr>
          <p:cNvPr id="4" name="Прямая со стрелкой 3"/>
          <p:cNvCxnSpPr/>
          <p:nvPr/>
        </p:nvCxnSpPr>
        <p:spPr>
          <a:xfrm flipV="1">
            <a:off x="3851920" y="1484784"/>
            <a:ext cx="72008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79512" y="3212976"/>
            <a:ext cx="16281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ЖУАН 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V="1">
            <a:off x="4860032" y="1772816"/>
            <a:ext cx="72008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 flipV="1">
            <a:off x="1979712" y="1916832"/>
            <a:ext cx="72008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5580112" y="2780928"/>
            <a:ext cx="1224136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084168" y="2276872"/>
            <a:ext cx="288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i="1" dirty="0" smtClean="0">
                <a:solidFill>
                  <a:srgbClr val="FF0000"/>
                </a:solidFill>
              </a:rPr>
              <a:t>ЖАЛПАҚТАУ</a:t>
            </a:r>
            <a:endParaRPr lang="ru-RU" sz="3200" b="1" i="1" dirty="0">
              <a:solidFill>
                <a:srgbClr val="FF0000"/>
              </a:solidFill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 flipH="1">
            <a:off x="1907704" y="4149080"/>
            <a:ext cx="1152128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5148064" y="4221088"/>
            <a:ext cx="1008112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H="1">
            <a:off x="3635896" y="4221088"/>
            <a:ext cx="216024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652120" y="5085184"/>
            <a:ext cx="30963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i="1" dirty="0" smtClean="0">
                <a:solidFill>
                  <a:srgbClr val="FF0000"/>
                </a:solidFill>
              </a:rPr>
              <a:t>ШЕТТЕРІНДЕ ОЙЫҚТАРЫ </a:t>
            </a:r>
          </a:p>
          <a:p>
            <a:r>
              <a:rPr lang="kk-KZ" sz="3200" b="1" i="1" dirty="0" smtClean="0">
                <a:solidFill>
                  <a:srgbClr val="FF0000"/>
                </a:solidFill>
              </a:rPr>
              <a:t>БАР</a:t>
            </a:r>
            <a:endParaRPr lang="ru-RU" sz="3200" b="1" i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979712" y="5517232"/>
            <a:ext cx="33843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 smtClean="0">
                <a:solidFill>
                  <a:srgbClr val="FF0000"/>
                </a:solidFill>
              </a:rPr>
              <a:t>          СӨЛ                     ШЫҒАРАДЫ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95536" y="4941168"/>
            <a:ext cx="1800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i="1" dirty="0" smtClean="0">
                <a:solidFill>
                  <a:srgbClr val="FF0000"/>
                </a:solidFill>
              </a:rPr>
              <a:t>ТАУ ЕТЕГНДЕ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  <p:cxnSp>
        <p:nvCxnSpPr>
          <p:cNvPr id="26" name="Прямая со стрелкой 25"/>
          <p:cNvCxnSpPr/>
          <p:nvPr/>
        </p:nvCxnSpPr>
        <p:spPr>
          <a:xfrm flipH="1">
            <a:off x="1403648" y="3789040"/>
            <a:ext cx="1008112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0" y="1268760"/>
            <a:ext cx="24837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i="1" dirty="0" smtClean="0">
                <a:solidFill>
                  <a:srgbClr val="FF0000"/>
                </a:solidFill>
              </a:rPr>
              <a:t>ӨЗЕН ЖАҒАЛАУЫ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  <p:cxnSp>
        <p:nvCxnSpPr>
          <p:cNvPr id="29" name="Прямая со стрелкой 28"/>
          <p:cNvCxnSpPr/>
          <p:nvPr/>
        </p:nvCxnSpPr>
        <p:spPr>
          <a:xfrm>
            <a:off x="5508104" y="3717032"/>
            <a:ext cx="1368152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868144" y="1268760"/>
            <a:ext cx="23631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СОПАҚША</a:t>
            </a:r>
            <a:endParaRPr lang="ru-RU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131840" y="476672"/>
            <a:ext cx="2448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ЖІҢІШКЕ</a:t>
            </a:r>
            <a:endParaRPr lang="ru-RU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6918760" y="3662075"/>
            <a:ext cx="22343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k-KZ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ОРМАНДА</a:t>
            </a:r>
            <a:endParaRPr lang="ru-RU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KjlZlI4kYGA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9552" y="1052736"/>
            <a:ext cx="8280920" cy="50405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7772400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kk-KZ" sz="6600" dirty="0" smtClean="0"/>
              <a:t>Жатқа жаз</a:t>
            </a:r>
            <a:endParaRPr lang="ru-RU" sz="6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124744"/>
            <a:ext cx="8712968" cy="3672681"/>
          </a:xfrm>
        </p:spPr>
        <p:txBody>
          <a:bodyPr>
            <a:noAutofit/>
          </a:bodyPr>
          <a:lstStyle/>
          <a:p>
            <a:pPr algn="l"/>
            <a:r>
              <a:rPr lang="kk-KZ" sz="6000" dirty="0" smtClean="0"/>
              <a:t>Көктем мен жазда</a:t>
            </a:r>
          </a:p>
          <a:p>
            <a:pPr algn="l"/>
            <a:r>
              <a:rPr lang="kk-KZ" sz="6000" dirty="0" smtClean="0"/>
              <a:t>Басына сары қалпақ  киеді.</a:t>
            </a:r>
          </a:p>
          <a:p>
            <a:pPr algn="l"/>
            <a:r>
              <a:rPr lang="kk-KZ" sz="6000" dirty="0" smtClean="0"/>
              <a:t>Күзге қарай қалпағы</a:t>
            </a:r>
          </a:p>
          <a:p>
            <a:pPr algn="l"/>
            <a:r>
              <a:rPr lang="kk-KZ" sz="6000" dirty="0" smtClean="0"/>
              <a:t>Қалқып  ұшып кетеді.</a:t>
            </a:r>
            <a:endParaRPr lang="ru-RU" sz="6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1" name="Rectangle 55"/>
          <p:cNvSpPr>
            <a:spLocks noChangeArrowheads="1"/>
          </p:cNvSpPr>
          <p:nvPr/>
        </p:nvSpPr>
        <p:spPr bwMode="auto">
          <a:xfrm>
            <a:off x="2195736" y="764704"/>
            <a:ext cx="1008112" cy="518457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4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endParaRPr kumimoji="0" lang="ru-RU" sz="4800" b="1" i="1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Т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4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endParaRPr lang="ru-RU" sz="48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</a:p>
        </p:txBody>
      </p:sp>
      <p:sp>
        <p:nvSpPr>
          <p:cNvPr id="4155" name="Rectangle 59"/>
          <p:cNvSpPr>
            <a:spLocks noChangeArrowheads="1"/>
          </p:cNvSpPr>
          <p:nvPr/>
        </p:nvSpPr>
        <p:spPr bwMode="auto">
          <a:xfrm>
            <a:off x="5148064" y="332656"/>
            <a:ext cx="2952328" cy="64807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мағынасы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39" name="Rectangle 43"/>
          <p:cNvSpPr>
            <a:spLocks noChangeArrowheads="1"/>
          </p:cNvSpPr>
          <p:nvPr/>
        </p:nvSpPr>
        <p:spPr bwMode="auto">
          <a:xfrm>
            <a:off x="5148064" y="1124744"/>
            <a:ext cx="2880320" cy="64807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сұрақтары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54" name="Rectangle 58"/>
          <p:cNvSpPr>
            <a:spLocks noChangeArrowheads="1"/>
          </p:cNvSpPr>
          <p:nvPr/>
        </p:nvSpPr>
        <p:spPr bwMode="auto">
          <a:xfrm>
            <a:off x="5292080" y="5949280"/>
            <a:ext cx="2808312" cy="7200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туынды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40" name="Rectangle 44"/>
          <p:cNvSpPr>
            <a:spLocks noChangeArrowheads="1"/>
          </p:cNvSpPr>
          <p:nvPr/>
        </p:nvSpPr>
        <p:spPr bwMode="auto">
          <a:xfrm>
            <a:off x="5292080" y="5157192"/>
            <a:ext cx="2808312" cy="57606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Негізгі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53" name="Rectangle 57"/>
          <p:cNvSpPr>
            <a:spLocks noChangeArrowheads="1"/>
          </p:cNvSpPr>
          <p:nvPr/>
        </p:nvSpPr>
        <p:spPr bwMode="auto">
          <a:xfrm>
            <a:off x="5148064" y="1988840"/>
            <a:ext cx="3024336" cy="57606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     дара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41" name="Rectangle 45"/>
          <p:cNvSpPr>
            <a:spLocks noChangeArrowheads="1"/>
          </p:cNvSpPr>
          <p:nvPr/>
        </p:nvSpPr>
        <p:spPr bwMode="auto">
          <a:xfrm>
            <a:off x="5220072" y="3717032"/>
            <a:ext cx="2880320" cy="64807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болымды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52" name="Rectangle 56"/>
          <p:cNvSpPr>
            <a:spLocks noChangeArrowheads="1"/>
          </p:cNvSpPr>
          <p:nvPr/>
        </p:nvSpPr>
        <p:spPr bwMode="auto">
          <a:xfrm>
            <a:off x="5292080" y="2852936"/>
            <a:ext cx="2808312" cy="57606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 </a:t>
            </a:r>
            <a:r>
              <a:rPr kumimoji="0" lang="kk-KZ" sz="4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Aharoni" pitchFamily="2" charset="-79"/>
              </a:rPr>
              <a:t>күрделі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Aharoni" pitchFamily="2" charset="-79"/>
            </a:endParaRPr>
          </a:p>
        </p:txBody>
      </p:sp>
      <p:sp>
        <p:nvSpPr>
          <p:cNvPr id="4142" name="Rectangle 46"/>
          <p:cNvSpPr>
            <a:spLocks noChangeArrowheads="1"/>
          </p:cNvSpPr>
          <p:nvPr/>
        </p:nvSpPr>
        <p:spPr bwMode="auto">
          <a:xfrm>
            <a:off x="5292080" y="4509120"/>
            <a:ext cx="2880320" cy="57606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болымсыз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50" name="AutoShape 54"/>
          <p:cNvSpPr>
            <a:spLocks noChangeShapeType="1"/>
          </p:cNvSpPr>
          <p:nvPr/>
        </p:nvSpPr>
        <p:spPr bwMode="auto">
          <a:xfrm flipV="1">
            <a:off x="3851920" y="836712"/>
            <a:ext cx="1143000" cy="8286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49" name="AutoShape 53"/>
          <p:cNvSpPr>
            <a:spLocks noChangeShapeType="1"/>
          </p:cNvSpPr>
          <p:nvPr/>
        </p:nvSpPr>
        <p:spPr bwMode="auto">
          <a:xfrm>
            <a:off x="3851920" y="4653136"/>
            <a:ext cx="1296144" cy="64807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48" name="AutoShape 52"/>
          <p:cNvSpPr>
            <a:spLocks noChangeShapeType="1"/>
          </p:cNvSpPr>
          <p:nvPr/>
        </p:nvSpPr>
        <p:spPr bwMode="auto">
          <a:xfrm flipV="1">
            <a:off x="3851920" y="1628800"/>
            <a:ext cx="1143000" cy="5429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47" name="AutoShape 51"/>
          <p:cNvSpPr>
            <a:spLocks noChangeShapeType="1"/>
          </p:cNvSpPr>
          <p:nvPr/>
        </p:nvSpPr>
        <p:spPr bwMode="auto">
          <a:xfrm flipV="1">
            <a:off x="3851920" y="2348880"/>
            <a:ext cx="1143000" cy="2571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46" name="AutoShape 50"/>
          <p:cNvSpPr>
            <a:spLocks noChangeShapeType="1"/>
          </p:cNvSpPr>
          <p:nvPr/>
        </p:nvSpPr>
        <p:spPr bwMode="auto">
          <a:xfrm>
            <a:off x="3995936" y="3284984"/>
            <a:ext cx="10858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44" name="AutoShape 48"/>
          <p:cNvSpPr>
            <a:spLocks noChangeShapeType="1"/>
          </p:cNvSpPr>
          <p:nvPr/>
        </p:nvSpPr>
        <p:spPr bwMode="auto">
          <a:xfrm>
            <a:off x="3995936" y="3789040"/>
            <a:ext cx="1157858" cy="36080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43" name="AutoShape 47"/>
          <p:cNvSpPr>
            <a:spLocks noChangeShapeType="1"/>
          </p:cNvSpPr>
          <p:nvPr/>
        </p:nvSpPr>
        <p:spPr bwMode="auto">
          <a:xfrm>
            <a:off x="3995936" y="4149080"/>
            <a:ext cx="1152128" cy="64807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8" name="AutoShape 53"/>
          <p:cNvSpPr>
            <a:spLocks noChangeShapeType="1"/>
          </p:cNvSpPr>
          <p:nvPr/>
        </p:nvSpPr>
        <p:spPr bwMode="auto">
          <a:xfrm>
            <a:off x="3779912" y="5301208"/>
            <a:ext cx="1296144" cy="64807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1391815"/>
          </a:xfrm>
        </p:spPr>
        <p:txBody>
          <a:bodyPr>
            <a:normAutofit fontScale="90000"/>
          </a:bodyPr>
          <a:lstStyle/>
          <a:p>
            <a:pPr algn="ctr"/>
            <a:r>
              <a:rPr lang="kk-KZ" sz="9600" dirty="0" smtClean="0"/>
              <a:t>рефлексия</a:t>
            </a:r>
            <a:endParaRPr lang="ru-RU" sz="9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819400"/>
            <a:ext cx="8442314" cy="3705944"/>
          </a:xfrm>
        </p:spPr>
        <p:txBody>
          <a:bodyPr/>
          <a:lstStyle/>
          <a:p>
            <a:pPr algn="l"/>
            <a:r>
              <a:rPr lang="kk-KZ" sz="6600" dirty="0" smtClean="0"/>
              <a:t>1.Білемін</a:t>
            </a:r>
          </a:p>
          <a:p>
            <a:pPr algn="l"/>
            <a:r>
              <a:rPr lang="kk-KZ" sz="6600" dirty="0" smtClean="0"/>
              <a:t>2.Білдім</a:t>
            </a:r>
          </a:p>
          <a:p>
            <a:pPr algn="l"/>
            <a:r>
              <a:rPr lang="kk-KZ" sz="6600" dirty="0" smtClean="0"/>
              <a:t>3.Білгім келеді</a:t>
            </a:r>
          </a:p>
          <a:p>
            <a:endParaRPr lang="kk-KZ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1607839"/>
          </a:xfrm>
        </p:spPr>
        <p:txBody>
          <a:bodyPr>
            <a:normAutofit/>
          </a:bodyPr>
          <a:lstStyle/>
          <a:p>
            <a:pPr algn="ctr"/>
            <a:r>
              <a:rPr lang="kk-KZ" sz="8000" dirty="0" smtClean="0"/>
              <a:t>Үй тапсырмасы</a:t>
            </a:r>
            <a:endParaRPr lang="ru-RU" sz="8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3212976"/>
            <a:ext cx="6560234" cy="1752600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kk-KZ" sz="8000" dirty="0" smtClean="0">
                <a:solidFill>
                  <a:srgbClr val="FF0000"/>
                </a:solidFill>
              </a:rPr>
              <a:t>63-жаттығу</a:t>
            </a:r>
          </a:p>
          <a:p>
            <a:pPr algn="ctr"/>
            <a:r>
              <a:rPr lang="kk-KZ" sz="8000" dirty="0" smtClean="0">
                <a:solidFill>
                  <a:srgbClr val="FF0000"/>
                </a:solidFill>
              </a:rPr>
              <a:t>65-бет</a:t>
            </a:r>
            <a:endParaRPr lang="ru-RU" sz="8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5480038"/>
          </a:xfrm>
        </p:spPr>
        <p:txBody>
          <a:bodyPr>
            <a:normAutofit/>
          </a:bodyPr>
          <a:lstStyle/>
          <a:p>
            <a:pPr algn="ctr"/>
            <a:r>
              <a:rPr lang="kk-KZ" sz="8000" dirty="0" smtClean="0">
                <a:solidFill>
                  <a:srgbClr val="00B050"/>
                </a:solidFill>
              </a:rPr>
              <a:t>Сау </a:t>
            </a:r>
            <a:r>
              <a:rPr lang="kk-KZ" dirty="0" smtClean="0">
                <a:solidFill>
                  <a:srgbClr val="00B050"/>
                </a:solidFill>
              </a:rPr>
              <a:t> </a:t>
            </a:r>
            <a:r>
              <a:rPr lang="kk-KZ" sz="8800" dirty="0" smtClean="0">
                <a:solidFill>
                  <a:srgbClr val="00B050"/>
                </a:solidFill>
              </a:rPr>
              <a:t>болыңыздар</a:t>
            </a:r>
            <a:r>
              <a:rPr lang="kk-KZ" sz="8000" dirty="0" smtClean="0">
                <a:solidFill>
                  <a:srgbClr val="00B050"/>
                </a:solidFill>
              </a:rPr>
              <a:t>!</a:t>
            </a:r>
            <a:br>
              <a:rPr lang="kk-KZ" sz="8000" dirty="0" smtClean="0">
                <a:solidFill>
                  <a:srgbClr val="00B050"/>
                </a:solidFill>
              </a:rPr>
            </a:br>
            <a:r>
              <a:rPr lang="kk-KZ" sz="8000" dirty="0" smtClean="0">
                <a:solidFill>
                  <a:srgbClr val="00B050"/>
                </a:solidFill>
              </a:rPr>
              <a:t>Сіздер керемет балаларсыздар!</a:t>
            </a:r>
            <a:endParaRPr lang="ru-RU" sz="8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83568" y="620688"/>
          <a:ext cx="7992888" cy="5267318"/>
        </p:xfrm>
        <a:graphic>
          <a:graphicData uri="http://schemas.openxmlformats.org/drawingml/2006/table">
            <a:tbl>
              <a:tblPr/>
              <a:tblGrid>
                <a:gridCol w="885390"/>
                <a:gridCol w="877690"/>
                <a:gridCol w="757200"/>
                <a:gridCol w="648072"/>
                <a:gridCol w="1008112"/>
                <a:gridCol w="237653"/>
                <a:gridCol w="626443"/>
                <a:gridCol w="253814"/>
                <a:gridCol w="682290"/>
                <a:gridCol w="720080"/>
                <a:gridCol w="648072"/>
                <a:gridCol w="648072"/>
              </a:tblGrid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7"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 rowSpan="2"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11560" y="620688"/>
          <a:ext cx="7848870" cy="5267318"/>
        </p:xfrm>
        <a:graphic>
          <a:graphicData uri="http://schemas.openxmlformats.org/drawingml/2006/table">
            <a:tbl>
              <a:tblPr/>
              <a:tblGrid>
                <a:gridCol w="869437"/>
                <a:gridCol w="861876"/>
                <a:gridCol w="864396"/>
                <a:gridCol w="869437"/>
                <a:gridCol w="869437"/>
                <a:gridCol w="864396"/>
                <a:gridCol w="864396"/>
                <a:gridCol w="864396"/>
                <a:gridCol w="598526"/>
                <a:gridCol w="322573"/>
              </a:tblGrid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ұ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 rowSpan="2"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55576" y="764704"/>
          <a:ext cx="7488832" cy="5267318"/>
        </p:xfrm>
        <a:graphic>
          <a:graphicData uri="http://schemas.openxmlformats.org/drawingml/2006/table">
            <a:tbl>
              <a:tblPr/>
              <a:tblGrid>
                <a:gridCol w="829555"/>
                <a:gridCol w="822340"/>
                <a:gridCol w="824745"/>
                <a:gridCol w="829555"/>
                <a:gridCol w="829555"/>
                <a:gridCol w="824745"/>
                <a:gridCol w="824745"/>
                <a:gridCol w="824745"/>
                <a:gridCol w="571071"/>
                <a:gridCol w="307776"/>
              </a:tblGrid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ұ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 rowSpan="2"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11560" y="620688"/>
          <a:ext cx="7488832" cy="5267318"/>
        </p:xfrm>
        <a:graphic>
          <a:graphicData uri="http://schemas.openxmlformats.org/drawingml/2006/table">
            <a:tbl>
              <a:tblPr/>
              <a:tblGrid>
                <a:gridCol w="829555"/>
                <a:gridCol w="822340"/>
                <a:gridCol w="824745"/>
                <a:gridCol w="829555"/>
                <a:gridCol w="829555"/>
                <a:gridCol w="824745"/>
                <a:gridCol w="824745"/>
                <a:gridCol w="824745"/>
                <a:gridCol w="571071"/>
                <a:gridCol w="307776"/>
              </a:tblGrid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ұ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 rowSpan="2"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11560" y="764704"/>
          <a:ext cx="7488832" cy="5267318"/>
        </p:xfrm>
        <a:graphic>
          <a:graphicData uri="http://schemas.openxmlformats.org/drawingml/2006/table">
            <a:tbl>
              <a:tblPr/>
              <a:tblGrid>
                <a:gridCol w="829555"/>
                <a:gridCol w="822340"/>
                <a:gridCol w="824745"/>
                <a:gridCol w="829555"/>
                <a:gridCol w="829555"/>
                <a:gridCol w="824745"/>
                <a:gridCol w="824745"/>
                <a:gridCol w="824745"/>
                <a:gridCol w="571071"/>
                <a:gridCol w="307776"/>
              </a:tblGrid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ұ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 rowSpan="2"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қ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ы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л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д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қ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55576" y="692696"/>
          <a:ext cx="7488832" cy="5267318"/>
        </p:xfrm>
        <a:graphic>
          <a:graphicData uri="http://schemas.openxmlformats.org/drawingml/2006/table">
            <a:tbl>
              <a:tblPr/>
              <a:tblGrid>
                <a:gridCol w="829555"/>
                <a:gridCol w="822340"/>
                <a:gridCol w="824745"/>
                <a:gridCol w="829555"/>
                <a:gridCol w="829555"/>
                <a:gridCol w="824745"/>
                <a:gridCol w="824745"/>
                <a:gridCol w="824745"/>
                <a:gridCol w="571071"/>
                <a:gridCol w="307776"/>
              </a:tblGrid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ұ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 rowSpan="2"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қ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ы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л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д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қ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ү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AutoShape 2" descr="https://go4.imgsmail.ru/imgpreview?key=1cdfb65d61ac3ee5&amp;mb=imgdb_preview_1427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6500" name="AutoShape 4" descr="https://go4.imgsmail.ru/imgpreview?key=1cdfb65d61ac3ee5&amp;mb=imgdb_preview_1427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6502" name="AutoShape 6" descr="https://go4.imgsmail.ru/imgpreview?key=1cdfb65d61ac3ee5&amp;mb=imgdb_preview_1427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6504" name="AutoShape 8" descr="Картинки по запросу &quot;одуванчики корни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6506" name="AutoShape 10" descr="Картинки по запросу &quot;одуванчики корни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6508" name="AutoShape 12" descr="одуванчики во сн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755576" y="620688"/>
          <a:ext cx="7488832" cy="5267318"/>
        </p:xfrm>
        <a:graphic>
          <a:graphicData uri="http://schemas.openxmlformats.org/drawingml/2006/table">
            <a:tbl>
              <a:tblPr/>
              <a:tblGrid>
                <a:gridCol w="829555"/>
                <a:gridCol w="822340"/>
                <a:gridCol w="824745"/>
                <a:gridCol w="829555"/>
                <a:gridCol w="829555"/>
                <a:gridCol w="824745"/>
                <a:gridCol w="824745"/>
                <a:gridCol w="824745"/>
                <a:gridCol w="571071"/>
                <a:gridCol w="307776"/>
              </a:tblGrid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ұ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 rowSpan="2"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қ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ы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л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д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қ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ү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83568" y="548680"/>
          <a:ext cx="7488832" cy="5267318"/>
        </p:xfrm>
        <a:graphic>
          <a:graphicData uri="http://schemas.openxmlformats.org/drawingml/2006/table">
            <a:tbl>
              <a:tblPr/>
              <a:tblGrid>
                <a:gridCol w="829555"/>
                <a:gridCol w="822340"/>
                <a:gridCol w="824745"/>
                <a:gridCol w="829555"/>
                <a:gridCol w="829555"/>
                <a:gridCol w="824745"/>
                <a:gridCol w="824745"/>
                <a:gridCol w="824745"/>
                <a:gridCol w="571071"/>
                <a:gridCol w="307776"/>
              </a:tblGrid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ұ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 rowSpan="2"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қ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ы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л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д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қ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2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ү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2474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4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4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>
                          <a:latin typeface="Times New Roman"/>
                          <a:ea typeface="Times New Roman"/>
                          <a:cs typeface="Times New Roman"/>
                        </a:rPr>
                        <a:t>ү</a:t>
                      </a:r>
                      <a:endParaRPr lang="ru-RU" sz="4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4000" dirty="0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endParaRPr lang="ru-RU" sz="4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310</TotalTime>
  <Words>206</Words>
  <Application>Microsoft Office PowerPoint</Application>
  <PresentationFormat>Экран (4:3)</PresentationFormat>
  <Paragraphs>216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Литейная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ҚОРШАҒАН         ОРТАНЫ ҚОРҒАЙМЫЗ</vt:lpstr>
      <vt:lpstr>Слайд 11</vt:lpstr>
      <vt:lpstr>Слайд 12</vt:lpstr>
      <vt:lpstr>Жатқа жаз</vt:lpstr>
      <vt:lpstr>Слайд 14</vt:lpstr>
      <vt:lpstr>рефлексия</vt:lpstr>
      <vt:lpstr>Үй тапсырмасы</vt:lpstr>
      <vt:lpstr>Сау  болыңыздар! Сіздер керемет балаларсыздар!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АРАЛпринт</cp:lastModifiedBy>
  <cp:revision>35</cp:revision>
  <dcterms:modified xsi:type="dcterms:W3CDTF">2013-09-01T18:59:04Z</dcterms:modified>
</cp:coreProperties>
</file>