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60" r:id="rId5"/>
    <p:sldId id="259" r:id="rId6"/>
    <p:sldId id="264" r:id="rId7"/>
    <p:sldId id="261" r:id="rId8"/>
    <p:sldId id="262" r:id="rId9"/>
    <p:sldId id="266" r:id="rId10"/>
    <p:sldId id="263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34583" autoAdjust="0"/>
    <p:restoredTop sz="86354" autoAdjust="0"/>
  </p:normalViewPr>
  <p:slideViewPr>
    <p:cSldViewPr>
      <p:cViewPr varScale="1">
        <p:scale>
          <a:sx n="61" d="100"/>
          <a:sy n="61" d="100"/>
        </p:scale>
        <p:origin x="-210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4A029A-9EE5-4C35-86E8-713FAB3B620D}" type="datetimeFigureOut">
              <a:rPr lang="ru-RU" smtClean="0"/>
              <a:pPr/>
              <a:t>16.10.2018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FD5BA1-DF0F-499D-8D6E-EC4E8B8DA4D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FD5BA1-DF0F-499D-8D6E-EC4E8B8DA4DF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FD5BA1-DF0F-499D-8D6E-EC4E8B8DA4DF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16.10.2018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smtClean="0"/>
              <a:t>Ыбырай Алтынсарин</a:t>
            </a:r>
            <a:endParaRPr lang="ru-RU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s02.infourok.ru/uploads/ex/016b/0004e36a-c12fff90/img0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19" y="1201340"/>
            <a:ext cx="8572561" cy="5442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ds02.infourok.ru/uploads/ex/06ca/0004d541-9c767a20/img5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76250" y="357188"/>
            <a:ext cx="8191500" cy="614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bilim-all.kz/uploads/images/2017/10/14/original/fa0af7ad2cbc59914e88112458ab10fe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571480"/>
            <a:ext cx="8643998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6000" i="1" dirty="0" smtClean="0">
                <a:solidFill>
                  <a:srgbClr val="FF0000"/>
                </a:solidFill>
              </a:rPr>
              <a:t>Әке мен бала</a:t>
            </a:r>
            <a:endParaRPr lang="ru-RU" sz="6000" i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https://ds02.infourok.ru/uploads/ex/06ca/0004d541-9c767a20/img1.jpg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www.muftyat.kz/uploads/articles_image_3239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58006" y="381000"/>
            <a:ext cx="8128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old.muslim.kz/uploads/kk/images/media/1378/large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357166"/>
            <a:ext cx="8358246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ds04.infourok.ru/uploads/ex/0e94/00021deb-e6f437f9/img14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23875" y="357188"/>
            <a:ext cx="8096249" cy="6072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472518" cy="614366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s://ds02.infourok.ru/uploads/ex/06ca/0004d541-9c767a20/640/img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428604"/>
            <a:ext cx="8286807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fs00.infourok.ru/images/doc/126/147738/img13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73641" y="428625"/>
            <a:ext cx="7596717" cy="569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fs00.infourok.ru/images/doc/126/147738/640/img14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9"/>
            <a:ext cx="8501122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i.ytimg.com/vi/LxqudWHXZe4/maxresdefault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625" y="0"/>
            <a:ext cx="8229600" cy="657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7</Words>
  <PresentationFormat>Экран (4:3)</PresentationFormat>
  <Paragraphs>4</Paragraphs>
  <Slides>11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Ыбырай Алтынсарин</vt:lpstr>
      <vt:lpstr>Әке мен бала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Ыбырай Алтынсарин</dc:title>
  <dc:creator>lenovo</dc:creator>
  <cp:lastModifiedBy>lenovo</cp:lastModifiedBy>
  <cp:revision>5</cp:revision>
  <dcterms:created xsi:type="dcterms:W3CDTF">2018-10-16T02:25:36Z</dcterms:created>
  <dcterms:modified xsi:type="dcterms:W3CDTF">2018-10-16T04:03:43Z</dcterms:modified>
</cp:coreProperties>
</file>