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64;&#1080;&#1077;&#1083;&#1080;\Desktop\&#1089;&#1091;&#1088;&#1076;&#1086;&#1087;&#1077;&#1076;&#1072;&#1075;&#1086;&#1075;&#1080;&#1082;&#1072;\&#1055;&#1110;&#1096;&#1110;&#1085;&#1076;&#1077;&#1088;%20_%20Shapes%20Song%20_%20&#1060;&#1080;&#1075;&#1091;&#1088;&#1099;%20%5bTorghai-TV%5d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Шиели\Desktop\сурдопедагогика\профиль\maxresdefaul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5984" y="0"/>
            <a:ext cx="30299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Қызықты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86050" y="6273225"/>
            <a:ext cx="57606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</a:t>
            </a:r>
            <a:r>
              <a:rPr lang="ru-RU" sz="3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урдопедагог:Нәлібаева </a:t>
            </a: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</a:t>
            </a:r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Шиели\Desktop\сурдопедагогика\профиль\slide-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429552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Пішіндер _ Shapes Song _ Фигуры [Torghai-TV]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Шиели\Desktop\сурдопедагогика\профиль\slide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92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Шиели\Desktop\сурдопедагогика\профиль\slide-13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92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Шиели\Desktop\сурдопедагогика\профиль\slide-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92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Шиели\Desktop\сурдопедагогика\профиль\132207_html_234682f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6992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728" y="2500306"/>
            <a:ext cx="7317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Пішіндердің жұбын тап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6</Words>
  <PresentationFormat>Экран (4:3)</PresentationFormat>
  <Paragraphs>3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Шиели</dc:creator>
  <cp:lastModifiedBy>Шиели</cp:lastModifiedBy>
  <cp:revision>3</cp:revision>
  <dcterms:created xsi:type="dcterms:W3CDTF">2021-01-28T18:48:32Z</dcterms:created>
  <dcterms:modified xsi:type="dcterms:W3CDTF">2021-01-28T19:06:22Z</dcterms:modified>
</cp:coreProperties>
</file>