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6" autoAdjust="0"/>
    <p:restoredTop sz="94660"/>
  </p:normalViewPr>
  <p:slideViewPr>
    <p:cSldViewPr snapToGrid="0">
      <p:cViewPr>
        <p:scale>
          <a:sx n="49" d="100"/>
          <a:sy n="49" d="100"/>
        </p:scale>
        <p:origin x="95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D21AF1A-3D17-4BC0-890B-6C0D273217C7}" type="datetimeFigureOut">
              <a:rPr lang="ru-RU" smtClean="0"/>
              <a:t>21.04.2021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3988331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D21AF1A-3D17-4BC0-890B-6C0D273217C7}" type="datetimeFigureOut">
              <a:rPr lang="ru-RU" smtClean="0"/>
              <a:t>21.04.2021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3313232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D21AF1A-3D17-4BC0-890B-6C0D273217C7}" type="datetimeFigureOut">
              <a:rPr lang="ru-RU" smtClean="0"/>
              <a:t>21.04.2021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CED22-B6DF-41A4-B056-D09979F0409A}"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868811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D21AF1A-3D17-4BC0-890B-6C0D273217C7}" type="datetimeFigureOut">
              <a:rPr lang="ru-RU" smtClean="0"/>
              <a:t>21.04.2021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715620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D21AF1A-3D17-4BC0-890B-6C0D273217C7}" type="datetimeFigureOut">
              <a:rPr lang="ru-RU" smtClean="0"/>
              <a:t>21.04.2021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CED22-B6DF-41A4-B056-D09979F0409A}"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599020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D21AF1A-3D17-4BC0-890B-6C0D273217C7}" type="datetimeFigureOut">
              <a:rPr lang="ru-RU" smtClean="0"/>
              <a:t>21.04.2021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3550883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D21AF1A-3D17-4BC0-890B-6C0D273217C7}" type="datetimeFigureOut">
              <a:rPr lang="ru-RU" smtClean="0"/>
              <a:t>21.04.2021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16978697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D21AF1A-3D17-4BC0-890B-6C0D273217C7}" type="datetimeFigureOut">
              <a:rPr lang="ru-RU" smtClean="0"/>
              <a:t>21.04.2021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1282609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D21AF1A-3D17-4BC0-890B-6C0D273217C7}" type="datetimeFigureOut">
              <a:rPr lang="ru-RU" smtClean="0"/>
              <a:t>21.04.2021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580067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D21AF1A-3D17-4BC0-890B-6C0D273217C7}" type="datetimeFigureOut">
              <a:rPr lang="ru-RU" smtClean="0"/>
              <a:t>21.04.2021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2582283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D21AF1A-3D17-4BC0-890B-6C0D273217C7}" type="datetimeFigureOut">
              <a:rPr lang="ru-RU" smtClean="0"/>
              <a:t>21.04.2021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2181813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D21AF1A-3D17-4BC0-890B-6C0D273217C7}" type="datetimeFigureOut">
              <a:rPr lang="ru-RU" smtClean="0"/>
              <a:t>21.04.2021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3535684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D21AF1A-3D17-4BC0-890B-6C0D273217C7}" type="datetimeFigureOut">
              <a:rPr lang="ru-RU" smtClean="0"/>
              <a:t>21.04.2021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3452199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21AF1A-3D17-4BC0-890B-6C0D273217C7}" type="datetimeFigureOut">
              <a:rPr lang="ru-RU" smtClean="0"/>
              <a:t>21.04.2021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3970257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D21AF1A-3D17-4BC0-890B-6C0D273217C7}" type="datetimeFigureOut">
              <a:rPr lang="ru-RU" smtClean="0"/>
              <a:t>21.04.2021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814846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D21AF1A-3D17-4BC0-890B-6C0D273217C7}" type="datetimeFigureOut">
              <a:rPr lang="ru-RU" smtClean="0"/>
              <a:t>21.04.2021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5ECED22-B6DF-41A4-B056-D09979F0409A}" type="slidenum">
              <a:rPr lang="ru-RU" smtClean="0"/>
              <a:t>‹#›</a:t>
            </a:fld>
            <a:endParaRPr lang="ru-RU"/>
          </a:p>
        </p:txBody>
      </p:sp>
    </p:spTree>
    <p:extLst>
      <p:ext uri="{BB962C8B-B14F-4D97-AF65-F5344CB8AC3E}">
        <p14:creationId xmlns:p14="http://schemas.microsoft.com/office/powerpoint/2010/main" val="4117070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D21AF1A-3D17-4BC0-890B-6C0D273217C7}" type="datetimeFigureOut">
              <a:rPr lang="ru-RU" smtClean="0"/>
              <a:t>21.04.2021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5ECED22-B6DF-41A4-B056-D09979F0409A}" type="slidenum">
              <a:rPr lang="ru-RU" smtClean="0"/>
              <a:t>‹#›</a:t>
            </a:fld>
            <a:endParaRPr lang="ru-RU"/>
          </a:p>
        </p:txBody>
      </p:sp>
    </p:spTree>
    <p:extLst>
      <p:ext uri="{BB962C8B-B14F-4D97-AF65-F5344CB8AC3E}">
        <p14:creationId xmlns:p14="http://schemas.microsoft.com/office/powerpoint/2010/main" val="21893085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11383" y="3643747"/>
            <a:ext cx="8382000" cy="1200329"/>
          </a:xfrm>
          <a:prstGeom prst="rect">
            <a:avLst/>
          </a:prstGeom>
        </p:spPr>
        <p:txBody>
          <a:bodyPr wrap="square">
            <a:spAutoFit/>
          </a:bodyPr>
          <a:lstStyle/>
          <a:p>
            <a:pPr>
              <a:spcAft>
                <a:spcPts val="0"/>
              </a:spcAft>
            </a:pPr>
            <a:r>
              <a:rPr lang="en-US" sz="2400" b="1" dirty="0">
                <a:solidFill>
                  <a:srgbClr val="000000"/>
                </a:solidFill>
                <a:latin typeface="Times New Roman" panose="02020603050405020304" pitchFamily="18" charset="0"/>
                <a:ea typeface="Times New Roman" panose="02020603050405020304" pitchFamily="18" charset="0"/>
              </a:rPr>
              <a:t>The aims:</a:t>
            </a:r>
            <a:r>
              <a:rPr lang="kk-KZ" sz="1600" dirty="0">
                <a:solidFill>
                  <a:srgbClr val="000000"/>
                </a:solidFill>
                <a:effectLst/>
                <a:latin typeface="Times New Roman" panose="02020603050405020304" pitchFamily="18" charset="0"/>
                <a:ea typeface="Times New Roman" panose="02020603050405020304" pitchFamily="18" charset="0"/>
              </a:rPr>
              <a:t> </a:t>
            </a:r>
            <a:r>
              <a:rPr lang="en-US" sz="2400" dirty="0">
                <a:solidFill>
                  <a:srgbClr val="000000"/>
                </a:solidFill>
                <a:latin typeface="Times New Roman" panose="02020603050405020304" pitchFamily="18" charset="0"/>
                <a:ea typeface="Times New Roman" panose="02020603050405020304" pitchFamily="18" charset="0"/>
              </a:rPr>
              <a:t>To develop pupils’ logical thinking, memory attention.</a:t>
            </a:r>
            <a:endParaRPr lang="ru-RU" sz="2000" dirty="0">
              <a:effectLst/>
              <a:latin typeface="Times New Roman" panose="02020603050405020304" pitchFamily="18" charset="0"/>
              <a:ea typeface="Times New Roman" panose="02020603050405020304" pitchFamily="18" charset="0"/>
            </a:endParaRPr>
          </a:p>
          <a:p>
            <a:pPr>
              <a:spcAft>
                <a:spcPts val="0"/>
              </a:spcAft>
            </a:pPr>
            <a:r>
              <a:rPr lang="en-US" sz="2400" dirty="0">
                <a:solidFill>
                  <a:srgbClr val="000000"/>
                </a:solidFill>
                <a:latin typeface="Times New Roman" panose="02020603050405020304" pitchFamily="18" charset="0"/>
                <a:ea typeface="Times New Roman" panose="02020603050405020304" pitchFamily="18" charset="0"/>
              </a:rPr>
              <a:t>To enlarge their vocabulary, to improve speaking, reading, writing skills</a:t>
            </a:r>
            <a:endParaRPr lang="ru-RU" sz="2000" dirty="0">
              <a:effectLst/>
              <a:latin typeface="Times New Roman" panose="02020603050405020304" pitchFamily="18" charset="0"/>
              <a:ea typeface="Times New Roman" panose="02020603050405020304" pitchFamily="18" charset="0"/>
            </a:endParaRPr>
          </a:p>
        </p:txBody>
      </p:sp>
      <p:sp>
        <p:nvSpPr>
          <p:cNvPr id="5" name="Прямоугольник 4"/>
          <p:cNvSpPr/>
          <p:nvPr/>
        </p:nvSpPr>
        <p:spPr>
          <a:xfrm>
            <a:off x="2549237" y="1831216"/>
            <a:ext cx="6096000" cy="954107"/>
          </a:xfrm>
          <a:prstGeom prst="rect">
            <a:avLst/>
          </a:prstGeom>
        </p:spPr>
        <p:txBody>
          <a:bodyPr>
            <a:spAutoFit/>
          </a:bodyPr>
          <a:lstStyle/>
          <a:p>
            <a:pPr>
              <a:spcAft>
                <a:spcPts val="0"/>
              </a:spcAft>
            </a:pPr>
            <a:r>
              <a:rPr lang="kk-KZ" sz="2800" b="1" dirty="0">
                <a:solidFill>
                  <a:srgbClr val="000000"/>
                </a:solidFill>
                <a:latin typeface="Times New Roman" panose="02020603050405020304" pitchFamily="18" charset="0"/>
                <a:ea typeface="Times New Roman" panose="02020603050405020304" pitchFamily="18" charset="0"/>
              </a:rPr>
              <a:t>Grade</a:t>
            </a:r>
            <a:r>
              <a:rPr lang="en-US" sz="2800" b="1" dirty="0">
                <a:solidFill>
                  <a:srgbClr val="000000"/>
                </a:solidFill>
                <a:latin typeface="Times New Roman" panose="02020603050405020304" pitchFamily="18" charset="0"/>
                <a:ea typeface="Times New Roman" panose="02020603050405020304" pitchFamily="18" charset="0"/>
              </a:rPr>
              <a:t>:</a:t>
            </a:r>
            <a:r>
              <a:rPr lang="kk-KZ" dirty="0">
                <a:solidFill>
                  <a:srgbClr val="000000"/>
                </a:solidFill>
                <a:latin typeface="Times New Roman" panose="02020603050405020304" pitchFamily="18" charset="0"/>
                <a:ea typeface="Times New Roman" panose="02020603050405020304" pitchFamily="18" charset="0"/>
              </a:rPr>
              <a:t> </a:t>
            </a:r>
            <a:r>
              <a:rPr lang="en-US" sz="2800" dirty="0">
                <a:solidFill>
                  <a:srgbClr val="000000"/>
                </a:solidFill>
                <a:latin typeface="Times New Roman" panose="02020603050405020304" pitchFamily="18" charset="0"/>
                <a:ea typeface="Times New Roman" panose="02020603050405020304" pitchFamily="18" charset="0"/>
              </a:rPr>
              <a:t>8</a:t>
            </a:r>
            <a:endParaRPr lang="ru-RU" sz="2400" dirty="0">
              <a:latin typeface="Times New Roman" panose="02020603050405020304" pitchFamily="18" charset="0"/>
              <a:ea typeface="Times New Roman" panose="02020603050405020304" pitchFamily="18" charset="0"/>
            </a:endParaRPr>
          </a:p>
          <a:p>
            <a:pPr>
              <a:spcAft>
                <a:spcPts val="0"/>
              </a:spcAft>
            </a:pPr>
            <a:r>
              <a:rPr lang="en-US" sz="2800" b="1" dirty="0">
                <a:solidFill>
                  <a:srgbClr val="000000"/>
                </a:solidFill>
                <a:latin typeface="Times New Roman" panose="02020603050405020304" pitchFamily="18" charset="0"/>
                <a:ea typeface="Times New Roman" panose="02020603050405020304" pitchFamily="18" charset="0"/>
              </a:rPr>
              <a:t>The theme:</a:t>
            </a:r>
            <a:r>
              <a:rPr lang="kk-KZ" dirty="0">
                <a:solidFill>
                  <a:srgbClr val="000000"/>
                </a:solidFill>
                <a:latin typeface="Times New Roman" panose="02020603050405020304" pitchFamily="18" charset="0"/>
                <a:ea typeface="Times New Roman" panose="02020603050405020304" pitchFamily="18" charset="0"/>
              </a:rPr>
              <a:t> </a:t>
            </a:r>
            <a:r>
              <a:rPr lang="en-US" sz="2800" dirty="0">
                <a:solidFill>
                  <a:srgbClr val="000000"/>
                </a:solidFill>
                <a:latin typeface="Times New Roman" panose="02020603050405020304" pitchFamily="18" charset="0"/>
                <a:ea typeface="Times New Roman" panose="02020603050405020304" pitchFamily="18" charset="0"/>
              </a:rPr>
              <a:t>“Funny English”</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12649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655" y="1089898"/>
            <a:ext cx="10089931" cy="3939540"/>
          </a:xfrm>
          <a:prstGeom prst="rect">
            <a:avLst/>
          </a:prstGeom>
        </p:spPr>
        <p:txBody>
          <a:bodyPr wrap="square">
            <a:spAutoFit/>
          </a:bodyPr>
          <a:lstStyle/>
          <a:p>
            <a:pPr>
              <a:spcAft>
                <a:spcPts val="0"/>
              </a:spcAft>
            </a:pPr>
            <a:r>
              <a:rPr lang="ru-RU" sz="2000" b="1" dirty="0">
                <a:solidFill>
                  <a:srgbClr val="000000"/>
                </a:solidFill>
                <a:latin typeface="Times New Roman" panose="02020603050405020304" pitchFamily="18" charset="0"/>
                <a:ea typeface="Times New Roman" panose="02020603050405020304" pitchFamily="18" charset="0"/>
              </a:rPr>
              <a:t>1.</a:t>
            </a:r>
            <a:r>
              <a:rPr lang="en-US" sz="2000" b="1" dirty="0">
                <a:solidFill>
                  <a:srgbClr val="000000"/>
                </a:solidFill>
                <a:latin typeface="Times New Roman" panose="02020603050405020304" pitchFamily="18" charset="0"/>
                <a:ea typeface="Times New Roman" panose="02020603050405020304" pitchFamily="18" charset="0"/>
              </a:rPr>
              <a:t>    </a:t>
            </a:r>
            <a:r>
              <a:rPr lang="ru-RU"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You</a:t>
            </a:r>
            <a:r>
              <a:rPr lang="ru-RU" sz="2000" b="1" dirty="0">
                <a:solidFill>
                  <a:srgbClr val="000000"/>
                </a:solidFill>
                <a:latin typeface="Times New Roman" panose="02020603050405020304" pitchFamily="18" charset="0"/>
                <a:ea typeface="Times New Roman" panose="02020603050405020304" pitchFamily="18" charset="0"/>
              </a:rPr>
              <a:t>’</a:t>
            </a:r>
            <a:r>
              <a:rPr lang="en-US" sz="2000" b="1" dirty="0">
                <a:solidFill>
                  <a:srgbClr val="000000"/>
                </a:solidFill>
                <a:latin typeface="Times New Roman" panose="02020603050405020304" pitchFamily="18" charset="0"/>
                <a:ea typeface="Times New Roman" panose="02020603050405020304" pitchFamily="18" charset="0"/>
              </a:rPr>
              <a:t>re</a:t>
            </a:r>
            <a:r>
              <a:rPr lang="ru-RU"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lucky</a:t>
            </a:r>
            <a:r>
              <a:rPr lang="ru-RU" sz="2000" b="1" dirty="0">
                <a:solidFill>
                  <a:srgbClr val="000000"/>
                </a:solidFill>
                <a:latin typeface="Times New Roman" panose="02020603050405020304" pitchFamily="18" charset="0"/>
                <a:ea typeface="Times New Roman" panose="02020603050405020304" pitchFamily="18" charset="0"/>
              </a:rPr>
              <a:t>!</a:t>
            </a:r>
            <a:r>
              <a:rPr lang="ru-RU"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You</a:t>
            </a:r>
            <a:r>
              <a:rPr lang="ru-RU"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won</a:t>
            </a:r>
            <a:r>
              <a:rPr lang="ru-RU" sz="1400" b="1" dirty="0">
                <a:solidFill>
                  <a:srgbClr val="000000"/>
                </a:solidFill>
                <a:latin typeface="Verdana" panose="020B0604030504040204" pitchFamily="34" charset="0"/>
                <a:ea typeface="Times New Roman" panose="02020603050405020304" pitchFamily="18" charset="0"/>
              </a:rPr>
              <a:t> </a:t>
            </a:r>
            <a:r>
              <a:rPr lang="ru-RU" sz="2000" b="1" dirty="0">
                <a:solidFill>
                  <a:srgbClr val="000000"/>
                </a:solidFill>
                <a:latin typeface="Times New Roman" panose="02020603050405020304" pitchFamily="18" charset="0"/>
                <a:ea typeface="Times New Roman" panose="02020603050405020304" pitchFamily="18" charset="0"/>
              </a:rPr>
              <a:t>5</a:t>
            </a:r>
            <a:r>
              <a:rPr lang="ru-RU"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points</a:t>
            </a:r>
            <a:r>
              <a:rPr lang="ru-RU" sz="1400" b="1" dirty="0">
                <a:solidFill>
                  <a:srgbClr val="000000"/>
                </a:solidFill>
                <a:latin typeface="Verdana" panose="020B0604030504040204" pitchFamily="34" charset="0"/>
                <a:ea typeface="Times New Roman" panose="02020603050405020304" pitchFamily="18" charset="0"/>
              </a:rPr>
              <a:t> </a:t>
            </a:r>
            <a:r>
              <a:rPr lang="ru-RU" sz="2000" b="1" dirty="0">
                <a:solidFill>
                  <a:srgbClr val="000000"/>
                </a:solidFill>
                <a:latin typeface="Times New Roman" panose="02020603050405020304" pitchFamily="18" charset="0"/>
                <a:ea typeface="Times New Roman" panose="02020603050405020304" pitchFamily="18" charset="0"/>
              </a:rPr>
              <a:t>–</a:t>
            </a:r>
            <a:r>
              <a:rPr lang="ru-RU" sz="1400" b="1" dirty="0">
                <a:solidFill>
                  <a:srgbClr val="000000"/>
                </a:solidFill>
                <a:latin typeface="Verdana" panose="020B0604030504040204" pitchFamily="34" charset="0"/>
                <a:ea typeface="Times New Roman" panose="02020603050405020304" pitchFamily="18" charset="0"/>
              </a:rPr>
              <a:t> </a:t>
            </a:r>
            <a:r>
              <a:rPr lang="kk-KZ" sz="2000" b="1" dirty="0">
                <a:solidFill>
                  <a:srgbClr val="000000"/>
                </a:solidFill>
                <a:latin typeface="Times New Roman" panose="02020603050405020304" pitchFamily="18" charset="0"/>
                <a:ea typeface="Times New Roman" panose="02020603050405020304" pitchFamily="18" charset="0"/>
              </a:rPr>
              <a:t>Керемет сіздер 5 ұпай жеңіп алдыңыздар</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2.     Name 5 colors- 5</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түсті</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ата</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3.     Name 5 sorts of vegetables-5</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көкөністі</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ата</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4.     Name 5 school subjects-</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Мектептегі</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5</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пәнді</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ата</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5.     You’re lucky! You won 5</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points</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a:t>
            </a:r>
            <a:r>
              <a:rPr lang="en-US" sz="1400" b="1" dirty="0">
                <a:solidFill>
                  <a:srgbClr val="000000"/>
                </a:solidFill>
                <a:latin typeface="Verdana" panose="020B0604030504040204" pitchFamily="34" charset="0"/>
                <a:ea typeface="Times New Roman" panose="02020603050405020304" pitchFamily="18" charset="0"/>
              </a:rPr>
              <a:t> </a:t>
            </a:r>
            <a:r>
              <a:rPr lang="kk-KZ" sz="2000" b="1" dirty="0">
                <a:solidFill>
                  <a:srgbClr val="000000"/>
                </a:solidFill>
                <a:latin typeface="Times New Roman" panose="02020603050405020304" pitchFamily="18" charset="0"/>
                <a:ea typeface="Times New Roman" panose="02020603050405020304" pitchFamily="18" charset="0"/>
              </a:rPr>
              <a:t>Керемет сіздер 5 ұпай жеңіп алдыңыздар</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6.     Name 5 sorts of fruit - 5</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жемісті</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ата</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7.     Name 5 sports- 5</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a:solidFill>
                  <a:srgbClr val="000000"/>
                </a:solidFill>
                <a:latin typeface="Times New Roman" panose="02020603050405020304" pitchFamily="18" charset="0"/>
                <a:ea typeface="Times New Roman" panose="02020603050405020304" pitchFamily="18" charset="0"/>
              </a:rPr>
              <a:t>спорт</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түрін</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ата</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8.     Name 5 professions- 5</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мамандықты</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ата</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9.     Name 5 things that people wear-</a:t>
            </a:r>
            <a:r>
              <a:rPr lang="ru-RU" sz="2000" b="1" dirty="0" err="1">
                <a:solidFill>
                  <a:srgbClr val="000000"/>
                </a:solidFill>
                <a:latin typeface="Times New Roman" panose="02020603050405020304" pitchFamily="18" charset="0"/>
                <a:ea typeface="Times New Roman" panose="02020603050405020304" pitchFamily="18" charset="0"/>
              </a:rPr>
              <a:t>Адамдар</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киімінің</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5</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түрлісін</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ата</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10.</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Name 5 English names- 5</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ағылшынша</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есімдерді</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ата</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11.</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Name 5 English-speaking countries- 5</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ағылшын</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тілінде</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сөйлейтін</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елдерді</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ата</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12.</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Name 5 wild animals- 5</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жабайы</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жануарды</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ата</a:t>
            </a:r>
            <a:endParaRPr lang="ru-RU" b="1" dirty="0">
              <a:latin typeface="Times New Roman" panose="02020603050405020304" pitchFamily="18" charset="0"/>
              <a:ea typeface="Times New Roman" panose="02020603050405020304" pitchFamily="18" charset="0"/>
            </a:endParaRPr>
          </a:p>
          <a:p>
            <a:pPr>
              <a:lnSpc>
                <a:spcPts val="1210"/>
              </a:lnSpc>
              <a:spcAft>
                <a:spcPts val="0"/>
              </a:spcAft>
            </a:pPr>
            <a:r>
              <a:rPr lang="en-US" sz="1200" dirty="0">
                <a:solidFill>
                  <a:srgbClr val="000000"/>
                </a:solidFill>
                <a:latin typeface="Verdana" panose="020B0604030504040204" pitchFamily="34" charset="0"/>
                <a:ea typeface="Times New Roman" panose="02020603050405020304" pitchFamily="18" charset="0"/>
              </a:rPr>
              <a:t> </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30902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0" y="1443841"/>
            <a:ext cx="6096000" cy="3970318"/>
          </a:xfrm>
          <a:prstGeom prst="rect">
            <a:avLst/>
          </a:prstGeom>
        </p:spPr>
        <p:txBody>
          <a:bodyPr>
            <a:spAutoFit/>
          </a:bodyPr>
          <a:lstStyle/>
          <a:p>
            <a:r>
              <a:rPr lang="ru-RU" dirty="0" err="1">
                <a:solidFill>
                  <a:srgbClr val="000000"/>
                </a:solidFill>
                <a:latin typeface="Roboto"/>
                <a:ea typeface="Times New Roman" panose="02020603050405020304" pitchFamily="18" charset="0"/>
                <a:cs typeface="Times New Roman" panose="02020603050405020304" pitchFamily="18" charset="0"/>
              </a:rPr>
              <a:t>Now</a:t>
            </a:r>
            <a:r>
              <a:rPr lang="ru-RU" dirty="0">
                <a:solidFill>
                  <a:srgbClr val="000000"/>
                </a:solidFill>
                <a:latin typeface="Roboto"/>
                <a:ea typeface="Times New Roman" panose="02020603050405020304" pitchFamily="18" charset="0"/>
                <a:cs typeface="Times New Roman" panose="02020603050405020304" pitchFamily="18" charset="0"/>
              </a:rPr>
              <a:t> </a:t>
            </a:r>
            <a:r>
              <a:rPr lang="ru-RU" dirty="0" err="1">
                <a:solidFill>
                  <a:srgbClr val="000000"/>
                </a:solidFill>
                <a:latin typeface="Roboto"/>
                <a:ea typeface="Times New Roman" panose="02020603050405020304" pitchFamily="18" charset="0"/>
                <a:cs typeface="Times New Roman" panose="02020603050405020304" pitchFamily="18" charset="0"/>
              </a:rPr>
              <a:t>we</a:t>
            </a:r>
            <a:r>
              <a:rPr lang="ru-RU" dirty="0">
                <a:solidFill>
                  <a:srgbClr val="000000"/>
                </a:solidFill>
                <a:latin typeface="Roboto"/>
                <a:ea typeface="Times New Roman" panose="02020603050405020304" pitchFamily="18" charset="0"/>
                <a:cs typeface="Times New Roman" panose="02020603050405020304" pitchFamily="18" charset="0"/>
              </a:rPr>
              <a:t> </a:t>
            </a:r>
            <a:r>
              <a:rPr lang="ru-RU" dirty="0" err="1">
                <a:solidFill>
                  <a:srgbClr val="000000"/>
                </a:solidFill>
                <a:latin typeface="Roboto"/>
                <a:ea typeface="Times New Roman" panose="02020603050405020304" pitchFamily="18" charset="0"/>
                <a:cs typeface="Times New Roman" panose="02020603050405020304" pitchFamily="18" charset="0"/>
              </a:rPr>
              <a:t>begin</a:t>
            </a:r>
            <a:r>
              <a:rPr lang="ru-RU" dirty="0">
                <a:solidFill>
                  <a:srgbClr val="000000"/>
                </a:solidFill>
                <a:latin typeface="Roboto"/>
                <a:ea typeface="Times New Roman" panose="02020603050405020304" pitchFamily="18" charset="0"/>
                <a:cs typeface="Times New Roman" panose="02020603050405020304" pitchFamily="18" charset="0"/>
              </a:rPr>
              <a:t> </a:t>
            </a:r>
            <a:r>
              <a:rPr lang="ru-RU" dirty="0" err="1">
                <a:solidFill>
                  <a:srgbClr val="000000"/>
                </a:solidFill>
                <a:latin typeface="Roboto"/>
                <a:ea typeface="Times New Roman" panose="02020603050405020304" pitchFamily="18" charset="0"/>
                <a:cs typeface="Times New Roman" panose="02020603050405020304" pitchFamily="18" charset="0"/>
              </a:rPr>
              <a:t>our</a:t>
            </a:r>
            <a:r>
              <a:rPr lang="ru-RU" dirty="0">
                <a:solidFill>
                  <a:srgbClr val="000000"/>
                </a:solidFill>
                <a:latin typeface="Roboto"/>
                <a:ea typeface="Times New Roman" panose="02020603050405020304" pitchFamily="18" charset="0"/>
                <a:cs typeface="Times New Roman" panose="02020603050405020304" pitchFamily="18" charset="0"/>
              </a:rPr>
              <a:t> 1st </a:t>
            </a:r>
            <a:r>
              <a:rPr lang="ru-RU" dirty="0" err="1">
                <a:solidFill>
                  <a:srgbClr val="000000"/>
                </a:solidFill>
                <a:latin typeface="Roboto"/>
                <a:ea typeface="Times New Roman" panose="02020603050405020304" pitchFamily="18" charset="0"/>
                <a:cs typeface="Times New Roman" panose="02020603050405020304" pitchFamily="18" charset="0"/>
              </a:rPr>
              <a:t>level</a:t>
            </a:r>
            <a:r>
              <a:rPr lang="ru-RU" dirty="0">
                <a:solidFill>
                  <a:srgbClr val="000000"/>
                </a:solidFill>
                <a:latin typeface="Roboto"/>
                <a:ea typeface="Times New Roman" panose="02020603050405020304" pitchFamily="18" charset="0"/>
                <a:cs typeface="Times New Roman" panose="02020603050405020304" pitchFamily="18" charset="0"/>
              </a:rPr>
              <a:t> “</a:t>
            </a:r>
            <a:r>
              <a:rPr lang="ru-RU" dirty="0" err="1">
                <a:solidFill>
                  <a:srgbClr val="000000"/>
                </a:solidFill>
                <a:latin typeface="Roboto"/>
                <a:ea typeface="Times New Roman" panose="02020603050405020304" pitchFamily="18" charset="0"/>
                <a:cs typeface="Times New Roman" panose="02020603050405020304" pitchFamily="18" charset="0"/>
              </a:rPr>
              <a:t>Missing</a:t>
            </a:r>
            <a:r>
              <a:rPr lang="ru-RU" dirty="0">
                <a:solidFill>
                  <a:srgbClr val="000000"/>
                </a:solidFill>
                <a:latin typeface="Roboto"/>
                <a:ea typeface="Times New Roman" panose="02020603050405020304" pitchFamily="18" charset="0"/>
                <a:cs typeface="Times New Roman" panose="02020603050405020304" pitchFamily="18" charset="0"/>
              </a:rPr>
              <a:t> </a:t>
            </a:r>
            <a:r>
              <a:rPr lang="ru-RU" dirty="0" err="1">
                <a:solidFill>
                  <a:srgbClr val="000000"/>
                </a:solidFill>
                <a:latin typeface="Roboto"/>
                <a:ea typeface="Times New Roman" panose="02020603050405020304" pitchFamily="18" charset="0"/>
                <a:cs typeface="Times New Roman" panose="02020603050405020304" pitchFamily="18" charset="0"/>
              </a:rPr>
              <a:t>letters</a:t>
            </a:r>
            <a:r>
              <a:rPr lang="ru-RU" dirty="0">
                <a:solidFill>
                  <a:srgbClr val="000000"/>
                </a:solidFill>
                <a:latin typeface="Roboto"/>
                <a:ea typeface="Times New Roman" panose="02020603050405020304" pitchFamily="18" charset="0"/>
                <a:cs typeface="Times New Roman" panose="02020603050405020304" pitchFamily="18" charset="0"/>
              </a:rPr>
              <a:t>”</a:t>
            </a:r>
            <a:br>
              <a:rPr lang="ru-RU" dirty="0">
                <a:solidFill>
                  <a:srgbClr val="000000"/>
                </a:solidFill>
                <a:latin typeface="Roboto"/>
                <a:ea typeface="Times New Roman" panose="02020603050405020304" pitchFamily="18" charset="0"/>
                <a:cs typeface="Times New Roman" panose="02020603050405020304" pitchFamily="18" charset="0"/>
              </a:rPr>
            </a:br>
            <a:r>
              <a:rPr lang="ru-RU" dirty="0" err="1">
                <a:solidFill>
                  <a:srgbClr val="000000"/>
                </a:solidFill>
                <a:latin typeface="Roboto"/>
                <a:ea typeface="Times New Roman" panose="02020603050405020304" pitchFamily="18" charset="0"/>
                <a:cs typeface="Times New Roman" panose="02020603050405020304" pitchFamily="18" charset="0"/>
              </a:rPr>
              <a:t>Are</a:t>
            </a:r>
            <a:r>
              <a:rPr lang="ru-RU" dirty="0">
                <a:solidFill>
                  <a:srgbClr val="000000"/>
                </a:solidFill>
                <a:latin typeface="Roboto"/>
                <a:ea typeface="Times New Roman" panose="02020603050405020304" pitchFamily="18" charset="0"/>
                <a:cs typeface="Times New Roman" panose="02020603050405020304" pitchFamily="18" charset="0"/>
              </a:rPr>
              <a:t> </a:t>
            </a:r>
            <a:r>
              <a:rPr lang="ru-RU" dirty="0" err="1">
                <a:solidFill>
                  <a:srgbClr val="000000"/>
                </a:solidFill>
                <a:latin typeface="Roboto"/>
                <a:ea typeface="Times New Roman" panose="02020603050405020304" pitchFamily="18" charset="0"/>
                <a:cs typeface="Times New Roman" panose="02020603050405020304" pitchFamily="18" charset="0"/>
              </a:rPr>
              <a:t>you</a:t>
            </a:r>
            <a:r>
              <a:rPr lang="ru-RU" dirty="0">
                <a:solidFill>
                  <a:srgbClr val="000000"/>
                </a:solidFill>
                <a:latin typeface="Roboto"/>
                <a:ea typeface="Times New Roman" panose="02020603050405020304" pitchFamily="18" charset="0"/>
                <a:cs typeface="Times New Roman" panose="02020603050405020304" pitchFamily="18" charset="0"/>
              </a:rPr>
              <a:t> </a:t>
            </a:r>
            <a:r>
              <a:rPr lang="ru-RU" dirty="0" err="1">
                <a:solidFill>
                  <a:srgbClr val="000000"/>
                </a:solidFill>
                <a:latin typeface="Roboto"/>
                <a:ea typeface="Times New Roman" panose="02020603050405020304" pitchFamily="18" charset="0"/>
                <a:cs typeface="Times New Roman" panose="02020603050405020304" pitchFamily="18" charset="0"/>
              </a:rPr>
              <a:t>ready</a:t>
            </a:r>
            <a:r>
              <a:rPr lang="ru-RU" dirty="0">
                <a:solidFill>
                  <a:srgbClr val="000000"/>
                </a:solidFill>
                <a:latin typeface="Roboto"/>
                <a:ea typeface="Times New Roman" panose="02020603050405020304" pitchFamily="18" charset="0"/>
                <a:cs typeface="Times New Roman" panose="02020603050405020304" pitchFamily="18" charset="0"/>
              </a:rPr>
              <a:t>?</a:t>
            </a:r>
            <a:br>
              <a:rPr lang="ru-RU" dirty="0">
                <a:solidFill>
                  <a:srgbClr val="000000"/>
                </a:solidFill>
                <a:latin typeface="Roboto"/>
                <a:ea typeface="Times New Roman" panose="02020603050405020304" pitchFamily="18" charset="0"/>
                <a:cs typeface="Times New Roman" panose="02020603050405020304" pitchFamily="18" charset="0"/>
              </a:rPr>
            </a:br>
            <a:br>
              <a:rPr lang="ru-RU" dirty="0">
                <a:solidFill>
                  <a:srgbClr val="000000"/>
                </a:solidFill>
                <a:latin typeface="Roboto"/>
                <a:ea typeface="Times New Roman" panose="02020603050405020304" pitchFamily="18" charset="0"/>
                <a:cs typeface="Times New Roman" panose="02020603050405020304" pitchFamily="18" charset="0"/>
              </a:rPr>
            </a:br>
            <a:r>
              <a:rPr lang="ru-RU" dirty="0" err="1">
                <a:solidFill>
                  <a:srgbClr val="000000"/>
                </a:solidFill>
                <a:latin typeface="Roboto"/>
                <a:ea typeface="Times New Roman" panose="02020603050405020304" pitchFamily="18" charset="0"/>
                <a:cs typeface="Times New Roman" panose="02020603050405020304" pitchFamily="18" charset="0"/>
              </a:rPr>
              <a:t>Complete</a:t>
            </a:r>
            <a:r>
              <a:rPr lang="ru-RU" dirty="0">
                <a:solidFill>
                  <a:srgbClr val="000000"/>
                </a:solidFill>
                <a:latin typeface="Roboto"/>
                <a:ea typeface="Times New Roman" panose="02020603050405020304" pitchFamily="18" charset="0"/>
                <a:cs typeface="Times New Roman" panose="02020603050405020304" pitchFamily="18" charset="0"/>
              </a:rPr>
              <a:t> </a:t>
            </a:r>
            <a:r>
              <a:rPr lang="ru-RU" dirty="0" err="1">
                <a:solidFill>
                  <a:srgbClr val="000000"/>
                </a:solidFill>
                <a:latin typeface="Roboto"/>
                <a:ea typeface="Times New Roman" panose="02020603050405020304" pitchFamily="18" charset="0"/>
                <a:cs typeface="Times New Roman" panose="02020603050405020304" pitchFamily="18" charset="0"/>
              </a:rPr>
              <a:t>the</a:t>
            </a:r>
            <a:r>
              <a:rPr lang="ru-RU" dirty="0">
                <a:solidFill>
                  <a:srgbClr val="000000"/>
                </a:solidFill>
                <a:latin typeface="Roboto"/>
                <a:ea typeface="Times New Roman" panose="02020603050405020304" pitchFamily="18" charset="0"/>
                <a:cs typeface="Times New Roman" panose="02020603050405020304" pitchFamily="18" charset="0"/>
              </a:rPr>
              <a:t> </a:t>
            </a:r>
            <a:r>
              <a:rPr lang="ru-RU" dirty="0" err="1">
                <a:solidFill>
                  <a:srgbClr val="000000"/>
                </a:solidFill>
                <a:latin typeface="Roboto"/>
                <a:ea typeface="Times New Roman" panose="02020603050405020304" pitchFamily="18" charset="0"/>
                <a:cs typeface="Times New Roman" panose="02020603050405020304" pitchFamily="18" charset="0"/>
              </a:rPr>
              <a:t>words</a:t>
            </a:r>
            <a:r>
              <a:rPr lang="ru-RU" dirty="0">
                <a:solidFill>
                  <a:srgbClr val="000000"/>
                </a:solidFill>
                <a:latin typeface="Roboto"/>
                <a:ea typeface="Times New Roman" panose="02020603050405020304" pitchFamily="18" charset="0"/>
                <a:cs typeface="Times New Roman" panose="02020603050405020304" pitchFamily="18" charset="0"/>
              </a:rPr>
              <a:t> </a:t>
            </a:r>
            <a:r>
              <a:rPr lang="ru-RU" dirty="0" err="1">
                <a:solidFill>
                  <a:srgbClr val="000000"/>
                </a:solidFill>
                <a:latin typeface="Roboto"/>
                <a:ea typeface="Times New Roman" panose="02020603050405020304" pitchFamily="18" charset="0"/>
                <a:cs typeface="Times New Roman" panose="02020603050405020304" pitchFamily="18" charset="0"/>
              </a:rPr>
              <a:t>with</a:t>
            </a:r>
            <a:r>
              <a:rPr lang="ru-RU" dirty="0">
                <a:solidFill>
                  <a:srgbClr val="000000"/>
                </a:solidFill>
                <a:latin typeface="Roboto"/>
                <a:ea typeface="Times New Roman" panose="02020603050405020304" pitchFamily="18" charset="0"/>
                <a:cs typeface="Times New Roman" panose="02020603050405020304" pitchFamily="18" charset="0"/>
              </a:rPr>
              <a:t> </a:t>
            </a:r>
            <a:r>
              <a:rPr lang="ru-RU" dirty="0" err="1">
                <a:solidFill>
                  <a:srgbClr val="000000"/>
                </a:solidFill>
                <a:latin typeface="Roboto"/>
                <a:ea typeface="Times New Roman" panose="02020603050405020304" pitchFamily="18" charset="0"/>
                <a:cs typeface="Times New Roman" panose="02020603050405020304" pitchFamily="18" charset="0"/>
              </a:rPr>
              <a:t>the</a:t>
            </a:r>
            <a:r>
              <a:rPr lang="ru-RU" dirty="0">
                <a:solidFill>
                  <a:srgbClr val="000000"/>
                </a:solidFill>
                <a:latin typeface="Roboto"/>
                <a:ea typeface="Times New Roman" panose="02020603050405020304" pitchFamily="18" charset="0"/>
                <a:cs typeface="Times New Roman" panose="02020603050405020304" pitchFamily="18" charset="0"/>
              </a:rPr>
              <a:t> </a:t>
            </a:r>
            <a:r>
              <a:rPr lang="ru-RU" dirty="0" err="1">
                <a:solidFill>
                  <a:srgbClr val="000000"/>
                </a:solidFill>
                <a:latin typeface="Roboto"/>
                <a:ea typeface="Times New Roman" panose="02020603050405020304" pitchFamily="18" charset="0"/>
                <a:cs typeface="Times New Roman" panose="02020603050405020304" pitchFamily="18" charset="0"/>
              </a:rPr>
              <a:t>missing</a:t>
            </a:r>
            <a:r>
              <a:rPr lang="ru-RU" dirty="0">
                <a:solidFill>
                  <a:srgbClr val="000000"/>
                </a:solidFill>
                <a:latin typeface="Roboto"/>
                <a:ea typeface="Times New Roman" panose="02020603050405020304" pitchFamily="18" charset="0"/>
                <a:cs typeface="Times New Roman" panose="02020603050405020304" pitchFamily="18" charset="0"/>
              </a:rPr>
              <a:t> </a:t>
            </a:r>
            <a:r>
              <a:rPr lang="ru-RU" dirty="0" err="1">
                <a:solidFill>
                  <a:srgbClr val="000000"/>
                </a:solidFill>
                <a:latin typeface="Roboto"/>
                <a:ea typeface="Times New Roman" panose="02020603050405020304" pitchFamily="18" charset="0"/>
                <a:cs typeface="Times New Roman" panose="02020603050405020304" pitchFamily="18" charset="0"/>
              </a:rPr>
              <a:t>letters</a:t>
            </a:r>
            <a:r>
              <a:rPr lang="ru-RU" dirty="0">
                <a:solidFill>
                  <a:srgbClr val="000000"/>
                </a:solidFill>
                <a:latin typeface="Roboto"/>
                <a:ea typeface="Times New Roman" panose="02020603050405020304" pitchFamily="18" charset="0"/>
                <a:cs typeface="Times New Roman" panose="02020603050405020304" pitchFamily="18" charset="0"/>
              </a:rPr>
              <a:t>.</a:t>
            </a:r>
            <a:br>
              <a:rPr lang="ru-RU" dirty="0">
                <a:solidFill>
                  <a:srgbClr val="000000"/>
                </a:solidFill>
                <a:latin typeface="Roboto"/>
                <a:ea typeface="Times New Roman" panose="02020603050405020304" pitchFamily="18" charset="0"/>
                <a:cs typeface="Times New Roman" panose="02020603050405020304" pitchFamily="18" charset="0"/>
              </a:rPr>
            </a:br>
            <a:r>
              <a:rPr lang="ru-RU" dirty="0" err="1">
                <a:solidFill>
                  <a:srgbClr val="000000"/>
                </a:solidFill>
                <a:latin typeface="Roboto"/>
                <a:ea typeface="Times New Roman" panose="02020603050405020304" pitchFamily="18" charset="0"/>
                <a:cs typeface="Times New Roman" panose="02020603050405020304" pitchFamily="18" charset="0"/>
              </a:rPr>
              <a:t>Elep</a:t>
            </a:r>
            <a:r>
              <a:rPr lang="ru-RU" dirty="0">
                <a:solidFill>
                  <a:srgbClr val="000000"/>
                </a:solidFill>
                <a:latin typeface="Roboto"/>
                <a:ea typeface="Times New Roman" panose="02020603050405020304" pitchFamily="18" charset="0"/>
                <a:cs typeface="Times New Roman" panose="02020603050405020304" pitchFamily="18" charset="0"/>
              </a:rPr>
              <a:t>…</a:t>
            </a:r>
            <a:r>
              <a:rPr lang="ru-RU" dirty="0" err="1">
                <a:solidFill>
                  <a:srgbClr val="000000"/>
                </a:solidFill>
                <a:latin typeface="Roboto"/>
                <a:ea typeface="Times New Roman" panose="02020603050405020304" pitchFamily="18" charset="0"/>
                <a:cs typeface="Times New Roman" panose="02020603050405020304" pitchFamily="18" charset="0"/>
              </a:rPr>
              <a:t>ant</a:t>
            </a:r>
            <a:r>
              <a:rPr lang="ru-RU" dirty="0">
                <a:solidFill>
                  <a:srgbClr val="000000"/>
                </a:solidFill>
                <a:latin typeface="Roboto"/>
                <a:ea typeface="Times New Roman" panose="02020603050405020304" pitchFamily="18" charset="0"/>
                <a:cs typeface="Times New Roman" panose="02020603050405020304" pitchFamily="18" charset="0"/>
              </a:rPr>
              <a:t> (h)</a:t>
            </a:r>
            <a:br>
              <a:rPr lang="ru-RU" dirty="0">
                <a:solidFill>
                  <a:srgbClr val="000000"/>
                </a:solidFill>
                <a:latin typeface="Roboto"/>
                <a:ea typeface="Times New Roman" panose="02020603050405020304" pitchFamily="18" charset="0"/>
                <a:cs typeface="Times New Roman" panose="02020603050405020304" pitchFamily="18" charset="0"/>
              </a:rPr>
            </a:br>
            <a:r>
              <a:rPr lang="ru-RU" dirty="0" err="1">
                <a:solidFill>
                  <a:srgbClr val="000000"/>
                </a:solidFill>
                <a:latin typeface="Roboto"/>
                <a:ea typeface="Times New Roman" panose="02020603050405020304" pitchFamily="18" charset="0"/>
                <a:cs typeface="Times New Roman" panose="02020603050405020304" pitchFamily="18" charset="0"/>
              </a:rPr>
              <a:t>Rab</a:t>
            </a:r>
            <a:r>
              <a:rPr lang="ru-RU" dirty="0">
                <a:solidFill>
                  <a:srgbClr val="000000"/>
                </a:solidFill>
                <a:latin typeface="Roboto"/>
                <a:ea typeface="Times New Roman" panose="02020603050405020304" pitchFamily="18" charset="0"/>
                <a:cs typeface="Times New Roman" panose="02020603050405020304" pitchFamily="18" charset="0"/>
              </a:rPr>
              <a:t>…</a:t>
            </a:r>
            <a:r>
              <a:rPr lang="ru-RU" dirty="0" err="1">
                <a:solidFill>
                  <a:srgbClr val="000000"/>
                </a:solidFill>
                <a:latin typeface="Roboto"/>
                <a:ea typeface="Times New Roman" panose="02020603050405020304" pitchFamily="18" charset="0"/>
                <a:cs typeface="Times New Roman" panose="02020603050405020304" pitchFamily="18" charset="0"/>
              </a:rPr>
              <a:t>it</a:t>
            </a:r>
            <a:r>
              <a:rPr lang="ru-RU" dirty="0">
                <a:solidFill>
                  <a:srgbClr val="000000"/>
                </a:solidFill>
                <a:latin typeface="Roboto"/>
                <a:ea typeface="Times New Roman" panose="02020603050405020304" pitchFamily="18" charset="0"/>
                <a:cs typeface="Times New Roman" panose="02020603050405020304" pitchFamily="18" charset="0"/>
              </a:rPr>
              <a:t> (b)</a:t>
            </a:r>
            <a:br>
              <a:rPr lang="ru-RU" dirty="0">
                <a:solidFill>
                  <a:srgbClr val="000000"/>
                </a:solidFill>
                <a:latin typeface="Roboto"/>
                <a:ea typeface="Times New Roman" panose="02020603050405020304" pitchFamily="18" charset="0"/>
                <a:cs typeface="Times New Roman" panose="02020603050405020304" pitchFamily="18" charset="0"/>
              </a:rPr>
            </a:br>
            <a:r>
              <a:rPr lang="ru-RU" dirty="0" err="1">
                <a:solidFill>
                  <a:srgbClr val="000000"/>
                </a:solidFill>
                <a:latin typeface="Roboto"/>
                <a:ea typeface="Times New Roman" panose="02020603050405020304" pitchFamily="18" charset="0"/>
                <a:cs typeface="Times New Roman" panose="02020603050405020304" pitchFamily="18" charset="0"/>
              </a:rPr>
              <a:t>Hor</a:t>
            </a:r>
            <a:r>
              <a:rPr lang="ru-RU" dirty="0">
                <a:solidFill>
                  <a:srgbClr val="000000"/>
                </a:solidFill>
                <a:latin typeface="Roboto"/>
                <a:ea typeface="Times New Roman" panose="02020603050405020304" pitchFamily="18" charset="0"/>
                <a:cs typeface="Times New Roman" panose="02020603050405020304" pitchFamily="18" charset="0"/>
              </a:rPr>
              <a:t>…e (s)</a:t>
            </a:r>
            <a:br>
              <a:rPr lang="ru-RU" dirty="0">
                <a:solidFill>
                  <a:srgbClr val="000000"/>
                </a:solidFill>
                <a:latin typeface="Roboto"/>
                <a:ea typeface="Times New Roman" panose="02020603050405020304" pitchFamily="18" charset="0"/>
                <a:cs typeface="Times New Roman" panose="02020603050405020304" pitchFamily="18" charset="0"/>
              </a:rPr>
            </a:br>
            <a:r>
              <a:rPr lang="ru-RU" dirty="0" err="1">
                <a:solidFill>
                  <a:srgbClr val="000000"/>
                </a:solidFill>
                <a:latin typeface="Roboto"/>
                <a:ea typeface="Times New Roman" panose="02020603050405020304" pitchFamily="18" charset="0"/>
                <a:cs typeface="Times New Roman" panose="02020603050405020304" pitchFamily="18" charset="0"/>
              </a:rPr>
              <a:t>Scho</a:t>
            </a:r>
            <a:r>
              <a:rPr lang="ru-RU" dirty="0">
                <a:solidFill>
                  <a:srgbClr val="000000"/>
                </a:solidFill>
                <a:latin typeface="Roboto"/>
                <a:ea typeface="Times New Roman" panose="02020603050405020304" pitchFamily="18" charset="0"/>
                <a:cs typeface="Times New Roman" panose="02020603050405020304" pitchFamily="18" charset="0"/>
              </a:rPr>
              <a:t>…l (o)</a:t>
            </a:r>
            <a:br>
              <a:rPr lang="ru-RU" dirty="0">
                <a:solidFill>
                  <a:srgbClr val="000000"/>
                </a:solidFill>
                <a:latin typeface="Roboto"/>
                <a:ea typeface="Times New Roman" panose="02020603050405020304" pitchFamily="18" charset="0"/>
                <a:cs typeface="Times New Roman" panose="02020603050405020304" pitchFamily="18" charset="0"/>
              </a:rPr>
            </a:br>
            <a:r>
              <a:rPr lang="ru-RU" dirty="0" err="1">
                <a:solidFill>
                  <a:srgbClr val="000000"/>
                </a:solidFill>
                <a:latin typeface="Roboto"/>
                <a:ea typeface="Times New Roman" panose="02020603050405020304" pitchFamily="18" charset="0"/>
                <a:cs typeface="Times New Roman" panose="02020603050405020304" pitchFamily="18" charset="0"/>
              </a:rPr>
              <a:t>Child</a:t>
            </a:r>
            <a:r>
              <a:rPr lang="ru-RU" dirty="0">
                <a:solidFill>
                  <a:srgbClr val="000000"/>
                </a:solidFill>
                <a:latin typeface="Roboto"/>
                <a:ea typeface="Times New Roman" panose="02020603050405020304" pitchFamily="18" charset="0"/>
                <a:cs typeface="Times New Roman" panose="02020603050405020304" pitchFamily="18" charset="0"/>
              </a:rPr>
              <a:t>…</a:t>
            </a:r>
            <a:r>
              <a:rPr lang="ru-RU" dirty="0" err="1">
                <a:solidFill>
                  <a:srgbClr val="000000"/>
                </a:solidFill>
                <a:latin typeface="Roboto"/>
                <a:ea typeface="Times New Roman" panose="02020603050405020304" pitchFamily="18" charset="0"/>
                <a:cs typeface="Times New Roman" panose="02020603050405020304" pitchFamily="18" charset="0"/>
              </a:rPr>
              <a:t>en</a:t>
            </a:r>
            <a:r>
              <a:rPr lang="ru-RU" dirty="0">
                <a:solidFill>
                  <a:srgbClr val="000000"/>
                </a:solidFill>
                <a:latin typeface="Roboto"/>
                <a:ea typeface="Times New Roman" panose="02020603050405020304" pitchFamily="18" charset="0"/>
                <a:cs typeface="Times New Roman" panose="02020603050405020304" pitchFamily="18" charset="0"/>
              </a:rPr>
              <a:t>(r)</a:t>
            </a:r>
            <a:br>
              <a:rPr lang="ru-RU" dirty="0">
                <a:solidFill>
                  <a:srgbClr val="000000"/>
                </a:solidFill>
                <a:latin typeface="Roboto"/>
                <a:ea typeface="Times New Roman" panose="02020603050405020304" pitchFamily="18" charset="0"/>
                <a:cs typeface="Times New Roman" panose="02020603050405020304" pitchFamily="18" charset="0"/>
              </a:rPr>
            </a:br>
            <a:r>
              <a:rPr lang="ru-RU" dirty="0" err="1">
                <a:solidFill>
                  <a:srgbClr val="000000"/>
                </a:solidFill>
                <a:latin typeface="Roboto"/>
                <a:ea typeface="Times New Roman" panose="02020603050405020304" pitchFamily="18" charset="0"/>
                <a:cs typeface="Times New Roman" panose="02020603050405020304" pitchFamily="18" charset="0"/>
              </a:rPr>
              <a:t>comp</a:t>
            </a:r>
            <a:r>
              <a:rPr lang="ru-RU" dirty="0">
                <a:solidFill>
                  <a:srgbClr val="000000"/>
                </a:solidFill>
                <a:latin typeface="Roboto"/>
                <a:ea typeface="Times New Roman" panose="02020603050405020304" pitchFamily="18" charset="0"/>
                <a:cs typeface="Times New Roman" panose="02020603050405020304" pitchFamily="18" charset="0"/>
              </a:rPr>
              <a:t>…</a:t>
            </a:r>
            <a:r>
              <a:rPr lang="ru-RU" dirty="0" err="1">
                <a:solidFill>
                  <a:srgbClr val="000000"/>
                </a:solidFill>
                <a:latin typeface="Roboto"/>
                <a:ea typeface="Times New Roman" panose="02020603050405020304" pitchFamily="18" charset="0"/>
                <a:cs typeface="Times New Roman" panose="02020603050405020304" pitchFamily="18" charset="0"/>
              </a:rPr>
              <a:t>ter</a:t>
            </a:r>
            <a:r>
              <a:rPr lang="ru-RU" dirty="0">
                <a:solidFill>
                  <a:srgbClr val="000000"/>
                </a:solidFill>
                <a:latin typeface="Roboto"/>
                <a:ea typeface="Times New Roman" panose="02020603050405020304" pitchFamily="18" charset="0"/>
                <a:cs typeface="Times New Roman" panose="02020603050405020304" pitchFamily="18" charset="0"/>
              </a:rPr>
              <a:t> (u)</a:t>
            </a:r>
            <a:br>
              <a:rPr lang="ru-RU" dirty="0">
                <a:solidFill>
                  <a:srgbClr val="000000"/>
                </a:solidFill>
                <a:latin typeface="Roboto"/>
                <a:ea typeface="Times New Roman" panose="02020603050405020304" pitchFamily="18" charset="0"/>
                <a:cs typeface="Times New Roman" panose="02020603050405020304" pitchFamily="18" charset="0"/>
              </a:rPr>
            </a:br>
            <a:r>
              <a:rPr lang="ru-RU" dirty="0" err="1">
                <a:solidFill>
                  <a:srgbClr val="000000"/>
                </a:solidFill>
                <a:latin typeface="Roboto"/>
                <a:ea typeface="Times New Roman" panose="02020603050405020304" pitchFamily="18" charset="0"/>
                <a:cs typeface="Times New Roman" panose="02020603050405020304" pitchFamily="18" charset="0"/>
              </a:rPr>
              <a:t>Televi</a:t>
            </a:r>
            <a:r>
              <a:rPr lang="ru-RU" dirty="0">
                <a:solidFill>
                  <a:srgbClr val="000000"/>
                </a:solidFill>
                <a:latin typeface="Roboto"/>
                <a:ea typeface="Times New Roman" panose="02020603050405020304" pitchFamily="18" charset="0"/>
                <a:cs typeface="Times New Roman" panose="02020603050405020304" pitchFamily="18" charset="0"/>
              </a:rPr>
              <a:t>…</a:t>
            </a:r>
            <a:r>
              <a:rPr lang="ru-RU" dirty="0" err="1">
                <a:solidFill>
                  <a:srgbClr val="000000"/>
                </a:solidFill>
                <a:latin typeface="Roboto"/>
                <a:ea typeface="Times New Roman" panose="02020603050405020304" pitchFamily="18" charset="0"/>
                <a:cs typeface="Times New Roman" panose="02020603050405020304" pitchFamily="18" charset="0"/>
              </a:rPr>
              <a:t>ion</a:t>
            </a:r>
            <a:r>
              <a:rPr lang="ru-RU" dirty="0">
                <a:solidFill>
                  <a:srgbClr val="000000"/>
                </a:solidFill>
                <a:latin typeface="Roboto"/>
                <a:ea typeface="Times New Roman" panose="02020603050405020304" pitchFamily="18" charset="0"/>
                <a:cs typeface="Times New Roman" panose="02020603050405020304" pitchFamily="18" charset="0"/>
              </a:rPr>
              <a:t> (s)</a:t>
            </a:r>
            <a:br>
              <a:rPr lang="ru-RU" dirty="0">
                <a:solidFill>
                  <a:srgbClr val="000000"/>
                </a:solidFill>
                <a:latin typeface="Roboto"/>
                <a:ea typeface="Times New Roman" panose="02020603050405020304" pitchFamily="18" charset="0"/>
                <a:cs typeface="Times New Roman" panose="02020603050405020304" pitchFamily="18" charset="0"/>
              </a:rPr>
            </a:br>
            <a:r>
              <a:rPr lang="ru-RU" dirty="0" err="1">
                <a:solidFill>
                  <a:srgbClr val="000000"/>
                </a:solidFill>
                <a:latin typeface="Roboto"/>
                <a:ea typeface="Times New Roman" panose="02020603050405020304" pitchFamily="18" charset="0"/>
                <a:cs typeface="Times New Roman" panose="02020603050405020304" pitchFamily="18" charset="0"/>
              </a:rPr>
              <a:t>be</a:t>
            </a:r>
            <a:r>
              <a:rPr lang="ru-RU" dirty="0">
                <a:solidFill>
                  <a:srgbClr val="000000"/>
                </a:solidFill>
                <a:latin typeface="Roboto"/>
                <a:ea typeface="Times New Roman" panose="02020603050405020304" pitchFamily="18" charset="0"/>
                <a:cs typeface="Times New Roman" panose="02020603050405020304" pitchFamily="18" charset="0"/>
              </a:rPr>
              <a:t>…</a:t>
            </a:r>
            <a:r>
              <a:rPr lang="ru-RU" dirty="0" err="1">
                <a:solidFill>
                  <a:srgbClr val="000000"/>
                </a:solidFill>
                <a:latin typeface="Roboto"/>
                <a:ea typeface="Times New Roman" panose="02020603050405020304" pitchFamily="18" charset="0"/>
                <a:cs typeface="Times New Roman" panose="02020603050405020304" pitchFamily="18" charset="0"/>
              </a:rPr>
              <a:t>utiful</a:t>
            </a:r>
            <a:r>
              <a:rPr lang="ru-RU" dirty="0">
                <a:solidFill>
                  <a:srgbClr val="000000"/>
                </a:solidFill>
                <a:latin typeface="Roboto"/>
                <a:ea typeface="Times New Roman" panose="02020603050405020304" pitchFamily="18" charset="0"/>
                <a:cs typeface="Times New Roman" panose="02020603050405020304" pitchFamily="18" charset="0"/>
              </a:rPr>
              <a:t> (a)</a:t>
            </a:r>
            <a:br>
              <a:rPr lang="ru-RU" dirty="0">
                <a:solidFill>
                  <a:srgbClr val="000000"/>
                </a:solidFill>
                <a:latin typeface="Roboto"/>
                <a:ea typeface="Times New Roman" panose="02020603050405020304" pitchFamily="18" charset="0"/>
                <a:cs typeface="Times New Roman" panose="02020603050405020304" pitchFamily="18" charset="0"/>
              </a:rPr>
            </a:br>
            <a:br>
              <a:rPr lang="ru-RU" dirty="0">
                <a:solidFill>
                  <a:srgbClr val="000000"/>
                </a:solidFill>
                <a:latin typeface="Roboto"/>
                <a:ea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1814454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4136" y="1206173"/>
            <a:ext cx="9175531" cy="4401205"/>
          </a:xfrm>
          <a:prstGeom prst="rect">
            <a:avLst/>
          </a:prstGeom>
        </p:spPr>
        <p:txBody>
          <a:bodyPr wrap="square">
            <a:spAutoFit/>
          </a:bodyPr>
          <a:lstStyle/>
          <a:p>
            <a:pPr>
              <a:spcAft>
                <a:spcPts val="0"/>
              </a:spcAft>
            </a:pPr>
            <a:r>
              <a:rPr lang="en-US" sz="2800" b="1" i="1" dirty="0">
                <a:solidFill>
                  <a:srgbClr val="000000"/>
                </a:solidFill>
                <a:latin typeface="Times New Roman" panose="02020603050405020304" pitchFamily="18" charset="0"/>
                <a:ea typeface="Times New Roman" panose="02020603050405020304" pitchFamily="18" charset="0"/>
              </a:rPr>
              <a:t>The  contest is called "The right choice”. It’s very important to make the right choice in our life: the right choice of a color, a hobby, a friend. Each team should answer my questions. You’ll choose  a, b, c answers. Choose the right answer</a:t>
            </a:r>
            <a:endParaRPr lang="ru-RU" sz="2400" b="1" i="1" dirty="0">
              <a:latin typeface="Times New Roman" panose="02020603050405020304" pitchFamily="18" charset="0"/>
              <a:ea typeface="Times New Roman" panose="02020603050405020304" pitchFamily="18" charset="0"/>
            </a:endParaRPr>
          </a:p>
          <a:p>
            <a:pPr>
              <a:spcAft>
                <a:spcPts val="0"/>
              </a:spcAft>
            </a:pPr>
            <a:r>
              <a:rPr lang="en-US" sz="2800" b="1" i="1" dirty="0">
                <a:solidFill>
                  <a:srgbClr val="000000"/>
                </a:solidFill>
                <a:latin typeface="Times New Roman" panose="02020603050405020304" pitchFamily="18" charset="0"/>
                <a:ea typeface="Times New Roman" panose="02020603050405020304" pitchFamily="18" charset="0"/>
              </a:rPr>
              <a:t>-</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Келесі</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сайыс</a:t>
            </a:r>
            <a:r>
              <a:rPr lang="en-US" b="1" i="1" dirty="0">
                <a:solidFill>
                  <a:srgbClr val="000000"/>
                </a:solidFill>
                <a:latin typeface="Verdana" panose="020B0604030504040204" pitchFamily="34" charset="0"/>
                <a:ea typeface="Times New Roman" panose="02020603050405020304" pitchFamily="18" charset="0"/>
              </a:rPr>
              <a:t> </a:t>
            </a:r>
            <a:r>
              <a:rPr lang="en-US" sz="2800" b="1" i="1" dirty="0">
                <a:solidFill>
                  <a:srgbClr val="000000"/>
                </a:solidFill>
                <a:latin typeface="Times New Roman" panose="02020603050405020304" pitchFamily="18" charset="0"/>
                <a:ea typeface="Times New Roman" panose="02020603050405020304" pitchFamily="18" charset="0"/>
              </a:rPr>
              <a:t>«</a:t>
            </a:r>
            <a:r>
              <a:rPr lang="ru-RU" sz="2800" b="1" i="1" dirty="0" err="1">
                <a:solidFill>
                  <a:srgbClr val="000000"/>
                </a:solidFill>
                <a:latin typeface="Times New Roman" panose="02020603050405020304" pitchFamily="18" charset="0"/>
                <a:ea typeface="Times New Roman" panose="02020603050405020304" pitchFamily="18" charset="0"/>
              </a:rPr>
              <a:t>Дұрыс</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таңдау</a:t>
            </a:r>
            <a:r>
              <a:rPr lang="en-US" sz="2800" b="1" i="1" dirty="0">
                <a:solidFill>
                  <a:srgbClr val="000000"/>
                </a:solidFill>
                <a:latin typeface="Times New Roman" panose="02020603050405020304" pitchFamily="18" charset="0"/>
                <a:ea typeface="Times New Roman" panose="02020603050405020304" pitchFamily="18" charset="0"/>
              </a:rPr>
              <a:t>».</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Өмірімізде</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тиімді</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түсті</a:t>
            </a:r>
            <a:r>
              <a:rPr lang="en-US" sz="2800" b="1" i="1" dirty="0">
                <a:solidFill>
                  <a:srgbClr val="000000"/>
                </a:solidFill>
                <a:latin typeface="Times New Roman" panose="02020603050405020304" pitchFamily="18" charset="0"/>
                <a:ea typeface="Times New Roman" panose="02020603050405020304" pitchFamily="18" charset="0"/>
              </a:rPr>
              <a:t>,</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досты</a:t>
            </a:r>
            <a:r>
              <a:rPr lang="en-US" sz="2800" b="1" i="1" dirty="0">
                <a:solidFill>
                  <a:srgbClr val="000000"/>
                </a:solidFill>
                <a:latin typeface="Times New Roman" panose="02020603050405020304" pitchFamily="18" charset="0"/>
                <a:ea typeface="Times New Roman" panose="02020603050405020304" pitchFamily="18" charset="0"/>
              </a:rPr>
              <a:t>,</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айналысатын</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істі</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дұрыс</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таңдау</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өте</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маңызды</a:t>
            </a:r>
            <a:r>
              <a:rPr lang="en-US" sz="2800" b="1" i="1" dirty="0">
                <a:solidFill>
                  <a:srgbClr val="000000"/>
                </a:solidFill>
                <a:latin typeface="Times New Roman" panose="02020603050405020304" pitchFamily="18" charset="0"/>
                <a:ea typeface="Times New Roman" panose="02020603050405020304" pitchFamily="18" charset="0"/>
              </a:rPr>
              <a:t>.</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Біздің</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сұрағымызға</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жауап</a:t>
            </a:r>
            <a:r>
              <a:rPr lang="en-US" b="1" i="1" dirty="0">
                <a:solidFill>
                  <a:srgbClr val="000000"/>
                </a:solidFill>
                <a:latin typeface="Verdana" panose="020B0604030504040204" pitchFamily="34" charset="0"/>
                <a:ea typeface="Times New Roman" panose="02020603050405020304" pitchFamily="18" charset="0"/>
              </a:rPr>
              <a:t> </a:t>
            </a:r>
            <a:r>
              <a:rPr lang="ru-RU" sz="2800" b="1" i="1" dirty="0">
                <a:solidFill>
                  <a:srgbClr val="000000"/>
                </a:solidFill>
                <a:latin typeface="Times New Roman" panose="02020603050405020304" pitchFamily="18" charset="0"/>
                <a:ea typeface="Times New Roman" panose="02020603050405020304" pitchFamily="18" charset="0"/>
              </a:rPr>
              <a:t>беру</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үшін</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жауаптардың</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біреуін</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таңда</a:t>
            </a:r>
            <a:r>
              <a:rPr lang="en-US" sz="2800" b="1" i="1" dirty="0">
                <a:solidFill>
                  <a:srgbClr val="000000"/>
                </a:solidFill>
                <a:latin typeface="Times New Roman" panose="02020603050405020304" pitchFamily="18" charset="0"/>
                <a:ea typeface="Times New Roman" panose="02020603050405020304" pitchFamily="18" charset="0"/>
              </a:rPr>
              <a:t>. a, b,</a:t>
            </a:r>
            <a:r>
              <a:rPr lang="kk-KZ" sz="2800" b="1" i="1" dirty="0">
                <a:solidFill>
                  <a:srgbClr val="000000"/>
                </a:solidFill>
                <a:latin typeface="Times New Roman" panose="02020603050405020304" pitchFamily="18" charset="0"/>
                <a:ea typeface="Times New Roman" panose="02020603050405020304" pitchFamily="18" charset="0"/>
              </a:rPr>
              <a:t> </a:t>
            </a:r>
            <a:r>
              <a:rPr lang="en-US" sz="2800" b="1" i="1" dirty="0">
                <a:solidFill>
                  <a:srgbClr val="000000"/>
                </a:solidFill>
                <a:latin typeface="Times New Roman" panose="02020603050405020304" pitchFamily="18" charset="0"/>
                <a:ea typeface="Times New Roman" panose="02020603050405020304" pitchFamily="18" charset="0"/>
              </a:rPr>
              <a:t>c </a:t>
            </a:r>
            <a:r>
              <a:rPr lang="ru-RU" sz="2800" b="1" i="1" dirty="0" err="1">
                <a:solidFill>
                  <a:srgbClr val="000000"/>
                </a:solidFill>
                <a:latin typeface="Times New Roman" panose="02020603050405020304" pitchFamily="18" charset="0"/>
                <a:ea typeface="Times New Roman" panose="02020603050405020304" pitchFamily="18" charset="0"/>
              </a:rPr>
              <a:t>әріптерінің</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дұрысын</a:t>
            </a:r>
            <a:r>
              <a:rPr lang="en-US" b="1" i="1" dirty="0">
                <a:solidFill>
                  <a:srgbClr val="000000"/>
                </a:solidFill>
                <a:latin typeface="Verdana" panose="020B0604030504040204" pitchFamily="34" charset="0"/>
                <a:ea typeface="Times New Roman" panose="02020603050405020304" pitchFamily="18" charset="0"/>
              </a:rPr>
              <a:t> </a:t>
            </a:r>
            <a:r>
              <a:rPr lang="ru-RU" sz="2800" b="1" i="1" dirty="0" err="1">
                <a:solidFill>
                  <a:srgbClr val="000000"/>
                </a:solidFill>
                <a:latin typeface="Times New Roman" panose="02020603050405020304" pitchFamily="18" charset="0"/>
                <a:ea typeface="Times New Roman" panose="02020603050405020304" pitchFamily="18" charset="0"/>
              </a:rPr>
              <a:t>айтыңыз</a:t>
            </a:r>
            <a:r>
              <a:rPr lang="en-US" sz="2800" b="1" i="1" dirty="0">
                <a:solidFill>
                  <a:srgbClr val="000000"/>
                </a:solidFill>
                <a:latin typeface="Times New Roman" panose="02020603050405020304" pitchFamily="18" charset="0"/>
                <a:ea typeface="Times New Roman" panose="02020603050405020304" pitchFamily="18" charset="0"/>
              </a:rPr>
              <a:t>!</a:t>
            </a:r>
            <a:endParaRPr lang="ru-RU" sz="2400" b="1" i="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65280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87820" y="240804"/>
            <a:ext cx="9238594" cy="6617196"/>
          </a:xfrm>
          <a:prstGeom prst="rect">
            <a:avLst/>
          </a:prstGeom>
        </p:spPr>
        <p:txBody>
          <a:bodyPr wrap="square">
            <a:spAutoFit/>
          </a:bodyPr>
          <a:lstStyle/>
          <a:p>
            <a:pPr marL="342900" lvl="0" indent="-342900">
              <a:spcAft>
                <a:spcPts val="0"/>
              </a:spcAft>
              <a:tabLst>
                <a:tab pos="457200" algn="l"/>
              </a:tabLst>
            </a:pPr>
            <a:r>
              <a:rPr lang="kk-KZ" sz="2000" b="1" dirty="0">
                <a:solidFill>
                  <a:srgbClr val="000000"/>
                </a:solidFill>
                <a:latin typeface="Times New Roman" panose="02020603050405020304" pitchFamily="18" charset="0"/>
                <a:ea typeface="Times New Roman" panose="02020603050405020304" pitchFamily="18" charset="0"/>
              </a:rPr>
              <a:t>1.   </a:t>
            </a:r>
            <a:r>
              <a:rPr lang="en-US" sz="2000" b="1" dirty="0">
                <a:solidFill>
                  <a:srgbClr val="000000"/>
                </a:solidFill>
                <a:latin typeface="Times New Roman" panose="02020603050405020304" pitchFamily="18" charset="0"/>
                <a:ea typeface="Times New Roman" panose="02020603050405020304" pitchFamily="18" charset="0"/>
              </a:rPr>
              <a:t>The capital of England is….</a:t>
            </a:r>
            <a:endParaRPr lang="ru-RU" b="1" dirty="0">
              <a:latin typeface="Times New Roman" panose="02020603050405020304" pitchFamily="18" charset="0"/>
              <a:ea typeface="Times New Roman" panose="02020603050405020304" pitchFamily="18" charset="0"/>
            </a:endParaRPr>
          </a:p>
          <a:p>
            <a:pPr marL="585470">
              <a:spcAft>
                <a:spcPts val="0"/>
              </a:spcAft>
            </a:pP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a) London</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b) Paris c) Moscow</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2.     London stands…</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a) the Volga b) the Mississippi</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c) the Thames</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3.     The symbol of England is…  </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a) a red rose</a:t>
            </a:r>
            <a:r>
              <a:rPr lang="en-US" sz="2000" b="1" u="sng" dirty="0">
                <a:solidFill>
                  <a:srgbClr val="000000"/>
                </a:solidFill>
                <a:latin typeface="Times New Roman" panose="02020603050405020304" pitchFamily="18"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  b) a tulip c) a daffodil</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4.     The English flag is….</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a) blue and white b) red and green </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c) red and white</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5.     Golf comes from….</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a) Scotland</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b) Russia c) the USA</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6.     A. Bell invented….</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a) a car </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b) a telephone  c) a plane</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7.     Ch. Chaplin was</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a) an artist b) a composer </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c) an actor</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8.     Cricket comes from….</a:t>
            </a:r>
            <a:endParaRPr lang="ru-RU" b="1" dirty="0">
              <a:latin typeface="Times New Roman" panose="02020603050405020304" pitchFamily="18" charset="0"/>
              <a:ea typeface="Times New Roman" panose="02020603050405020304" pitchFamily="18" charset="0"/>
            </a:endParaRPr>
          </a:p>
          <a:p>
            <a:pPr>
              <a:spcAft>
                <a:spcPts val="0"/>
              </a:spcAft>
            </a:pPr>
            <a:r>
              <a:rPr lang="ru-RU"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a) England</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b) Italy c) France</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9.     "Robinson Crusoe” was written by….</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a) Lewis Carroll </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b) Daniel Defoe</a:t>
            </a:r>
            <a:r>
              <a:rPr lang="en-US" sz="2000" b="1" u="sng" dirty="0">
                <a:solidFill>
                  <a:srgbClr val="000000"/>
                </a:solidFill>
                <a:latin typeface="Times New Roman" panose="02020603050405020304" pitchFamily="18"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  c) Alan Milne</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10. The traditional Christmas meal in England is </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a) roast turkey  b) fish and chips c) porridge</a:t>
            </a:r>
            <a:endParaRPr lang="ru-RU" b="1" dirty="0">
              <a:latin typeface="Times New Roman" panose="02020603050405020304" pitchFamily="18" charset="0"/>
              <a:ea typeface="Times New Roman" panose="02020603050405020304" pitchFamily="18" charset="0"/>
            </a:endParaRPr>
          </a:p>
          <a:p>
            <a:pPr>
              <a:spcAft>
                <a:spcPts val="0"/>
              </a:spcAft>
            </a:pPr>
            <a:r>
              <a:rPr lang="kk-KZ" sz="2000" b="1" i="1" u="sng" dirty="0">
                <a:solidFill>
                  <a:srgbClr val="FF0000"/>
                </a:solidFill>
                <a:latin typeface="Times New Roman" panose="02020603050405020304" pitchFamily="18" charset="0"/>
                <a:ea typeface="Times New Roman" panose="02020603050405020304" pitchFamily="18" charset="0"/>
              </a:rPr>
              <a:t>   </a:t>
            </a:r>
            <a:r>
              <a:rPr lang="en-US" sz="2000" b="1" i="1" u="sng" dirty="0">
                <a:solidFill>
                  <a:srgbClr val="FF0000"/>
                </a:solidFill>
                <a:latin typeface="Times New Roman" panose="02020603050405020304" pitchFamily="18" charset="0"/>
                <a:ea typeface="Times New Roman" panose="02020603050405020304" pitchFamily="18" charset="0"/>
              </a:rPr>
              <a:t>Each team can get 1 point for the right answer. -</a:t>
            </a:r>
            <a:endParaRPr lang="ru-RU" b="1" i="1" u="sng" dirty="0">
              <a:solidFill>
                <a:srgbClr val="FF0000"/>
              </a:solidFill>
              <a:effectLst/>
              <a:latin typeface="Times New Roman" panose="02020603050405020304" pitchFamily="18" charset="0"/>
              <a:ea typeface="Times New Roman" panose="02020603050405020304" pitchFamily="18" charset="0"/>
            </a:endParaRPr>
          </a:p>
        </p:txBody>
      </p:sp>
      <p:sp>
        <p:nvSpPr>
          <p:cNvPr id="5" name="Прямоугольник 4"/>
          <p:cNvSpPr/>
          <p:nvPr/>
        </p:nvSpPr>
        <p:spPr>
          <a:xfrm>
            <a:off x="6412577" y="6357824"/>
            <a:ext cx="2212850" cy="369332"/>
          </a:xfrm>
          <a:prstGeom prst="rect">
            <a:avLst/>
          </a:prstGeom>
        </p:spPr>
        <p:txBody>
          <a:bodyPr wrap="none">
            <a:spAutoFit/>
          </a:bodyPr>
          <a:lstStyle/>
          <a:p>
            <a:r>
              <a:rPr lang="ru-RU" b="1" i="1" u="sng" dirty="0" err="1">
                <a:solidFill>
                  <a:srgbClr val="FF0000"/>
                </a:solidFill>
                <a:latin typeface="Times New Roman" panose="02020603050405020304" pitchFamily="18" charset="0"/>
                <a:ea typeface="Times New Roman" panose="02020603050405020304" pitchFamily="18" charset="0"/>
              </a:rPr>
              <a:t>Әр</a:t>
            </a:r>
            <a:r>
              <a:rPr lang="en-US" b="1" i="1" u="sng" dirty="0">
                <a:solidFill>
                  <a:srgbClr val="FF0000"/>
                </a:solidFill>
                <a:latin typeface="Verdana" panose="020B0604030504040204" pitchFamily="34" charset="0"/>
                <a:ea typeface="Times New Roman" panose="02020603050405020304" pitchFamily="18" charset="0"/>
              </a:rPr>
              <a:t> </a:t>
            </a:r>
            <a:r>
              <a:rPr lang="ru-RU" b="1" i="1" u="sng" dirty="0" err="1">
                <a:solidFill>
                  <a:srgbClr val="FF0000"/>
                </a:solidFill>
                <a:latin typeface="Times New Roman" panose="02020603050405020304" pitchFamily="18" charset="0"/>
                <a:ea typeface="Times New Roman" panose="02020603050405020304" pitchFamily="18" charset="0"/>
              </a:rPr>
              <a:t>жауапқа</a:t>
            </a:r>
            <a:r>
              <a:rPr lang="en-US" b="1" i="1" u="sng" dirty="0">
                <a:solidFill>
                  <a:srgbClr val="FF0000"/>
                </a:solidFill>
                <a:latin typeface="Verdana" panose="020B0604030504040204" pitchFamily="34" charset="0"/>
                <a:ea typeface="Times New Roman" panose="02020603050405020304" pitchFamily="18" charset="0"/>
              </a:rPr>
              <a:t> </a:t>
            </a:r>
            <a:r>
              <a:rPr lang="en-US" b="1" i="1" u="sng" dirty="0">
                <a:solidFill>
                  <a:srgbClr val="FF0000"/>
                </a:solidFill>
                <a:latin typeface="Times New Roman" panose="02020603050405020304" pitchFamily="18" charset="0"/>
                <a:ea typeface="Times New Roman" panose="02020603050405020304" pitchFamily="18" charset="0"/>
              </a:rPr>
              <a:t>1</a:t>
            </a:r>
            <a:r>
              <a:rPr lang="en-US" b="1" i="1" u="sng" dirty="0">
                <a:solidFill>
                  <a:srgbClr val="FF0000"/>
                </a:solidFill>
                <a:latin typeface="Verdana" panose="020B0604030504040204" pitchFamily="34" charset="0"/>
                <a:ea typeface="Times New Roman" panose="02020603050405020304" pitchFamily="18" charset="0"/>
              </a:rPr>
              <a:t> </a:t>
            </a:r>
            <a:r>
              <a:rPr lang="ru-RU" b="1" i="1" u="sng" dirty="0" err="1">
                <a:solidFill>
                  <a:srgbClr val="FF0000"/>
                </a:solidFill>
                <a:latin typeface="Times New Roman" panose="02020603050405020304" pitchFamily="18" charset="0"/>
                <a:ea typeface="Times New Roman" panose="02020603050405020304" pitchFamily="18" charset="0"/>
              </a:rPr>
              <a:t>ұпай</a:t>
            </a:r>
            <a:endParaRPr lang="ru-RU" b="1" i="1" u="sng" dirty="0">
              <a:solidFill>
                <a:srgbClr val="FF0000"/>
              </a:solidFill>
            </a:endParaRPr>
          </a:p>
        </p:txBody>
      </p:sp>
    </p:spTree>
    <p:extLst>
      <p:ext uri="{BB962C8B-B14F-4D97-AF65-F5344CB8AC3E}">
        <p14:creationId xmlns:p14="http://schemas.microsoft.com/office/powerpoint/2010/main" val="8460606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46841"/>
            <a:ext cx="12192000" cy="7378262"/>
          </a:xfrm>
          <a:prstGeom prst="rect">
            <a:avLst/>
          </a:prstGeom>
        </p:spPr>
      </p:pic>
      <p:sp>
        <p:nvSpPr>
          <p:cNvPr id="2" name="TextBox 1"/>
          <p:cNvSpPr txBox="1"/>
          <p:nvPr/>
        </p:nvSpPr>
        <p:spPr>
          <a:xfrm>
            <a:off x="378372" y="4303987"/>
            <a:ext cx="4902304" cy="1569660"/>
          </a:xfrm>
          <a:prstGeom prst="rect">
            <a:avLst/>
          </a:prstGeom>
          <a:noFill/>
        </p:spPr>
        <p:txBody>
          <a:bodyPr wrap="none" rtlCol="0">
            <a:spAutoFit/>
          </a:bodyPr>
          <a:lstStyle/>
          <a:p>
            <a:r>
              <a:rPr lang="en-US" sz="9600" b="1" i="1" u="sng" dirty="0">
                <a:solidFill>
                  <a:schemeClr val="accent4"/>
                </a:solidFill>
                <a:effectLst>
                  <a:outerShdw blurRad="38100" dist="38100" dir="2700000" algn="tl">
                    <a:srgbClr val="000000">
                      <a:alpha val="43137"/>
                    </a:srgbClr>
                  </a:outerShdw>
                </a:effectLst>
              </a:rPr>
              <a:t>karaoke</a:t>
            </a:r>
            <a:endParaRPr lang="ru-RU" sz="9600" b="1" i="1" u="sng" dirty="0">
              <a:solidFill>
                <a:schemeClr val="accent4"/>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52532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311879166"/>
              </p:ext>
            </p:extLst>
          </p:nvPr>
        </p:nvGraphicFramePr>
        <p:xfrm>
          <a:off x="702604" y="1355783"/>
          <a:ext cx="8441872" cy="5418845"/>
        </p:xfrm>
        <a:graphic>
          <a:graphicData uri="http://schemas.openxmlformats.org/drawingml/2006/table">
            <a:tbl>
              <a:tblPr firstRow="1" firstCol="1" bandRow="1">
                <a:tableStyleId>{5C22544A-7EE6-4342-B048-85BDC9FD1C3A}</a:tableStyleId>
              </a:tblPr>
              <a:tblGrid>
                <a:gridCol w="6082546">
                  <a:extLst>
                    <a:ext uri="{9D8B030D-6E8A-4147-A177-3AD203B41FA5}">
                      <a16:colId xmlns:a16="http://schemas.microsoft.com/office/drawing/2014/main" val="1034269625"/>
                    </a:ext>
                  </a:extLst>
                </a:gridCol>
                <a:gridCol w="1214543">
                  <a:extLst>
                    <a:ext uri="{9D8B030D-6E8A-4147-A177-3AD203B41FA5}">
                      <a16:colId xmlns:a16="http://schemas.microsoft.com/office/drawing/2014/main" val="2129733623"/>
                    </a:ext>
                  </a:extLst>
                </a:gridCol>
                <a:gridCol w="1144783">
                  <a:extLst>
                    <a:ext uri="{9D8B030D-6E8A-4147-A177-3AD203B41FA5}">
                      <a16:colId xmlns:a16="http://schemas.microsoft.com/office/drawing/2014/main" val="2617924177"/>
                    </a:ext>
                  </a:extLst>
                </a:gridCol>
              </a:tblGrid>
              <a:tr h="749515">
                <a:tc>
                  <a:txBody>
                    <a:bodyPr/>
                    <a:lstStyle/>
                    <a:p>
                      <a:pPr>
                        <a:lnSpc>
                          <a:spcPct val="107000"/>
                        </a:lnSpc>
                        <a:spcAft>
                          <a:spcPts val="750"/>
                        </a:spcAft>
                      </a:pPr>
                      <a:r>
                        <a:rPr lang="ru-RU" sz="1800" i="1">
                          <a:solidFill>
                            <a:srgbClr val="7030A0"/>
                          </a:solidFill>
                          <a:effectLst/>
                        </a:rPr>
                        <a:t> </a:t>
                      </a:r>
                      <a:r>
                        <a:rPr lang="ru-RU" sz="2400" i="1">
                          <a:solidFill>
                            <a:srgbClr val="7030A0"/>
                          </a:solidFill>
                          <a:effectLst/>
                        </a:rPr>
                        <a:t>Сайыстың түрі</a:t>
                      </a:r>
                      <a:endParaRPr lang="ru-RU" sz="1800" i="1">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tc>
                  <a:txBody>
                    <a:bodyPr/>
                    <a:lstStyle/>
                    <a:p>
                      <a:pPr>
                        <a:lnSpc>
                          <a:spcPct val="107000"/>
                        </a:lnSpc>
                        <a:spcAft>
                          <a:spcPts val="750"/>
                        </a:spcAft>
                      </a:pPr>
                      <a:r>
                        <a:rPr lang="en-US" sz="2800" dirty="0">
                          <a:solidFill>
                            <a:schemeClr val="accent5">
                              <a:lumMod val="75000"/>
                            </a:schemeClr>
                          </a:solidFill>
                          <a:effectLst/>
                        </a:rPr>
                        <a:t>Girls</a:t>
                      </a:r>
                      <a:endParaRPr lang="ru-RU" sz="2000" dirty="0">
                        <a:solidFill>
                          <a:schemeClr val="accent5">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tc>
                  <a:txBody>
                    <a:bodyPr/>
                    <a:lstStyle/>
                    <a:p>
                      <a:pPr indent="224790">
                        <a:lnSpc>
                          <a:spcPct val="107000"/>
                        </a:lnSpc>
                        <a:spcAft>
                          <a:spcPts val="750"/>
                        </a:spcAft>
                      </a:pPr>
                      <a:r>
                        <a:rPr lang="en-US" sz="2800" dirty="0">
                          <a:solidFill>
                            <a:srgbClr val="0070C0"/>
                          </a:solidFill>
                          <a:effectLst/>
                        </a:rPr>
                        <a:t>Boys</a:t>
                      </a:r>
                      <a:endParaRPr lang="ru-RU" sz="200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extLst>
                  <a:ext uri="{0D108BD9-81ED-4DB2-BD59-A6C34878D82A}">
                    <a16:rowId xmlns:a16="http://schemas.microsoft.com/office/drawing/2014/main" val="1597277892"/>
                  </a:ext>
                </a:extLst>
              </a:tr>
              <a:tr h="749515">
                <a:tc>
                  <a:txBody>
                    <a:bodyPr/>
                    <a:lstStyle/>
                    <a:p>
                      <a:pPr>
                        <a:lnSpc>
                          <a:spcPct val="107000"/>
                        </a:lnSpc>
                        <a:spcAft>
                          <a:spcPts val="0"/>
                        </a:spcAft>
                      </a:pPr>
                      <a:r>
                        <a:rPr lang="en-US" sz="2400" i="1">
                          <a:solidFill>
                            <a:srgbClr val="7030A0"/>
                          </a:solidFill>
                          <a:effectLst/>
                        </a:rPr>
                        <a:t>Introduction-</a:t>
                      </a:r>
                      <a:r>
                        <a:rPr lang="kk-KZ" sz="2400" i="1">
                          <a:solidFill>
                            <a:srgbClr val="7030A0"/>
                          </a:solidFill>
                          <a:effectLst/>
                        </a:rPr>
                        <a:t>Таныстыру</a:t>
                      </a:r>
                      <a:endParaRPr lang="ru-RU" sz="1800" i="1">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tc>
                  <a:txBody>
                    <a:bodyPr/>
                    <a:lstStyle/>
                    <a:p>
                      <a:pPr>
                        <a:lnSpc>
                          <a:spcPct val="107000"/>
                        </a:lnSpc>
                      </a:pPr>
                      <a:endParaRPr lang="ru-RU" sz="1100">
                        <a:effectLst/>
                        <a:latin typeface="Calibri" panose="020F0502020204030204" pitchFamily="34" charset="0"/>
                        <a:cs typeface="Times New Roman" panose="02020603050405020304" pitchFamily="18" charset="0"/>
                      </a:endParaRPr>
                    </a:p>
                  </a:txBody>
                  <a:tcPr marL="45720" marR="45720" anchor="b"/>
                </a:tc>
                <a:tc>
                  <a:txBody>
                    <a:bodyPr/>
                    <a:lstStyle/>
                    <a:p>
                      <a:pPr>
                        <a:lnSpc>
                          <a:spcPct val="107000"/>
                        </a:lnSpc>
                      </a:pPr>
                      <a:endParaRPr lang="ru-RU" sz="1100">
                        <a:effectLst/>
                        <a:latin typeface="Calibri" panose="020F0502020204030204" pitchFamily="34" charset="0"/>
                        <a:cs typeface="Times New Roman" panose="02020603050405020304" pitchFamily="18" charset="0"/>
                      </a:endParaRPr>
                    </a:p>
                  </a:txBody>
                  <a:tcPr marL="45720" marR="45720" anchor="b"/>
                </a:tc>
                <a:extLst>
                  <a:ext uri="{0D108BD9-81ED-4DB2-BD59-A6C34878D82A}">
                    <a16:rowId xmlns:a16="http://schemas.microsoft.com/office/drawing/2014/main" val="2078917540"/>
                  </a:ext>
                </a:extLst>
              </a:tr>
              <a:tr h="749515">
                <a:tc>
                  <a:txBody>
                    <a:bodyPr/>
                    <a:lstStyle/>
                    <a:p>
                      <a:pPr>
                        <a:lnSpc>
                          <a:spcPct val="107000"/>
                        </a:lnSpc>
                        <a:spcAft>
                          <a:spcPts val="0"/>
                        </a:spcAft>
                      </a:pPr>
                      <a:r>
                        <a:rPr lang="ru-RU" sz="2400" i="1">
                          <a:solidFill>
                            <a:srgbClr val="7030A0"/>
                          </a:solidFill>
                          <a:effectLst/>
                        </a:rPr>
                        <a:t>ABC game/Әліпби ойыны</a:t>
                      </a:r>
                      <a:endParaRPr lang="ru-RU" sz="1800" i="1">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tc>
                  <a:txBody>
                    <a:bodyPr/>
                    <a:lstStyle/>
                    <a:p>
                      <a:pPr>
                        <a:lnSpc>
                          <a:spcPct val="107000"/>
                        </a:lnSpc>
                        <a:spcAft>
                          <a:spcPts val="750"/>
                        </a:spcAft>
                      </a:pPr>
                      <a:r>
                        <a:rPr lang="ru-RU" sz="11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tc>
                  <a:txBody>
                    <a:bodyPr/>
                    <a:lstStyle/>
                    <a:p>
                      <a:pPr>
                        <a:lnSpc>
                          <a:spcPct val="107000"/>
                        </a:lnSpc>
                        <a:spcAft>
                          <a:spcPts val="750"/>
                        </a:spcAft>
                      </a:pPr>
                      <a:r>
                        <a:rPr lang="ru-RU" sz="11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extLst>
                  <a:ext uri="{0D108BD9-81ED-4DB2-BD59-A6C34878D82A}">
                    <a16:rowId xmlns:a16="http://schemas.microsoft.com/office/drawing/2014/main" val="1138382020"/>
                  </a:ext>
                </a:extLst>
              </a:tr>
              <a:tr h="749515">
                <a:tc>
                  <a:txBody>
                    <a:bodyPr/>
                    <a:lstStyle/>
                    <a:p>
                      <a:pPr>
                        <a:lnSpc>
                          <a:spcPct val="107000"/>
                        </a:lnSpc>
                        <a:spcAft>
                          <a:spcPts val="0"/>
                        </a:spcAft>
                      </a:pPr>
                      <a:r>
                        <a:rPr lang="en-US" sz="2400" i="1">
                          <a:solidFill>
                            <a:srgbClr val="7030A0"/>
                          </a:solidFill>
                          <a:effectLst/>
                        </a:rPr>
                        <a:t>A magic five/</a:t>
                      </a:r>
                      <a:r>
                        <a:rPr lang="ru-RU" sz="2400" i="1">
                          <a:solidFill>
                            <a:srgbClr val="7030A0"/>
                          </a:solidFill>
                          <a:effectLst/>
                        </a:rPr>
                        <a:t>Сиқырлы</a:t>
                      </a:r>
                      <a:r>
                        <a:rPr lang="ru-RU" sz="1800" i="1">
                          <a:solidFill>
                            <a:srgbClr val="7030A0"/>
                          </a:solidFill>
                          <a:effectLst/>
                        </a:rPr>
                        <a:t> </a:t>
                      </a:r>
                      <a:r>
                        <a:rPr lang="en-US" sz="2400" i="1">
                          <a:solidFill>
                            <a:srgbClr val="7030A0"/>
                          </a:solidFill>
                          <a:effectLst/>
                        </a:rPr>
                        <a:t>5</a:t>
                      </a:r>
                      <a:r>
                        <a:rPr lang="ru-RU" sz="1800" i="1">
                          <a:solidFill>
                            <a:srgbClr val="7030A0"/>
                          </a:solidFill>
                          <a:effectLst/>
                        </a:rPr>
                        <a:t> </a:t>
                      </a:r>
                      <a:r>
                        <a:rPr lang="ru-RU" sz="2400" i="1">
                          <a:solidFill>
                            <a:srgbClr val="7030A0"/>
                          </a:solidFill>
                          <a:effectLst/>
                        </a:rPr>
                        <a:t>саны</a:t>
                      </a:r>
                      <a:endParaRPr lang="ru-RU" sz="1800" i="1">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tc>
                  <a:txBody>
                    <a:bodyPr/>
                    <a:lstStyle/>
                    <a:p>
                      <a:pPr>
                        <a:lnSpc>
                          <a:spcPct val="107000"/>
                        </a:lnSpc>
                        <a:spcAft>
                          <a:spcPts val="750"/>
                        </a:spcAft>
                      </a:pPr>
                      <a:r>
                        <a:rPr lang="ru-RU" sz="11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tc>
                  <a:txBody>
                    <a:bodyPr/>
                    <a:lstStyle/>
                    <a:p>
                      <a:pPr>
                        <a:lnSpc>
                          <a:spcPct val="107000"/>
                        </a:lnSpc>
                        <a:spcAft>
                          <a:spcPts val="750"/>
                        </a:spcAft>
                      </a:pPr>
                      <a:r>
                        <a:rPr lang="ru-RU" sz="11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extLst>
                  <a:ext uri="{0D108BD9-81ED-4DB2-BD59-A6C34878D82A}">
                    <a16:rowId xmlns:a16="http://schemas.microsoft.com/office/drawing/2014/main" val="3142942706"/>
                  </a:ext>
                </a:extLst>
              </a:tr>
              <a:tr h="1170045">
                <a:tc>
                  <a:txBody>
                    <a:bodyPr/>
                    <a:lstStyle/>
                    <a:p>
                      <a:pPr>
                        <a:lnSpc>
                          <a:spcPct val="107000"/>
                        </a:lnSpc>
                        <a:spcAft>
                          <a:spcPts val="0"/>
                        </a:spcAft>
                      </a:pPr>
                      <a:r>
                        <a:rPr lang="ru-RU" sz="2400" i="1">
                          <a:solidFill>
                            <a:srgbClr val="7030A0"/>
                          </a:solidFill>
                          <a:effectLst/>
                        </a:rPr>
                        <a:t>Hidden words/ Жасырын сөздер</a:t>
                      </a:r>
                      <a:endParaRPr lang="ru-RU" sz="1800" i="1">
                        <a:solidFill>
                          <a:srgbClr val="7030A0"/>
                        </a:solidFill>
                        <a:effectLst/>
                      </a:endParaRPr>
                    </a:p>
                    <a:p>
                      <a:pPr>
                        <a:lnSpc>
                          <a:spcPct val="107000"/>
                        </a:lnSpc>
                        <a:spcAft>
                          <a:spcPts val="0"/>
                        </a:spcAft>
                      </a:pPr>
                      <a:r>
                        <a:rPr lang="ru-RU" sz="1800" i="1">
                          <a:solidFill>
                            <a:srgbClr val="7030A0"/>
                          </a:solidFill>
                          <a:effectLst/>
                        </a:rPr>
                        <a:t> </a:t>
                      </a:r>
                      <a:endParaRPr lang="ru-RU" sz="1800" i="1">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tc>
                  <a:txBody>
                    <a:bodyPr/>
                    <a:lstStyle/>
                    <a:p>
                      <a:pPr>
                        <a:lnSpc>
                          <a:spcPct val="107000"/>
                        </a:lnSpc>
                        <a:spcAft>
                          <a:spcPts val="750"/>
                        </a:spcAft>
                      </a:pPr>
                      <a:r>
                        <a:rPr lang="ru-RU" sz="11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tc>
                  <a:txBody>
                    <a:bodyPr/>
                    <a:lstStyle/>
                    <a:p>
                      <a:pPr>
                        <a:lnSpc>
                          <a:spcPct val="107000"/>
                        </a:lnSpc>
                        <a:spcAft>
                          <a:spcPts val="750"/>
                        </a:spcAft>
                      </a:pPr>
                      <a:r>
                        <a:rPr lang="ru-RU" sz="11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extLst>
                  <a:ext uri="{0D108BD9-81ED-4DB2-BD59-A6C34878D82A}">
                    <a16:rowId xmlns:a16="http://schemas.microsoft.com/office/drawing/2014/main" val="1965766659"/>
                  </a:ext>
                </a:extLst>
              </a:tr>
              <a:tr h="749515">
                <a:tc>
                  <a:txBody>
                    <a:bodyPr/>
                    <a:lstStyle/>
                    <a:p>
                      <a:pPr>
                        <a:lnSpc>
                          <a:spcPct val="107000"/>
                        </a:lnSpc>
                        <a:spcAft>
                          <a:spcPts val="0"/>
                        </a:spcAft>
                      </a:pPr>
                      <a:r>
                        <a:rPr lang="en-US" sz="2400" i="1">
                          <a:solidFill>
                            <a:srgbClr val="7030A0"/>
                          </a:solidFill>
                          <a:effectLst/>
                        </a:rPr>
                        <a:t>The right choice/</a:t>
                      </a:r>
                      <a:r>
                        <a:rPr lang="ru-RU" sz="1800" i="1">
                          <a:solidFill>
                            <a:srgbClr val="7030A0"/>
                          </a:solidFill>
                          <a:effectLst/>
                        </a:rPr>
                        <a:t> </a:t>
                      </a:r>
                      <a:r>
                        <a:rPr lang="ru-RU" sz="2400" i="1">
                          <a:solidFill>
                            <a:srgbClr val="7030A0"/>
                          </a:solidFill>
                          <a:effectLst/>
                        </a:rPr>
                        <a:t>Дұрыс</a:t>
                      </a:r>
                      <a:r>
                        <a:rPr lang="ru-RU" sz="1800" i="1">
                          <a:solidFill>
                            <a:srgbClr val="7030A0"/>
                          </a:solidFill>
                          <a:effectLst/>
                        </a:rPr>
                        <a:t> </a:t>
                      </a:r>
                      <a:r>
                        <a:rPr lang="ru-RU" sz="2400" i="1">
                          <a:solidFill>
                            <a:srgbClr val="7030A0"/>
                          </a:solidFill>
                          <a:effectLst/>
                        </a:rPr>
                        <a:t>таңдау</a:t>
                      </a:r>
                      <a:endParaRPr lang="ru-RU" sz="1800" i="1">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tc>
                  <a:txBody>
                    <a:bodyPr/>
                    <a:lstStyle/>
                    <a:p>
                      <a:pPr>
                        <a:lnSpc>
                          <a:spcPct val="107000"/>
                        </a:lnSpc>
                        <a:spcAft>
                          <a:spcPts val="750"/>
                        </a:spcAft>
                      </a:pPr>
                      <a:r>
                        <a:rPr lang="ru-RU" sz="11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tc>
                  <a:txBody>
                    <a:bodyPr/>
                    <a:lstStyle/>
                    <a:p>
                      <a:pPr>
                        <a:lnSpc>
                          <a:spcPct val="107000"/>
                        </a:lnSpc>
                        <a:spcAft>
                          <a:spcPts val="750"/>
                        </a:spcAft>
                      </a:pPr>
                      <a:r>
                        <a:rPr lang="ru-RU" sz="11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extLst>
                  <a:ext uri="{0D108BD9-81ED-4DB2-BD59-A6C34878D82A}">
                    <a16:rowId xmlns:a16="http://schemas.microsoft.com/office/drawing/2014/main" val="4019078501"/>
                  </a:ext>
                </a:extLst>
              </a:tr>
              <a:tr h="501225">
                <a:tc>
                  <a:txBody>
                    <a:bodyPr/>
                    <a:lstStyle/>
                    <a:p>
                      <a:pPr>
                        <a:lnSpc>
                          <a:spcPct val="107000"/>
                        </a:lnSpc>
                        <a:spcAft>
                          <a:spcPts val="750"/>
                        </a:spcAft>
                      </a:pPr>
                      <a:r>
                        <a:rPr lang="ru-RU" sz="2400" i="1" dirty="0" err="1">
                          <a:solidFill>
                            <a:srgbClr val="7030A0"/>
                          </a:solidFill>
                          <a:effectLst/>
                        </a:rPr>
                        <a:t>Барлығы</a:t>
                      </a:r>
                      <a:endParaRPr lang="ru-RU" sz="1800" i="1"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tc>
                  <a:txBody>
                    <a:bodyPr/>
                    <a:lstStyle/>
                    <a:p>
                      <a:pPr>
                        <a:lnSpc>
                          <a:spcPct val="107000"/>
                        </a:lnSpc>
                        <a:spcAft>
                          <a:spcPts val="750"/>
                        </a:spcAft>
                      </a:pPr>
                      <a:r>
                        <a:rPr lang="ru-RU" sz="11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tc>
                  <a:txBody>
                    <a:bodyPr/>
                    <a:lstStyle/>
                    <a:p>
                      <a:pPr>
                        <a:lnSpc>
                          <a:spcPct val="107000"/>
                        </a:lnSpc>
                        <a:spcAft>
                          <a:spcPts val="750"/>
                        </a:spcAft>
                      </a:pPr>
                      <a:r>
                        <a:rPr lang="ru-RU" sz="11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tc>
                <a:extLst>
                  <a:ext uri="{0D108BD9-81ED-4DB2-BD59-A6C34878D82A}">
                    <a16:rowId xmlns:a16="http://schemas.microsoft.com/office/drawing/2014/main" val="1436837856"/>
                  </a:ext>
                </a:extLst>
              </a:tr>
            </a:tbl>
          </a:graphicData>
        </a:graphic>
      </p:graphicFrame>
      <p:sp>
        <p:nvSpPr>
          <p:cNvPr id="3" name="Rectangle 1"/>
          <p:cNvSpPr>
            <a:spLocks noChangeArrowheads="1"/>
          </p:cNvSpPr>
          <p:nvPr/>
        </p:nvSpPr>
        <p:spPr bwMode="auto">
          <a:xfrm rot="10800000" flipV="1">
            <a:off x="702604" y="722984"/>
            <a:ext cx="17171724"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254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25425" algn="l" defTabSz="914400" rtl="0" eaLnBrk="0" fontAlgn="base" latinLnBrk="0" hangingPunct="0">
              <a:lnSpc>
                <a:spcPct val="100000"/>
              </a:lnSpc>
              <a:spcBef>
                <a:spcPct val="0"/>
              </a:spcBef>
              <a:spcAft>
                <a:spcPct val="0"/>
              </a:spcAft>
              <a:buClrTx/>
              <a:buSzTx/>
              <a:buFontTx/>
              <a:buNone/>
              <a:tabLst/>
            </a:pPr>
            <a:r>
              <a:rPr kumimoji="0" lang="en-US" altLang="ru-RU" sz="2400" b="1" i="1" u="none" strike="noStrike" cap="none" normalizeH="0" baseline="0" dirty="0">
                <a:ln>
                  <a:noFill/>
                </a:ln>
                <a:solidFill>
                  <a:srgbClr val="7030A0"/>
                </a:solidFill>
                <a:effectLst/>
                <a:latin typeface="Arial" panose="020B0604020202020204" pitchFamily="34" charset="0"/>
                <a:ea typeface="Times New Roman" panose="02020603050405020304" pitchFamily="18" charset="0"/>
              </a:rPr>
              <a:t>FUNNY ENGLISH</a:t>
            </a:r>
            <a:endParaRPr kumimoji="0" lang="ru-RU" altLang="ru-RU" sz="2000" b="1" i="1" u="none" strike="noStrike" cap="none" normalizeH="0" baseline="0" dirty="0">
              <a:ln>
                <a:noFill/>
              </a:ln>
              <a:solidFill>
                <a:srgbClr val="7030A0"/>
              </a:solidFill>
              <a:effectLst/>
              <a:latin typeface="Arial" panose="020B0604020202020204" pitchFamily="34" charset="0"/>
              <a:ea typeface="Times New Roman" panose="02020603050405020304" pitchFamily="18" charset="0"/>
            </a:endParaRPr>
          </a:p>
          <a:p>
            <a:pPr marL="0" marR="0" lvl="0" indent="225425"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85036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04041" y="1387366"/>
            <a:ext cx="8939048" cy="3908762"/>
          </a:xfrm>
          <a:prstGeom prst="rect">
            <a:avLst/>
          </a:prstGeom>
        </p:spPr>
        <p:txBody>
          <a:bodyPr wrap="square">
            <a:spAutoFit/>
          </a:bodyPr>
          <a:lstStyle/>
          <a:p>
            <a:pPr>
              <a:spcAft>
                <a:spcPts val="0"/>
              </a:spcAft>
            </a:pPr>
            <a:r>
              <a:rPr lang="en-US" sz="2800" b="1" i="1" dirty="0">
                <a:solidFill>
                  <a:srgbClr val="7030A0"/>
                </a:solidFill>
                <a:latin typeface="Times New Roman" panose="02020603050405020304" pitchFamily="18" charset="0"/>
                <a:ea typeface="Times New Roman" panose="02020603050405020304" pitchFamily="18" charset="0"/>
              </a:rPr>
              <a:t>Now we want to listen the opinions of jury members-</a:t>
            </a:r>
            <a:endParaRPr lang="ru-RU" sz="2400" b="1" i="1" dirty="0">
              <a:solidFill>
                <a:srgbClr val="7030A0"/>
              </a:solidFill>
              <a:latin typeface="Times New Roman" panose="02020603050405020304" pitchFamily="18" charset="0"/>
              <a:ea typeface="Times New Roman" panose="02020603050405020304" pitchFamily="18" charset="0"/>
            </a:endParaRPr>
          </a:p>
          <a:p>
            <a:pPr>
              <a:spcAft>
                <a:spcPts val="0"/>
              </a:spcAft>
            </a:pPr>
            <a:r>
              <a:rPr lang="ru-RU" sz="2800" b="1" i="1" dirty="0" err="1">
                <a:solidFill>
                  <a:srgbClr val="7030A0"/>
                </a:solidFill>
                <a:latin typeface="Times New Roman" panose="02020603050405020304" pitchFamily="18" charset="0"/>
                <a:ea typeface="Times New Roman" panose="02020603050405020304" pitchFamily="18" charset="0"/>
              </a:rPr>
              <a:t>Қазір</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әділқазы</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мүшелерінің</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пікірін</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тыңдайық</a:t>
            </a:r>
            <a:r>
              <a:rPr lang="en-US" sz="2800" b="1" i="1" dirty="0">
                <a:solidFill>
                  <a:srgbClr val="7030A0"/>
                </a:solidFill>
                <a:latin typeface="Times New Roman" panose="02020603050405020304" pitchFamily="18" charset="0"/>
                <a:ea typeface="Times New Roman" panose="02020603050405020304" pitchFamily="18" charset="0"/>
              </a:rPr>
              <a:t>!</a:t>
            </a:r>
          </a:p>
          <a:p>
            <a:pPr>
              <a:spcAft>
                <a:spcPts val="0"/>
              </a:spcAft>
            </a:pPr>
            <a:endParaRPr lang="en-US" sz="2800" b="1" i="1" dirty="0">
              <a:solidFill>
                <a:srgbClr val="7030A0"/>
              </a:solidFill>
              <a:latin typeface="Times New Roman" panose="02020603050405020304" pitchFamily="18" charset="0"/>
              <a:ea typeface="Times New Roman" panose="02020603050405020304" pitchFamily="18" charset="0"/>
            </a:endParaRPr>
          </a:p>
          <a:p>
            <a:pPr>
              <a:spcAft>
                <a:spcPts val="0"/>
              </a:spcAft>
            </a:pPr>
            <a:endParaRPr lang="ru-RU" sz="2400" b="1" i="1" dirty="0">
              <a:solidFill>
                <a:srgbClr val="7030A0"/>
              </a:solidFill>
              <a:latin typeface="Times New Roman" panose="02020603050405020304" pitchFamily="18" charset="0"/>
              <a:ea typeface="Times New Roman" panose="02020603050405020304" pitchFamily="18" charset="0"/>
            </a:endParaRPr>
          </a:p>
          <a:p>
            <a:pPr>
              <a:spcAft>
                <a:spcPts val="0"/>
              </a:spcAft>
            </a:pPr>
            <a:r>
              <a:rPr lang="en-US" sz="2800" b="1" i="1" dirty="0">
                <a:solidFill>
                  <a:srgbClr val="7030A0"/>
                </a:solidFill>
                <a:latin typeface="Times New Roman" panose="02020603050405020304" pitchFamily="18" charset="0"/>
                <a:ea typeface="Times New Roman" panose="02020603050405020304" pitchFamily="18" charset="0"/>
              </a:rPr>
              <a:t>Dear children! We liked your participations and answers. You were very active! Be always clever and active!-</a:t>
            </a:r>
            <a:endParaRPr lang="ru-RU" sz="2400" b="1" i="1" dirty="0">
              <a:solidFill>
                <a:srgbClr val="7030A0"/>
              </a:solidFill>
              <a:latin typeface="Times New Roman" panose="02020603050405020304" pitchFamily="18" charset="0"/>
              <a:ea typeface="Times New Roman" panose="02020603050405020304" pitchFamily="18" charset="0"/>
            </a:endParaRPr>
          </a:p>
          <a:p>
            <a:pPr>
              <a:spcAft>
                <a:spcPts val="0"/>
              </a:spcAft>
            </a:pPr>
            <a:r>
              <a:rPr lang="ru-RU" sz="2800" b="1" i="1" dirty="0" err="1">
                <a:solidFill>
                  <a:srgbClr val="7030A0"/>
                </a:solidFill>
                <a:latin typeface="Times New Roman" panose="02020603050405020304" pitchFamily="18" charset="0"/>
                <a:ea typeface="Times New Roman" panose="02020603050405020304" pitchFamily="18" charset="0"/>
              </a:rPr>
              <a:t>Балалар</a:t>
            </a:r>
            <a:r>
              <a:rPr lang="en-US" sz="2800" b="1" i="1" dirty="0">
                <a:solidFill>
                  <a:srgbClr val="7030A0"/>
                </a:solidFill>
                <a:latin typeface="Times New Roman" panose="02020603050405020304" pitchFamily="18" charset="0"/>
                <a:ea typeface="Times New Roman" panose="02020603050405020304" pitchFamily="18" charset="0"/>
              </a:rPr>
              <a:t>!</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Сендердің</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жауаптарың</a:t>
            </a:r>
            <a:r>
              <a:rPr lang="en-US" b="1" i="1" dirty="0">
                <a:solidFill>
                  <a:srgbClr val="7030A0"/>
                </a:solidFill>
                <a:latin typeface="Verdana" panose="020B0604030504040204" pitchFamily="34" charset="0"/>
                <a:ea typeface="Times New Roman" panose="02020603050405020304" pitchFamily="18" charset="0"/>
              </a:rPr>
              <a:t> </a:t>
            </a:r>
            <a:r>
              <a:rPr lang="ru-RU" sz="2800" b="1" i="1" dirty="0">
                <a:solidFill>
                  <a:srgbClr val="7030A0"/>
                </a:solidFill>
                <a:latin typeface="Times New Roman" panose="02020603050405020304" pitchFamily="18" charset="0"/>
                <a:ea typeface="Times New Roman" panose="02020603050405020304" pitchFamily="18" charset="0"/>
              </a:rPr>
              <a:t>мен</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белсене</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қатысқандарың</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бізге</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өте</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ұнады</a:t>
            </a:r>
            <a:r>
              <a:rPr lang="en-US" sz="2800" b="1" i="1" dirty="0">
                <a:solidFill>
                  <a:srgbClr val="7030A0"/>
                </a:solidFill>
                <a:latin typeface="Times New Roman" panose="02020603050405020304" pitchFamily="18" charset="0"/>
                <a:ea typeface="Times New Roman" panose="02020603050405020304" pitchFamily="18" charset="0"/>
              </a:rPr>
              <a:t>.</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Сендерге</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мың</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алғыс</a:t>
            </a:r>
            <a:r>
              <a:rPr lang="en-US" sz="2800" b="1" i="1" dirty="0">
                <a:solidFill>
                  <a:srgbClr val="7030A0"/>
                </a:solidFill>
                <a:latin typeface="Times New Roman" panose="02020603050405020304" pitchFamily="18" charset="0"/>
                <a:ea typeface="Times New Roman" panose="02020603050405020304" pitchFamily="18" charset="0"/>
              </a:rPr>
              <a:t>!</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Келешекте</a:t>
            </a:r>
            <a:r>
              <a:rPr lang="en-US" b="1" i="1" dirty="0">
                <a:solidFill>
                  <a:srgbClr val="7030A0"/>
                </a:solidFill>
                <a:latin typeface="Verdana" panose="020B0604030504040204" pitchFamily="34" charset="0"/>
                <a:ea typeface="Times New Roman" panose="02020603050405020304" pitchFamily="18" charset="0"/>
              </a:rPr>
              <a:t> </a:t>
            </a:r>
            <a:r>
              <a:rPr lang="ru-RU" sz="2800" b="1" i="1" dirty="0">
                <a:solidFill>
                  <a:srgbClr val="7030A0"/>
                </a:solidFill>
                <a:latin typeface="Times New Roman" panose="02020603050405020304" pitchFamily="18" charset="0"/>
                <a:ea typeface="Times New Roman" panose="02020603050405020304" pitchFamily="18" charset="0"/>
              </a:rPr>
              <a:t>де</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сендерді</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биік</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шыңнан</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көреміз</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деп</a:t>
            </a:r>
            <a:r>
              <a:rPr lang="en-US" b="1" i="1" dirty="0">
                <a:solidFill>
                  <a:srgbClr val="7030A0"/>
                </a:solidFill>
                <a:latin typeface="Verdana" panose="020B0604030504040204" pitchFamily="34" charset="0"/>
                <a:ea typeface="Times New Roman" panose="02020603050405020304" pitchFamily="18" charset="0"/>
              </a:rPr>
              <a:t> </a:t>
            </a:r>
            <a:r>
              <a:rPr lang="ru-RU" sz="2800" b="1" i="1" dirty="0" err="1">
                <a:solidFill>
                  <a:srgbClr val="7030A0"/>
                </a:solidFill>
                <a:latin typeface="Times New Roman" panose="02020603050405020304" pitchFamily="18" charset="0"/>
                <a:ea typeface="Times New Roman" panose="02020603050405020304" pitchFamily="18" charset="0"/>
              </a:rPr>
              <a:t>ойлаймыз</a:t>
            </a:r>
            <a:r>
              <a:rPr lang="en-US" sz="2800" b="1" i="1" dirty="0">
                <a:solidFill>
                  <a:srgbClr val="7030A0"/>
                </a:solidFill>
                <a:latin typeface="Times New Roman" panose="02020603050405020304" pitchFamily="18" charset="0"/>
                <a:ea typeface="Times New Roman" panose="02020603050405020304" pitchFamily="18" charset="0"/>
              </a:rPr>
              <a:t>!</a:t>
            </a:r>
            <a:endParaRPr lang="ru-RU" sz="2400" b="1" i="1" dirty="0">
              <a:solidFill>
                <a:srgbClr val="7030A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55412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5636" y="734291"/>
            <a:ext cx="8728364" cy="5028556"/>
          </a:xfrm>
          <a:prstGeom prst="rect">
            <a:avLst/>
          </a:prstGeom>
        </p:spPr>
        <p:txBody>
          <a:bodyPr wrap="square">
            <a:spAutoFit/>
          </a:bodyPr>
          <a:lstStyle/>
          <a:p>
            <a:pPr>
              <a:lnSpc>
                <a:spcPct val="150000"/>
              </a:lnSpc>
              <a:spcAft>
                <a:spcPts val="0"/>
              </a:spcAft>
            </a:pPr>
            <a:r>
              <a:rPr lang="en-US" b="1" dirty="0">
                <a:solidFill>
                  <a:srgbClr val="000000"/>
                </a:solidFill>
                <a:latin typeface="Times New Roman" panose="02020603050405020304" pitchFamily="18" charset="0"/>
                <a:ea typeface="Times New Roman" panose="02020603050405020304" pitchFamily="18" charset="0"/>
              </a:rPr>
              <a:t>Good afternoon, children and our guests! We’re very glad to see you here. We congratulate you with the week of languages!</a:t>
            </a:r>
            <a:endParaRPr lang="ru-RU" sz="1600" b="1" dirty="0">
              <a:latin typeface="Times New Roman" panose="02020603050405020304" pitchFamily="18" charset="0"/>
              <a:ea typeface="Times New Roman" panose="02020603050405020304" pitchFamily="18" charset="0"/>
            </a:endParaRPr>
          </a:p>
          <a:p>
            <a:pPr>
              <a:lnSpc>
                <a:spcPct val="150000"/>
              </a:lnSpc>
              <a:spcAft>
                <a:spcPts val="0"/>
              </a:spcAft>
            </a:pPr>
            <a:r>
              <a:rPr lang="en-US" b="1" dirty="0">
                <a:solidFill>
                  <a:srgbClr val="000000"/>
                </a:solidFill>
                <a:latin typeface="Times New Roman" panose="02020603050405020304" pitchFamily="18" charset="0"/>
                <a:ea typeface="Times New Roman" panose="02020603050405020304" pitchFamily="18" charset="0"/>
              </a:rPr>
              <a:t>Now we shall organize a competition called " Funny English”. Two teams will take part in a game of the most quick-witted and the cleverest.</a:t>
            </a:r>
            <a:endParaRPr lang="ru-RU" sz="1600" b="1" dirty="0">
              <a:latin typeface="Times New Roman" panose="02020603050405020304" pitchFamily="18" charset="0"/>
              <a:ea typeface="Times New Roman" panose="02020603050405020304" pitchFamily="18" charset="0"/>
            </a:endParaRPr>
          </a:p>
          <a:p>
            <a:pPr>
              <a:lnSpc>
                <a:spcPct val="150000"/>
              </a:lnSpc>
              <a:spcAft>
                <a:spcPts val="0"/>
              </a:spcAft>
            </a:pPr>
            <a:r>
              <a:rPr lang="en-US" sz="1200" b="1" dirty="0">
                <a:solidFill>
                  <a:srgbClr val="000000"/>
                </a:solidFill>
                <a:latin typeface="Verdana" panose="020B0604030504040204" pitchFamily="34" charset="0"/>
                <a:ea typeface="Times New Roman" panose="02020603050405020304" pitchFamily="18" charset="0"/>
              </a:rPr>
              <a:t> </a:t>
            </a:r>
            <a:r>
              <a:rPr lang="ru-RU" b="1" dirty="0">
                <a:solidFill>
                  <a:srgbClr val="000000"/>
                </a:solidFill>
                <a:latin typeface="Times New Roman" panose="02020603050405020304" pitchFamily="18" charset="0"/>
                <a:ea typeface="Times New Roman" panose="02020603050405020304" pitchFamily="18" charset="0"/>
              </a:rPr>
              <a:t>Ал</a:t>
            </a:r>
            <a:r>
              <a:rPr lang="en-US" b="1" dirty="0">
                <a:solidFill>
                  <a:srgbClr val="000000"/>
                </a:solidFill>
                <a:latin typeface="Times New Roman" panose="02020603050405020304" pitchFamily="18" charset="0"/>
                <a:ea typeface="Times New Roman" panose="02020603050405020304" pitchFamily="18" charset="0"/>
              </a:rPr>
              <a:t>,</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енді</a:t>
            </a:r>
            <a:r>
              <a:rPr lang="en-US" sz="1200" b="1" dirty="0">
                <a:solidFill>
                  <a:srgbClr val="000000"/>
                </a:solidFill>
                <a:latin typeface="Verdana" panose="020B0604030504040204" pitchFamily="34" charset="0"/>
                <a:ea typeface="Times New Roman" panose="02020603050405020304" pitchFamily="18" charset="0"/>
              </a:rPr>
              <a:t> </a:t>
            </a:r>
            <a:r>
              <a:rPr lang="en-US" b="1" dirty="0">
                <a:solidFill>
                  <a:srgbClr val="000000"/>
                </a:solidFill>
                <a:latin typeface="Times New Roman" panose="02020603050405020304" pitchFamily="18" charset="0"/>
                <a:ea typeface="Times New Roman" panose="02020603050405020304" pitchFamily="18" charset="0"/>
              </a:rPr>
              <a:t>«</a:t>
            </a:r>
            <a:r>
              <a:rPr lang="kk-KZ" b="1" dirty="0">
                <a:solidFill>
                  <a:srgbClr val="000000"/>
                </a:solidFill>
                <a:latin typeface="Times New Roman" panose="02020603050405020304" pitchFamily="18" charset="0"/>
                <a:ea typeface="Times New Roman" panose="02020603050405020304" pitchFamily="18" charset="0"/>
              </a:rPr>
              <a:t>Көңілді ағылшын тілі</a:t>
            </a:r>
            <a:r>
              <a:rPr lang="en-US" b="1" dirty="0">
                <a:solidFill>
                  <a:srgbClr val="000000"/>
                </a:solidFill>
                <a:latin typeface="Times New Roman" panose="02020603050405020304" pitchFamily="18" charset="0"/>
                <a:ea typeface="Times New Roman" panose="02020603050405020304" pitchFamily="18" charset="0"/>
              </a:rPr>
              <a:t>»</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атты</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сайысымызды</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бастауға</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рұқсат</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етіңіздер</a:t>
            </a:r>
            <a:r>
              <a:rPr lang="en-US" b="1" dirty="0">
                <a:solidFill>
                  <a:srgbClr val="000000"/>
                </a:solidFill>
                <a:latin typeface="Times New Roman" panose="02020603050405020304" pitchFamily="18" charset="0"/>
                <a:ea typeface="Times New Roman" panose="02020603050405020304" pitchFamily="18" charset="0"/>
              </a:rPr>
              <a:t>!</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Бұл</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сайыста</a:t>
            </a:r>
            <a:r>
              <a:rPr lang="en-US" sz="1200" b="1" dirty="0">
                <a:solidFill>
                  <a:srgbClr val="000000"/>
                </a:solidFill>
                <a:latin typeface="Verdana" panose="020B0604030504040204" pitchFamily="34" charset="0"/>
                <a:ea typeface="Times New Roman" panose="02020603050405020304" pitchFamily="18" charset="0"/>
              </a:rPr>
              <a:t> </a:t>
            </a:r>
            <a:r>
              <a:rPr lang="en-US" b="1" dirty="0">
                <a:solidFill>
                  <a:srgbClr val="000000"/>
                </a:solidFill>
                <a:latin typeface="Times New Roman" panose="02020603050405020304" pitchFamily="18" charset="0"/>
                <a:ea typeface="Times New Roman" panose="02020603050405020304" pitchFamily="18" charset="0"/>
              </a:rPr>
              <a:t>2</a:t>
            </a:r>
            <a:r>
              <a:rPr lang="en-US" sz="1200" b="1" dirty="0">
                <a:solidFill>
                  <a:srgbClr val="000000"/>
                </a:solidFill>
                <a:latin typeface="Verdana" panose="020B0604030504040204" pitchFamily="34" charset="0"/>
                <a:ea typeface="Times New Roman" panose="02020603050405020304" pitchFamily="18" charset="0"/>
              </a:rPr>
              <a:t> </a:t>
            </a:r>
            <a:r>
              <a:rPr lang="ru-RU" b="1" dirty="0">
                <a:solidFill>
                  <a:srgbClr val="000000"/>
                </a:solidFill>
                <a:latin typeface="Times New Roman" panose="02020603050405020304" pitchFamily="18" charset="0"/>
                <a:ea typeface="Times New Roman" panose="02020603050405020304" pitchFamily="18" charset="0"/>
              </a:rPr>
              <a:t>топ</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бақтарын</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сынайды</a:t>
            </a:r>
            <a:r>
              <a:rPr lang="en-US" b="1" dirty="0">
                <a:solidFill>
                  <a:srgbClr val="000000"/>
                </a:solidFill>
                <a:latin typeface="Times New Roman" panose="02020603050405020304" pitchFamily="18" charset="0"/>
                <a:ea typeface="Times New Roman" panose="02020603050405020304" pitchFamily="18" charset="0"/>
              </a:rPr>
              <a:t>.</a:t>
            </a:r>
            <a:r>
              <a:rPr lang="en-US" sz="1200" b="1" dirty="0">
                <a:solidFill>
                  <a:srgbClr val="000000"/>
                </a:solidFill>
                <a:latin typeface="Verdana" panose="020B0604030504040204" pitchFamily="34" charset="0"/>
                <a:ea typeface="Times New Roman" panose="02020603050405020304" pitchFamily="18" charset="0"/>
              </a:rPr>
              <a:t> </a:t>
            </a:r>
            <a:r>
              <a:rPr lang="en-US" b="1" dirty="0">
                <a:solidFill>
                  <a:srgbClr val="000000"/>
                </a:solidFill>
                <a:latin typeface="Times New Roman" panose="02020603050405020304" pitchFamily="18" charset="0"/>
                <a:ea typeface="Times New Roman" panose="02020603050405020304" pitchFamily="18" charset="0"/>
              </a:rPr>
              <a:t> Today all of you have a good chance to improve your English during the game. We have invited a competent jury to count the points. The members of our jury are your teachers : (</a:t>
            </a:r>
            <a:r>
              <a:rPr lang="en-US" sz="1200" b="1" dirty="0">
                <a:solidFill>
                  <a:srgbClr val="000000"/>
                </a:solidFill>
                <a:latin typeface="Verdana" panose="020B0604030504040204" pitchFamily="34" charset="0"/>
                <a:ea typeface="Times New Roman" panose="02020603050405020304" pitchFamily="18" charset="0"/>
              </a:rPr>
              <a:t> </a:t>
            </a:r>
            <a:r>
              <a:rPr lang="ru-RU" b="1" dirty="0">
                <a:solidFill>
                  <a:srgbClr val="000000"/>
                </a:solidFill>
                <a:latin typeface="Times New Roman" panose="02020603050405020304" pitchFamily="18" charset="0"/>
                <a:ea typeface="Times New Roman" panose="02020603050405020304" pitchFamily="18" charset="0"/>
              </a:rPr>
              <a:t>жюри</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мүшелерінің</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аты</a:t>
            </a:r>
            <a:r>
              <a:rPr lang="en-US" b="1" dirty="0">
                <a:solidFill>
                  <a:srgbClr val="000000"/>
                </a:solidFill>
                <a:latin typeface="Times New Roman" panose="02020603050405020304" pitchFamily="18" charset="0"/>
                <a:ea typeface="Times New Roman" panose="02020603050405020304" pitchFamily="18" charset="0"/>
              </a:rPr>
              <a:t>-</a:t>
            </a:r>
            <a:r>
              <a:rPr lang="ru-RU" b="1" dirty="0" err="1">
                <a:solidFill>
                  <a:srgbClr val="000000"/>
                </a:solidFill>
                <a:latin typeface="Times New Roman" panose="02020603050405020304" pitchFamily="18" charset="0"/>
                <a:ea typeface="Times New Roman" panose="02020603050405020304" pitchFamily="18" charset="0"/>
              </a:rPr>
              <a:t>жөндері</a:t>
            </a:r>
            <a:r>
              <a:rPr lang="en-US" b="1" dirty="0">
                <a:solidFill>
                  <a:srgbClr val="000000"/>
                </a:solidFill>
                <a:latin typeface="Times New Roman" panose="02020603050405020304" pitchFamily="18" charset="0"/>
                <a:ea typeface="Times New Roman" panose="02020603050405020304" pitchFamily="18" charset="0"/>
              </a:rPr>
              <a:t>)</a:t>
            </a:r>
            <a:endParaRPr lang="ru-RU" sz="1600" b="1" dirty="0">
              <a:latin typeface="Times New Roman" panose="02020603050405020304" pitchFamily="18" charset="0"/>
              <a:ea typeface="Times New Roman" panose="02020603050405020304" pitchFamily="18" charset="0"/>
            </a:endParaRPr>
          </a:p>
          <a:p>
            <a:pPr>
              <a:lnSpc>
                <a:spcPct val="150000"/>
              </a:lnSpc>
              <a:spcAft>
                <a:spcPts val="0"/>
              </a:spcAft>
            </a:pP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Бүгін</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ойын</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барысында</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сіздерге</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ағылшын</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тіліндегі</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білімдеріңізді</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жаттықтыруға</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мүмкіндік</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болып</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тұр</a:t>
            </a:r>
            <a:r>
              <a:rPr lang="en-US" b="1" dirty="0">
                <a:solidFill>
                  <a:srgbClr val="000000"/>
                </a:solidFill>
                <a:latin typeface="Times New Roman" panose="02020603050405020304" pitchFamily="18" charset="0"/>
                <a:ea typeface="Times New Roman" panose="02020603050405020304" pitchFamily="18" charset="0"/>
              </a:rPr>
              <a:t>.</a:t>
            </a:r>
            <a:r>
              <a:rPr lang="en-US" sz="1200" b="1" dirty="0">
                <a:solidFill>
                  <a:srgbClr val="000000"/>
                </a:solidFill>
                <a:latin typeface="Verdana" panose="020B0604030504040204" pitchFamily="34"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Сіздерді</a:t>
            </a:r>
            <a:r>
              <a:rPr lang="ru-RU" b="1" dirty="0">
                <a:solidFill>
                  <a:srgbClr val="000000"/>
                </a:solidFill>
                <a:latin typeface="Times New Roman" panose="02020603050405020304" pitchFamily="18"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бағалайтын</a:t>
            </a:r>
            <a:r>
              <a:rPr lang="ru-RU" b="1" dirty="0">
                <a:solidFill>
                  <a:srgbClr val="000000"/>
                </a:solidFill>
                <a:latin typeface="Times New Roman" panose="02020603050405020304" pitchFamily="18"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әділ</a:t>
            </a:r>
            <a:r>
              <a:rPr lang="en-US" b="1" dirty="0">
                <a:solidFill>
                  <a:srgbClr val="000000"/>
                </a:solidFill>
                <a:latin typeface="Times New Roman" panose="02020603050405020304" pitchFamily="18" charset="0"/>
                <a:ea typeface="Times New Roman" panose="02020603050405020304" pitchFamily="18" charset="0"/>
              </a:rPr>
              <a:t>-</a:t>
            </a:r>
            <a:r>
              <a:rPr lang="ru-RU" b="1" dirty="0" err="1">
                <a:solidFill>
                  <a:srgbClr val="000000"/>
                </a:solidFill>
                <a:latin typeface="Times New Roman" panose="02020603050405020304" pitchFamily="18" charset="0"/>
                <a:ea typeface="Times New Roman" panose="02020603050405020304" pitchFamily="18" charset="0"/>
              </a:rPr>
              <a:t>қазылар</a:t>
            </a:r>
            <a:r>
              <a:rPr lang="ru-RU" b="1" dirty="0">
                <a:solidFill>
                  <a:srgbClr val="000000"/>
                </a:solidFill>
                <a:latin typeface="Times New Roman" panose="02020603050405020304" pitchFamily="18"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алқасымен</a:t>
            </a:r>
            <a:r>
              <a:rPr lang="ru-RU" b="1" dirty="0">
                <a:solidFill>
                  <a:srgbClr val="000000"/>
                </a:solidFill>
                <a:latin typeface="Times New Roman" panose="02020603050405020304" pitchFamily="18"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таныс</a:t>
            </a:r>
            <a:r>
              <a:rPr lang="ru-RU" b="1" dirty="0">
                <a:solidFill>
                  <a:srgbClr val="000000"/>
                </a:solidFill>
                <a:latin typeface="Times New Roman" panose="02020603050405020304" pitchFamily="18"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болыңыздар</a:t>
            </a:r>
            <a:endParaRPr lang="ru-RU" sz="16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10617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3323" y="1670667"/>
            <a:ext cx="9545782" cy="2585323"/>
          </a:xfrm>
          <a:prstGeom prst="rect">
            <a:avLst/>
          </a:prstGeom>
        </p:spPr>
        <p:txBody>
          <a:bodyPr wrap="square">
            <a:spAutoFit/>
          </a:bodyPr>
          <a:lstStyle/>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Now I’m going to teach you how to play this game. The game has 6 contests, they are:</a:t>
            </a:r>
            <a:endParaRPr lang="ru-RU" b="1" dirty="0">
              <a:latin typeface="Times New Roman" panose="02020603050405020304" pitchFamily="18" charset="0"/>
              <a:ea typeface="Times New Roman" panose="02020603050405020304" pitchFamily="18" charset="0"/>
            </a:endParaRPr>
          </a:p>
          <a:p>
            <a:pPr>
              <a:spcAft>
                <a:spcPts val="0"/>
              </a:spcAft>
            </a:pP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Ойынымыз</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6</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кезеңнен</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тұрады</a:t>
            </a:r>
            <a:r>
              <a:rPr lang="en-US" sz="2000" b="1" dirty="0">
                <a:solidFill>
                  <a:srgbClr val="000000"/>
                </a:solidFill>
                <a:latin typeface="Times New Roman" panose="02020603050405020304" pitchFamily="18" charset="0"/>
                <a:ea typeface="Times New Roman" panose="02020603050405020304" pitchFamily="18" charset="0"/>
              </a:rPr>
              <a:t>. </a:t>
            </a:r>
            <a:r>
              <a:rPr lang="en-US" sz="2000" b="1" dirty="0" err="1">
                <a:solidFill>
                  <a:srgbClr val="000000"/>
                </a:solidFill>
                <a:latin typeface="Times New Roman" panose="02020603050405020304" pitchFamily="18" charset="0"/>
                <a:ea typeface="Times New Roman" panose="02020603050405020304" pitchFamily="18" charset="0"/>
              </a:rPr>
              <a:t>Олар</a:t>
            </a:r>
            <a:r>
              <a:rPr lang="en-US" sz="2000" b="1" dirty="0">
                <a:solidFill>
                  <a:srgbClr val="000000"/>
                </a:solidFill>
                <a:latin typeface="Times New Roman" panose="02020603050405020304" pitchFamily="18" charset="0"/>
                <a:ea typeface="Times New Roman" panose="02020603050405020304" pitchFamily="18" charset="0"/>
              </a:rPr>
              <a:t>:</a:t>
            </a:r>
            <a:endParaRPr lang="kk-KZ" sz="2000" b="1" dirty="0">
              <a:solidFill>
                <a:srgbClr val="000000"/>
              </a:solidFill>
              <a:latin typeface="Times New Roman" panose="02020603050405020304" pitchFamily="18" charset="0"/>
              <a:ea typeface="Times New Roman" panose="02020603050405020304" pitchFamily="18" charset="0"/>
            </a:endParaRPr>
          </a:p>
          <a:p>
            <a:pPr>
              <a:spcAft>
                <a:spcPts val="0"/>
              </a:spcAft>
            </a:pP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1. Introduction -</a:t>
            </a:r>
            <a:r>
              <a:rPr lang="en-US" sz="1400" b="1" dirty="0">
                <a:solidFill>
                  <a:srgbClr val="000000"/>
                </a:solidFill>
                <a:latin typeface="Verdana" panose="020B0604030504040204" pitchFamily="34" charset="0"/>
                <a:ea typeface="Times New Roman" panose="02020603050405020304" pitchFamily="18" charset="0"/>
              </a:rPr>
              <a:t> </a:t>
            </a:r>
            <a:r>
              <a:rPr lang="kk-KZ" sz="2000" b="1" dirty="0">
                <a:solidFill>
                  <a:srgbClr val="000000"/>
                </a:solidFill>
                <a:latin typeface="Times New Roman" panose="02020603050405020304" pitchFamily="18" charset="0"/>
                <a:ea typeface="Times New Roman" panose="02020603050405020304" pitchFamily="18" charset="0"/>
              </a:rPr>
              <a:t>Таныстыру</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2. The ABC game -</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a:solidFill>
                  <a:srgbClr val="000000"/>
                </a:solidFill>
                <a:latin typeface="Times New Roman" panose="02020603050405020304" pitchFamily="18" charset="0"/>
                <a:ea typeface="Times New Roman" panose="02020603050405020304" pitchFamily="18" charset="0"/>
              </a:rPr>
              <a:t>Алфавит</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ойыны</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3. A magic 5 -</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Сиқырлы</a:t>
            </a:r>
            <a:r>
              <a:rPr lang="en-US" sz="1400" b="1" dirty="0">
                <a:solidFill>
                  <a:srgbClr val="000000"/>
                </a:solidFill>
                <a:latin typeface="Verdana" panose="020B0604030504040204" pitchFamily="34" charset="0"/>
                <a:ea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5</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a:solidFill>
                  <a:srgbClr val="000000"/>
                </a:solidFill>
                <a:latin typeface="Times New Roman" panose="02020603050405020304" pitchFamily="18" charset="0"/>
                <a:ea typeface="Times New Roman" panose="02020603050405020304" pitchFamily="18" charset="0"/>
              </a:rPr>
              <a:t>саны</a:t>
            </a:r>
            <a:r>
              <a:rPr lang="en-US" sz="2000" b="1" dirty="0">
                <a:solidFill>
                  <a:srgbClr val="000000"/>
                </a:solidFill>
                <a:latin typeface="Times New Roman" panose="02020603050405020304" pitchFamily="18" charset="0"/>
                <a:ea typeface="Times New Roman" panose="02020603050405020304" pitchFamily="18" charset="0"/>
              </a:rPr>
              <a:t>!</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4. </a:t>
            </a:r>
            <a:r>
              <a:rPr lang="ru-RU" sz="1600" b="1" dirty="0" err="1">
                <a:solidFill>
                  <a:srgbClr val="000000"/>
                </a:solidFill>
                <a:latin typeface="Verdana" panose="020B0604030504040204" pitchFamily="34" charset="0"/>
                <a:ea typeface="Verdana" panose="020B0604030504040204" pitchFamily="34" charset="0"/>
                <a:cs typeface="Times New Roman" panose="02020603050405020304" pitchFamily="18" charset="0"/>
              </a:rPr>
              <a:t>Missing</a:t>
            </a:r>
            <a:r>
              <a:rPr lang="ru-RU" sz="16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r>
              <a:rPr lang="ru-RU" sz="1600" b="1" dirty="0" err="1">
                <a:solidFill>
                  <a:srgbClr val="000000"/>
                </a:solidFill>
                <a:latin typeface="Verdana" panose="020B0604030504040204" pitchFamily="34" charset="0"/>
                <a:ea typeface="Verdana" panose="020B0604030504040204" pitchFamily="34" charset="0"/>
                <a:cs typeface="Times New Roman" panose="02020603050405020304" pitchFamily="18" charset="0"/>
              </a:rPr>
              <a:t>letters</a:t>
            </a:r>
            <a:r>
              <a:rPr lang="ru-RU" sz="16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r>
              <a:rPr lang="en-US" sz="2000" b="1" dirty="0">
                <a:solidFill>
                  <a:srgbClr val="000000"/>
                </a:solidFill>
                <a:latin typeface="Times New Roman" panose="02020603050405020304" pitchFamily="18" charset="0"/>
                <a:ea typeface="Times New Roman" panose="02020603050405020304" pitchFamily="18" charset="0"/>
              </a:rPr>
              <a:t>-</a:t>
            </a:r>
            <a:r>
              <a:rPr lang="en-US" sz="1400" b="1" dirty="0">
                <a:solidFill>
                  <a:srgbClr val="000000"/>
                </a:solidFill>
                <a:latin typeface="Verdana" panose="020B0604030504040204" pitchFamily="34" charset="0"/>
                <a:ea typeface="Times New Roman" panose="02020603050405020304" pitchFamily="18" charset="0"/>
              </a:rPr>
              <a:t> </a:t>
            </a:r>
            <a:r>
              <a:rPr lang="kk-KZ" sz="1600" b="1" dirty="0">
                <a:solidFill>
                  <a:srgbClr val="000000"/>
                </a:solidFill>
                <a:latin typeface="Verdana" panose="020B0604030504040204" pitchFamily="34" charset="0"/>
                <a:ea typeface="Times New Roman" panose="02020603050405020304" pitchFamily="18" charset="0"/>
              </a:rPr>
              <a:t>Қалып қалған</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сөздер</a:t>
            </a:r>
            <a:endParaRPr lang="ru-RU" b="1"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000000"/>
                </a:solidFill>
                <a:latin typeface="Times New Roman" panose="02020603050405020304" pitchFamily="18" charset="0"/>
                <a:ea typeface="Times New Roman" panose="02020603050405020304" pitchFamily="18" charset="0"/>
              </a:rPr>
              <a:t>5. The right choice -</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Дұрыс</a:t>
            </a:r>
            <a:r>
              <a:rPr lang="en-US" sz="1400" b="1" dirty="0">
                <a:solidFill>
                  <a:srgbClr val="000000"/>
                </a:solidFill>
                <a:latin typeface="Verdana" panose="020B0604030504040204" pitchFamily="34"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таңдау</a:t>
            </a:r>
            <a:endParaRPr lang="ru-RU"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35491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81200" y="404613"/>
            <a:ext cx="6096000" cy="6001643"/>
          </a:xfrm>
          <a:prstGeom prst="rect">
            <a:avLst/>
          </a:prstGeom>
        </p:spPr>
        <p:txBody>
          <a:bodyPr>
            <a:spAutoFit/>
          </a:bodyPr>
          <a:lstStyle/>
          <a:p>
            <a:r>
              <a:rPr lang="ru-RU" sz="3200" b="1" dirty="0" err="1">
                <a:solidFill>
                  <a:schemeClr val="accent2"/>
                </a:solidFill>
                <a:latin typeface="Roboto"/>
                <a:ea typeface="Times New Roman" panose="02020603050405020304" pitchFamily="18" charset="0"/>
                <a:cs typeface="Times New Roman" panose="02020603050405020304" pitchFamily="18" charset="0"/>
              </a:rPr>
              <a:t>Phonetic</a:t>
            </a:r>
            <a:r>
              <a:rPr lang="ru-RU" sz="3200" b="1" dirty="0">
                <a:solidFill>
                  <a:schemeClr val="accent2"/>
                </a:solidFill>
                <a:latin typeface="Roboto"/>
                <a:ea typeface="Times New Roman" panose="02020603050405020304" pitchFamily="18" charset="0"/>
                <a:cs typeface="Times New Roman" panose="02020603050405020304" pitchFamily="18" charset="0"/>
              </a:rPr>
              <a:t> </a:t>
            </a:r>
            <a:r>
              <a:rPr lang="ru-RU" sz="3200" b="1" dirty="0" err="1">
                <a:solidFill>
                  <a:schemeClr val="accent2"/>
                </a:solidFill>
                <a:latin typeface="Roboto"/>
                <a:ea typeface="Times New Roman" panose="02020603050405020304" pitchFamily="18" charset="0"/>
                <a:cs typeface="Times New Roman" panose="02020603050405020304" pitchFamily="18" charset="0"/>
              </a:rPr>
              <a:t>drill</a:t>
            </a:r>
            <a:r>
              <a:rPr lang="ru-RU" sz="3200" b="1" dirty="0">
                <a:solidFill>
                  <a:schemeClr val="accent2"/>
                </a:solidFill>
                <a:latin typeface="Roboto"/>
                <a:ea typeface="Times New Roman" panose="02020603050405020304" pitchFamily="18" charset="0"/>
                <a:cs typeface="Times New Roman" panose="02020603050405020304" pitchFamily="18" charset="0"/>
              </a:rPr>
              <a:t>:</a:t>
            </a:r>
            <a:br>
              <a:rPr lang="ru-RU" sz="3200" b="1" dirty="0">
                <a:solidFill>
                  <a:schemeClr val="accent2"/>
                </a:solidFill>
                <a:latin typeface="Roboto"/>
                <a:ea typeface="Times New Roman" panose="02020603050405020304" pitchFamily="18" charset="0"/>
                <a:cs typeface="Times New Roman" panose="02020603050405020304" pitchFamily="18" charset="0"/>
              </a:rPr>
            </a:br>
            <a:r>
              <a:rPr lang="ru-RU" sz="3200" b="1" dirty="0" err="1">
                <a:solidFill>
                  <a:schemeClr val="accent2"/>
                </a:solidFill>
                <a:latin typeface="Roboto"/>
                <a:ea typeface="Times New Roman" panose="02020603050405020304" pitchFamily="18" charset="0"/>
                <a:cs typeface="Times New Roman" panose="02020603050405020304" pitchFamily="18" charset="0"/>
              </a:rPr>
              <a:t>Repeat</a:t>
            </a:r>
            <a:r>
              <a:rPr lang="ru-RU" sz="3200" b="1" dirty="0">
                <a:solidFill>
                  <a:schemeClr val="accent2"/>
                </a:solidFill>
                <a:latin typeface="Roboto"/>
                <a:ea typeface="Times New Roman" panose="02020603050405020304" pitchFamily="18" charset="0"/>
                <a:cs typeface="Times New Roman" panose="02020603050405020304" pitchFamily="18" charset="0"/>
              </a:rPr>
              <a:t> </a:t>
            </a:r>
            <a:r>
              <a:rPr lang="ru-RU" sz="3200" b="1" dirty="0" err="1">
                <a:solidFill>
                  <a:schemeClr val="accent2"/>
                </a:solidFill>
                <a:latin typeface="Roboto"/>
                <a:ea typeface="Times New Roman" panose="02020603050405020304" pitchFamily="18" charset="0"/>
                <a:cs typeface="Times New Roman" panose="02020603050405020304" pitchFamily="18" charset="0"/>
              </a:rPr>
              <a:t>after</a:t>
            </a:r>
            <a:r>
              <a:rPr lang="ru-RU" sz="3200" b="1" dirty="0">
                <a:solidFill>
                  <a:schemeClr val="accent2"/>
                </a:solidFill>
                <a:latin typeface="Roboto"/>
                <a:ea typeface="Times New Roman" panose="02020603050405020304" pitchFamily="18" charset="0"/>
                <a:cs typeface="Times New Roman" panose="02020603050405020304" pitchFamily="18" charset="0"/>
              </a:rPr>
              <a:t> </a:t>
            </a:r>
            <a:r>
              <a:rPr lang="ru-RU" sz="3200" b="1" dirty="0" err="1">
                <a:solidFill>
                  <a:schemeClr val="accent2"/>
                </a:solidFill>
                <a:latin typeface="Roboto"/>
                <a:ea typeface="Times New Roman" panose="02020603050405020304" pitchFamily="18" charset="0"/>
                <a:cs typeface="Times New Roman" panose="02020603050405020304" pitchFamily="18" charset="0"/>
              </a:rPr>
              <a:t>me</a:t>
            </a:r>
            <a:r>
              <a:rPr lang="ru-RU" sz="3200" b="1" dirty="0">
                <a:solidFill>
                  <a:schemeClr val="accent2"/>
                </a:solidFill>
                <a:latin typeface="Roboto"/>
                <a:ea typeface="Times New Roman" panose="02020603050405020304" pitchFamily="18" charset="0"/>
                <a:cs typeface="Times New Roman" panose="02020603050405020304" pitchFamily="18" charset="0"/>
              </a:rPr>
              <a:t>:</a:t>
            </a:r>
          </a:p>
          <a:p>
            <a:br>
              <a:rPr lang="ru-RU" sz="3200" b="1" dirty="0">
                <a:solidFill>
                  <a:srgbClr val="FF0000"/>
                </a:solidFill>
                <a:latin typeface="Roboto"/>
                <a:ea typeface="Times New Roman" panose="02020603050405020304" pitchFamily="18" charset="0"/>
                <a:cs typeface="Times New Roman" panose="02020603050405020304" pitchFamily="18" charset="0"/>
              </a:rPr>
            </a:br>
            <a:r>
              <a:rPr lang="ru-RU" sz="3200" b="1" dirty="0" err="1">
                <a:solidFill>
                  <a:srgbClr val="FF0000"/>
                </a:solidFill>
                <a:latin typeface="Roboto"/>
                <a:ea typeface="Times New Roman" panose="02020603050405020304" pitchFamily="18" charset="0"/>
                <a:cs typeface="Times New Roman" panose="02020603050405020304" pitchFamily="18" charset="0"/>
              </a:rPr>
              <a:t>One</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one</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one</a:t>
            </a:r>
            <a:br>
              <a:rPr lang="ru-RU" sz="3200" b="1" dirty="0">
                <a:solidFill>
                  <a:srgbClr val="FF0000"/>
                </a:solidFill>
                <a:latin typeface="Roboto"/>
                <a:ea typeface="Times New Roman" panose="02020603050405020304" pitchFamily="18" charset="0"/>
                <a:cs typeface="Times New Roman" panose="02020603050405020304" pitchFamily="18" charset="0"/>
              </a:rPr>
            </a:br>
            <a:r>
              <a:rPr lang="ru-RU" sz="3200" b="1" dirty="0" err="1">
                <a:solidFill>
                  <a:srgbClr val="FF0000"/>
                </a:solidFill>
                <a:latin typeface="Roboto"/>
                <a:ea typeface="Times New Roman" panose="02020603050405020304" pitchFamily="18" charset="0"/>
                <a:cs typeface="Times New Roman" panose="02020603050405020304" pitchFamily="18" charset="0"/>
              </a:rPr>
              <a:t>Little</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dogs</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run</a:t>
            </a:r>
            <a:br>
              <a:rPr lang="ru-RU" sz="3200" b="1" dirty="0">
                <a:solidFill>
                  <a:srgbClr val="FF0000"/>
                </a:solidFill>
                <a:latin typeface="Roboto"/>
                <a:ea typeface="Times New Roman" panose="02020603050405020304" pitchFamily="18" charset="0"/>
                <a:cs typeface="Times New Roman" panose="02020603050405020304" pitchFamily="18" charset="0"/>
              </a:rPr>
            </a:br>
            <a:r>
              <a:rPr lang="ru-RU" sz="3200" b="1" dirty="0" err="1">
                <a:solidFill>
                  <a:srgbClr val="FF0000"/>
                </a:solidFill>
                <a:latin typeface="Roboto"/>
                <a:ea typeface="Times New Roman" panose="02020603050405020304" pitchFamily="18" charset="0"/>
                <a:cs typeface="Times New Roman" panose="02020603050405020304" pitchFamily="18" charset="0"/>
              </a:rPr>
              <a:t>Two</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two</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two</a:t>
            </a:r>
            <a:br>
              <a:rPr lang="ru-RU" sz="3200" b="1" dirty="0">
                <a:solidFill>
                  <a:srgbClr val="FF0000"/>
                </a:solidFill>
                <a:latin typeface="Roboto"/>
                <a:ea typeface="Times New Roman" panose="02020603050405020304" pitchFamily="18" charset="0"/>
                <a:cs typeface="Times New Roman" panose="02020603050405020304" pitchFamily="18" charset="0"/>
              </a:rPr>
            </a:br>
            <a:r>
              <a:rPr lang="ru-RU" sz="3200" b="1" dirty="0" err="1">
                <a:solidFill>
                  <a:srgbClr val="FF0000"/>
                </a:solidFill>
                <a:latin typeface="Roboto"/>
                <a:ea typeface="Times New Roman" panose="02020603050405020304" pitchFamily="18" charset="0"/>
                <a:cs typeface="Times New Roman" panose="02020603050405020304" pitchFamily="18" charset="0"/>
              </a:rPr>
              <a:t>Cats</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see</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you</a:t>
            </a:r>
            <a:br>
              <a:rPr lang="ru-RU" sz="3200" b="1" dirty="0">
                <a:solidFill>
                  <a:srgbClr val="FF0000"/>
                </a:solidFill>
                <a:latin typeface="Roboto"/>
                <a:ea typeface="Times New Roman" panose="02020603050405020304" pitchFamily="18" charset="0"/>
                <a:cs typeface="Times New Roman" panose="02020603050405020304" pitchFamily="18" charset="0"/>
              </a:rPr>
            </a:br>
            <a:r>
              <a:rPr lang="ru-RU" sz="3200" b="1" dirty="0" err="1">
                <a:solidFill>
                  <a:srgbClr val="FF0000"/>
                </a:solidFill>
                <a:latin typeface="Roboto"/>
                <a:ea typeface="Times New Roman" panose="02020603050405020304" pitchFamily="18" charset="0"/>
                <a:cs typeface="Times New Roman" panose="02020603050405020304" pitchFamily="18" charset="0"/>
              </a:rPr>
              <a:t>Three</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three</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three</a:t>
            </a:r>
            <a:br>
              <a:rPr lang="ru-RU" sz="3200" b="1" dirty="0">
                <a:solidFill>
                  <a:srgbClr val="FF0000"/>
                </a:solidFill>
                <a:latin typeface="Roboto"/>
                <a:ea typeface="Times New Roman" panose="02020603050405020304" pitchFamily="18" charset="0"/>
                <a:cs typeface="Times New Roman" panose="02020603050405020304" pitchFamily="18" charset="0"/>
              </a:rPr>
            </a:br>
            <a:r>
              <a:rPr lang="ru-RU" sz="3200" b="1" dirty="0" err="1">
                <a:solidFill>
                  <a:srgbClr val="FF0000"/>
                </a:solidFill>
                <a:latin typeface="Roboto"/>
                <a:ea typeface="Times New Roman" panose="02020603050405020304" pitchFamily="18" charset="0"/>
                <a:cs typeface="Times New Roman" panose="02020603050405020304" pitchFamily="18" charset="0"/>
              </a:rPr>
              <a:t>Birds</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are</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in</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the</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tree</a:t>
            </a:r>
            <a:br>
              <a:rPr lang="ru-RU" sz="3200" b="1" dirty="0">
                <a:solidFill>
                  <a:srgbClr val="FF0000"/>
                </a:solidFill>
                <a:latin typeface="Roboto"/>
                <a:ea typeface="Times New Roman" panose="02020603050405020304" pitchFamily="18" charset="0"/>
                <a:cs typeface="Times New Roman" panose="02020603050405020304" pitchFamily="18" charset="0"/>
              </a:rPr>
            </a:br>
            <a:r>
              <a:rPr lang="ru-RU" sz="3200" b="1" dirty="0" err="1">
                <a:solidFill>
                  <a:srgbClr val="FF0000"/>
                </a:solidFill>
                <a:latin typeface="Roboto"/>
                <a:ea typeface="Times New Roman" panose="02020603050405020304" pitchFamily="18" charset="0"/>
                <a:cs typeface="Times New Roman" panose="02020603050405020304" pitchFamily="18" charset="0"/>
              </a:rPr>
              <a:t>Four</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four</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four</a:t>
            </a:r>
            <a:br>
              <a:rPr lang="ru-RU" sz="3200" b="1" dirty="0">
                <a:solidFill>
                  <a:srgbClr val="FF0000"/>
                </a:solidFill>
                <a:latin typeface="Roboto"/>
                <a:ea typeface="Times New Roman" panose="02020603050405020304" pitchFamily="18" charset="0"/>
                <a:cs typeface="Times New Roman" panose="02020603050405020304" pitchFamily="18" charset="0"/>
              </a:rPr>
            </a:br>
            <a:r>
              <a:rPr lang="ru-RU" sz="3200" b="1" dirty="0" err="1">
                <a:solidFill>
                  <a:srgbClr val="FF0000"/>
                </a:solidFill>
                <a:latin typeface="Roboto"/>
                <a:ea typeface="Times New Roman" panose="02020603050405020304" pitchFamily="18" charset="0"/>
                <a:cs typeface="Times New Roman" panose="02020603050405020304" pitchFamily="18" charset="0"/>
              </a:rPr>
              <a:t>Rats</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on</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the</a:t>
            </a:r>
            <a:r>
              <a:rPr lang="ru-RU" sz="3200" b="1" dirty="0">
                <a:solidFill>
                  <a:srgbClr val="FF0000"/>
                </a:solidFill>
                <a:latin typeface="Roboto"/>
                <a:ea typeface="Times New Roman" panose="02020603050405020304" pitchFamily="18" charset="0"/>
                <a:cs typeface="Times New Roman" panose="02020603050405020304" pitchFamily="18" charset="0"/>
              </a:rPr>
              <a:t> </a:t>
            </a:r>
            <a:r>
              <a:rPr lang="ru-RU" sz="3200" b="1" dirty="0" err="1">
                <a:solidFill>
                  <a:srgbClr val="FF0000"/>
                </a:solidFill>
                <a:latin typeface="Roboto"/>
                <a:ea typeface="Times New Roman" panose="02020603050405020304" pitchFamily="18" charset="0"/>
                <a:cs typeface="Times New Roman" panose="02020603050405020304" pitchFamily="18" charset="0"/>
              </a:rPr>
              <a:t>floor</a:t>
            </a:r>
            <a:r>
              <a:rPr lang="ru-RU" sz="3200" b="1" dirty="0">
                <a:solidFill>
                  <a:srgbClr val="FF0000"/>
                </a:solidFill>
                <a:latin typeface="Roboto"/>
                <a:ea typeface="Times New Roman" panose="02020603050405020304" pitchFamily="18" charset="0"/>
                <a:cs typeface="Times New Roman" panose="02020603050405020304" pitchFamily="18" charset="0"/>
              </a:rPr>
              <a:t>.</a:t>
            </a:r>
            <a:br>
              <a:rPr lang="ru-RU" sz="3200" b="1" dirty="0">
                <a:solidFill>
                  <a:srgbClr val="FF0000"/>
                </a:solidFill>
                <a:latin typeface="Roboto"/>
                <a:ea typeface="Times New Roman" panose="02020603050405020304" pitchFamily="18" charset="0"/>
                <a:cs typeface="Times New Roman" panose="02020603050405020304" pitchFamily="18" charset="0"/>
              </a:rPr>
            </a:br>
            <a:endParaRPr lang="ru-RU" sz="3200" b="1" dirty="0">
              <a:solidFill>
                <a:srgbClr val="FF0000"/>
              </a:solidFill>
            </a:endParaRPr>
          </a:p>
        </p:txBody>
      </p:sp>
    </p:spTree>
    <p:extLst>
      <p:ext uri="{BB962C8B-B14F-4D97-AF65-F5344CB8AC3E}">
        <p14:creationId xmlns:p14="http://schemas.microsoft.com/office/powerpoint/2010/main" val="950065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1782" y="1662545"/>
            <a:ext cx="8742218" cy="1938992"/>
          </a:xfrm>
          <a:prstGeom prst="rect">
            <a:avLst/>
          </a:prstGeom>
        </p:spPr>
        <p:txBody>
          <a:bodyPr wrap="square">
            <a:spAutoFit/>
          </a:bodyPr>
          <a:lstStyle/>
          <a:p>
            <a:pPr>
              <a:spcAft>
                <a:spcPts val="0"/>
              </a:spcAft>
            </a:pPr>
            <a:r>
              <a:rPr lang="en-US" dirty="0">
                <a:solidFill>
                  <a:srgbClr val="000000"/>
                </a:solidFill>
                <a:latin typeface="Times New Roman" panose="02020603050405020304" pitchFamily="18" charset="0"/>
                <a:ea typeface="Times New Roman" panose="02020603050405020304" pitchFamily="18" charset="0"/>
              </a:rPr>
              <a:t> </a:t>
            </a:r>
            <a:r>
              <a:rPr lang="en-US" sz="2400" b="1" dirty="0">
                <a:solidFill>
                  <a:srgbClr val="000000"/>
                </a:solidFill>
                <a:latin typeface="Times New Roman" panose="02020603050405020304" pitchFamily="18" charset="0"/>
                <a:ea typeface="Times New Roman" panose="02020603050405020304" pitchFamily="18" charset="0"/>
              </a:rPr>
              <a:t>Well, I wish you success. Be active, honest and helpful!</a:t>
            </a:r>
            <a:endParaRPr lang="ru-RU" sz="2000" b="1" dirty="0">
              <a:latin typeface="Times New Roman" panose="02020603050405020304" pitchFamily="18" charset="0"/>
              <a:ea typeface="Times New Roman" panose="02020603050405020304" pitchFamily="18" charset="0"/>
            </a:endParaRPr>
          </a:p>
          <a:p>
            <a:pPr>
              <a:spcAft>
                <a:spcPts val="0"/>
              </a:spcAft>
            </a:pPr>
            <a:r>
              <a:rPr lang="ru-RU" sz="2400" b="1" dirty="0" err="1">
                <a:solidFill>
                  <a:srgbClr val="000000"/>
                </a:solidFill>
                <a:latin typeface="Times New Roman" panose="02020603050405020304" pitchFamily="18" charset="0"/>
                <a:ea typeface="Times New Roman" panose="02020603050405020304" pitchFamily="18" charset="0"/>
              </a:rPr>
              <a:t>Сонымен</a:t>
            </a:r>
            <a:r>
              <a:rPr lang="en-US" sz="1600" b="1" dirty="0">
                <a:solidFill>
                  <a:srgbClr val="000000"/>
                </a:solidFill>
                <a:latin typeface="Verdana" panose="020B0604030504040204" pitchFamily="34" charset="0"/>
                <a:ea typeface="Times New Roman" panose="02020603050405020304" pitchFamily="18" charset="0"/>
              </a:rPr>
              <a:t> </a:t>
            </a:r>
            <a:r>
              <a:rPr lang="ru-RU" sz="2400" b="1" dirty="0" err="1">
                <a:solidFill>
                  <a:srgbClr val="000000"/>
                </a:solidFill>
                <a:latin typeface="Times New Roman" panose="02020603050405020304" pitchFamily="18" charset="0"/>
                <a:ea typeface="Times New Roman" panose="02020603050405020304" pitchFamily="18" charset="0"/>
              </a:rPr>
              <a:t>сәттілік</a:t>
            </a:r>
            <a:r>
              <a:rPr lang="en-US" sz="1600" b="1" dirty="0">
                <a:solidFill>
                  <a:srgbClr val="000000"/>
                </a:solidFill>
                <a:latin typeface="Verdana" panose="020B0604030504040204" pitchFamily="34" charset="0"/>
                <a:ea typeface="Times New Roman" panose="02020603050405020304" pitchFamily="18" charset="0"/>
              </a:rPr>
              <a:t> </a:t>
            </a:r>
            <a:r>
              <a:rPr lang="ru-RU" sz="2400" b="1" dirty="0" err="1">
                <a:solidFill>
                  <a:srgbClr val="000000"/>
                </a:solidFill>
                <a:latin typeface="Times New Roman" panose="02020603050405020304" pitchFamily="18" charset="0"/>
                <a:ea typeface="Times New Roman" panose="02020603050405020304" pitchFamily="18" charset="0"/>
              </a:rPr>
              <a:t>тілейміз</a:t>
            </a:r>
            <a:r>
              <a:rPr lang="en-US" sz="2400" b="1" dirty="0">
                <a:solidFill>
                  <a:srgbClr val="000000"/>
                </a:solidFill>
                <a:latin typeface="Times New Roman" panose="02020603050405020304" pitchFamily="18" charset="0"/>
                <a:ea typeface="Times New Roman" panose="02020603050405020304" pitchFamily="18" charset="0"/>
              </a:rPr>
              <a:t>!</a:t>
            </a:r>
            <a:endParaRPr lang="ru-RU" sz="2000" b="1" dirty="0">
              <a:latin typeface="Times New Roman" panose="02020603050405020304" pitchFamily="18" charset="0"/>
              <a:ea typeface="Times New Roman" panose="02020603050405020304" pitchFamily="18" charset="0"/>
            </a:endParaRPr>
          </a:p>
          <a:p>
            <a:pPr>
              <a:spcAft>
                <a:spcPts val="0"/>
              </a:spcAft>
            </a:pPr>
            <a:r>
              <a:rPr lang="en-US" sz="1600" b="1" dirty="0">
                <a:solidFill>
                  <a:srgbClr val="000000"/>
                </a:solidFill>
                <a:latin typeface="Verdana" panose="020B0604030504040204" pitchFamily="34" charset="0"/>
                <a:ea typeface="Times New Roman" panose="02020603050405020304" pitchFamily="18" charset="0"/>
              </a:rPr>
              <a:t> </a:t>
            </a:r>
            <a:r>
              <a:rPr lang="en-US" sz="2400" b="1" i="1" dirty="0">
                <a:solidFill>
                  <a:srgbClr val="000000"/>
                </a:solidFill>
                <a:latin typeface="Times New Roman" panose="02020603050405020304" pitchFamily="18" charset="0"/>
                <a:ea typeface="Times New Roman" panose="02020603050405020304" pitchFamily="18" charset="0"/>
              </a:rPr>
              <a:t>N</a:t>
            </a:r>
            <a:r>
              <a:rPr lang="en-US" sz="2400" b="1" dirty="0">
                <a:solidFill>
                  <a:srgbClr val="000000"/>
                </a:solidFill>
                <a:latin typeface="Times New Roman" panose="02020603050405020304" pitchFamily="18" charset="0"/>
                <a:ea typeface="Times New Roman" panose="02020603050405020304" pitchFamily="18" charset="0"/>
              </a:rPr>
              <a:t>ow we come to the 1</a:t>
            </a:r>
            <a:r>
              <a:rPr lang="en-US" sz="2400" b="1" baseline="30000" dirty="0">
                <a:solidFill>
                  <a:srgbClr val="000000"/>
                </a:solidFill>
                <a:latin typeface="Times New Roman" panose="02020603050405020304" pitchFamily="18" charset="0"/>
                <a:ea typeface="Times New Roman" panose="02020603050405020304" pitchFamily="18" charset="0"/>
              </a:rPr>
              <a:t>st</a:t>
            </a:r>
            <a:r>
              <a:rPr lang="en-US" sz="2400" b="1" dirty="0">
                <a:solidFill>
                  <a:srgbClr val="000000"/>
                </a:solidFill>
                <a:latin typeface="Times New Roman" panose="02020603050405020304" pitchFamily="18" charset="0"/>
                <a:ea typeface="Times New Roman" panose="02020603050405020304" pitchFamily="18" charset="0"/>
              </a:rPr>
              <a:t> contest of the game called "Introduction”</a:t>
            </a:r>
            <a:endParaRPr lang="ru-RU" sz="2000" b="1" dirty="0">
              <a:latin typeface="Times New Roman" panose="02020603050405020304" pitchFamily="18" charset="0"/>
              <a:ea typeface="Times New Roman" panose="02020603050405020304" pitchFamily="18" charset="0"/>
            </a:endParaRPr>
          </a:p>
          <a:p>
            <a:pPr>
              <a:spcAft>
                <a:spcPts val="0"/>
              </a:spcAft>
            </a:pPr>
            <a:r>
              <a:rPr lang="en-US" sz="1600" b="1" dirty="0">
                <a:solidFill>
                  <a:srgbClr val="000000"/>
                </a:solidFill>
                <a:latin typeface="Verdana" panose="020B0604030504040204" pitchFamily="34" charset="0"/>
                <a:ea typeface="Times New Roman" panose="02020603050405020304" pitchFamily="18" charset="0"/>
              </a:rPr>
              <a:t> </a:t>
            </a:r>
            <a:r>
              <a:rPr lang="kk-KZ" sz="2400" b="1" dirty="0">
                <a:solidFill>
                  <a:srgbClr val="000000"/>
                </a:solidFill>
                <a:latin typeface="Times New Roman" panose="02020603050405020304" pitchFamily="18" charset="0"/>
                <a:ea typeface="Times New Roman" panose="02020603050405020304" pitchFamily="18" charset="0"/>
              </a:rPr>
              <a:t>Сонымен 1-ші сайысымыз «Таныстыру» Әр топ өздерін таныстырып өтсе. Бірінші болып шығатын . Екінші  .</a:t>
            </a:r>
            <a:endParaRPr lang="ru-RU" sz="20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16251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0945" y="845128"/>
            <a:ext cx="8534400" cy="3785652"/>
          </a:xfrm>
          <a:prstGeom prst="rect">
            <a:avLst/>
          </a:prstGeom>
        </p:spPr>
        <p:txBody>
          <a:bodyPr wrap="square">
            <a:spAutoFit/>
          </a:bodyPr>
          <a:lstStyle/>
          <a:p>
            <a:pPr>
              <a:spcAft>
                <a:spcPts val="0"/>
              </a:spcAft>
            </a:pPr>
            <a:r>
              <a:rPr lang="en-US" sz="2400" b="1" dirty="0">
                <a:solidFill>
                  <a:srgbClr val="000000"/>
                </a:solidFill>
                <a:latin typeface="Times New Roman" panose="02020603050405020304" pitchFamily="18" charset="0"/>
                <a:ea typeface="Times New Roman" panose="02020603050405020304" pitchFamily="18" charset="0"/>
              </a:rPr>
              <a:t>And now we come to the 2</a:t>
            </a:r>
            <a:r>
              <a:rPr lang="en-US" sz="2400" b="1" baseline="30000" dirty="0">
                <a:solidFill>
                  <a:srgbClr val="000000"/>
                </a:solidFill>
                <a:latin typeface="Times New Roman" panose="02020603050405020304" pitchFamily="18" charset="0"/>
                <a:ea typeface="Times New Roman" panose="02020603050405020304" pitchFamily="18" charset="0"/>
              </a:rPr>
              <a:t>nd</a:t>
            </a:r>
            <a:r>
              <a:rPr lang="en-US" sz="1600" b="1" dirty="0">
                <a:solidFill>
                  <a:srgbClr val="000000"/>
                </a:solidFill>
                <a:latin typeface="Verdana" panose="020B0604030504040204" pitchFamily="34" charset="0"/>
                <a:ea typeface="Times New Roman" panose="02020603050405020304" pitchFamily="18" charset="0"/>
              </a:rPr>
              <a:t> </a:t>
            </a:r>
            <a:r>
              <a:rPr lang="en-US" sz="2400" b="1" dirty="0">
                <a:solidFill>
                  <a:srgbClr val="000000"/>
                </a:solidFill>
                <a:latin typeface="Times New Roman" panose="02020603050405020304" pitchFamily="18" charset="0"/>
                <a:ea typeface="Times New Roman" panose="02020603050405020304" pitchFamily="18" charset="0"/>
              </a:rPr>
              <a:t>contest of the game called "The ABC game”. You’ll get some letters from the English alphabet. You must put the letters in the right order, so as to get the name of the English-speaking country. You have 3 minute at your disposal. Each team can get 5 points.</a:t>
            </a:r>
            <a:endParaRPr lang="ru-RU" sz="2000" b="1" dirty="0">
              <a:latin typeface="Times New Roman" panose="02020603050405020304" pitchFamily="18" charset="0"/>
              <a:ea typeface="Times New Roman" panose="02020603050405020304" pitchFamily="18" charset="0"/>
            </a:endParaRPr>
          </a:p>
          <a:p>
            <a:endParaRPr lang="ru-RU" sz="24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Сонымен</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Алфавит</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ойыны</a:t>
            </a:r>
            <a:r>
              <a:rPr lang="en-US" sz="24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Ағылшын</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әліпбиінен</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бірнеше</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әріптер</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аласыздар</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және</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одан</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ағылшын</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тілінде</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сөйлейтін</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елдің</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атын</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құрастырасыздар</a:t>
            </a:r>
            <a:r>
              <a:rPr lang="en-US" sz="24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t>
            </a:r>
            <a:r>
              <a:rPr lang="en-US"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Дұрыс</a:t>
            </a:r>
            <a:r>
              <a:rPr lang="ru-RU"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жауапқа</a:t>
            </a:r>
            <a:r>
              <a:rPr lang="ru-RU"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en-US" sz="24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5</a:t>
            </a:r>
            <a:r>
              <a:rPr lang="ru-RU"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ұпай</a:t>
            </a:r>
            <a:r>
              <a:rPr lang="en-US" sz="24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ru-RU" sz="2400" b="1" i="1" u="sng"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Сіздерге</a:t>
            </a:r>
            <a:r>
              <a:rPr lang="ru-RU"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en-US" sz="2400" b="1" i="1" u="sng"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3</a:t>
            </a:r>
            <a:r>
              <a:rPr lang="ru-RU"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i="1" u="sng"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минут</a:t>
            </a:r>
            <a:r>
              <a:rPr lang="ru-RU" sz="16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ru-RU" sz="2400" b="1" i="1" u="sng"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беріледі</a:t>
            </a:r>
            <a:endParaRPr lang="ru-RU" sz="2400" b="1" dirty="0"/>
          </a:p>
        </p:txBody>
      </p:sp>
    </p:spTree>
    <p:extLst>
      <p:ext uri="{BB962C8B-B14F-4D97-AF65-F5344CB8AC3E}">
        <p14:creationId xmlns:p14="http://schemas.microsoft.com/office/powerpoint/2010/main" val="3842129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163782" y="1413163"/>
            <a:ext cx="7980218" cy="4257576"/>
          </a:xfrm>
          <a:prstGeom prst="rect">
            <a:avLst/>
          </a:prstGeom>
        </p:spPr>
        <p:txBody>
          <a:bodyPr wrap="square">
            <a:spAutoFit/>
          </a:bodyPr>
          <a:lstStyle/>
          <a:p>
            <a:pPr marL="342900" lvl="0" indent="-342900">
              <a:spcAft>
                <a:spcPts val="790"/>
              </a:spcAft>
              <a:buSzPts val="1000"/>
              <a:buFont typeface="Symbol" panose="05050102010706020507" pitchFamily="18" charset="2"/>
              <a:buChar char=""/>
              <a:tabLst>
                <a:tab pos="457200" algn="l"/>
              </a:tabLst>
            </a:pPr>
            <a:r>
              <a:rPr lang="en-US" sz="2800" b="1" u="sng" dirty="0">
                <a:solidFill>
                  <a:srgbClr val="000000"/>
                </a:solidFill>
                <a:latin typeface="Verdana" panose="020B0604030504040204" pitchFamily="34" charset="0"/>
                <a:ea typeface="Times New Roman" panose="02020603050405020304" pitchFamily="18" charset="0"/>
              </a:rPr>
              <a:t>TRGEA NBITAIR</a:t>
            </a:r>
            <a:endParaRPr lang="ru-RU" sz="2400" dirty="0">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rgbClr val="000000"/>
                </a:solidFill>
                <a:latin typeface="Verdana" panose="020B0604030504040204" pitchFamily="34" charset="0"/>
                <a:ea typeface="Times New Roman" panose="02020603050405020304" pitchFamily="18" charset="0"/>
              </a:rPr>
              <a:t>DUITEN ASTEST FO AREICMA</a:t>
            </a:r>
            <a:endParaRPr lang="ru-RU" sz="2400" dirty="0">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rgbClr val="000000"/>
                </a:solidFill>
                <a:latin typeface="Verdana" panose="020B0604030504040204" pitchFamily="34" charset="0"/>
                <a:ea typeface="Times New Roman" panose="02020603050405020304" pitchFamily="18" charset="0"/>
              </a:rPr>
              <a:t>ACANDA</a:t>
            </a:r>
            <a:endParaRPr lang="ru-RU" sz="2400" dirty="0">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rgbClr val="000000"/>
                </a:solidFill>
                <a:latin typeface="Verdana" panose="020B0604030504040204" pitchFamily="34" charset="0"/>
                <a:ea typeface="Times New Roman" panose="02020603050405020304" pitchFamily="18" charset="0"/>
              </a:rPr>
              <a:t>RASTALIAU</a:t>
            </a:r>
            <a:endParaRPr lang="ru-RU" sz="2400" dirty="0">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rgbClr val="000000"/>
                </a:solidFill>
                <a:latin typeface="Verdana" panose="020B0604030504040204" pitchFamily="34" charset="0"/>
                <a:ea typeface="Times New Roman" panose="02020603050405020304" pitchFamily="18" charset="0"/>
              </a:rPr>
              <a:t>WNE DZELANA</a:t>
            </a:r>
            <a:endParaRPr lang="ru-RU" sz="2400" dirty="0">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rgbClr val="000000"/>
                </a:solidFill>
                <a:latin typeface="Verdana" panose="020B0604030504040204" pitchFamily="34" charset="0"/>
                <a:ea typeface="Times New Roman" panose="02020603050405020304" pitchFamily="18" charset="0"/>
              </a:rPr>
              <a:t>DSTCLAOND</a:t>
            </a:r>
            <a:endParaRPr lang="ru-RU" sz="2400" dirty="0">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rgbClr val="000000"/>
                </a:solidFill>
                <a:latin typeface="Verdana" panose="020B0604030504040204" pitchFamily="34" charset="0"/>
                <a:ea typeface="Times New Roman" panose="02020603050405020304" pitchFamily="18" charset="0"/>
              </a:rPr>
              <a:t>ADEGNLND</a:t>
            </a:r>
            <a:endParaRPr lang="ru-RU" sz="2400" dirty="0">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rgbClr val="000000"/>
                </a:solidFill>
                <a:latin typeface="Verdana" panose="020B0604030504040204" pitchFamily="34" charset="0"/>
                <a:ea typeface="Times New Roman" panose="02020603050405020304" pitchFamily="18" charset="0"/>
              </a:rPr>
              <a:t>SWLEA</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64499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13163" y="1278456"/>
            <a:ext cx="7232073" cy="4257576"/>
          </a:xfrm>
          <a:prstGeom prst="rect">
            <a:avLst/>
          </a:prstGeom>
        </p:spPr>
        <p:txBody>
          <a:bodyPr wrap="square">
            <a:spAutoFit/>
          </a:bodyPr>
          <a:lstStyle/>
          <a:p>
            <a:pPr marL="342900" lvl="0" indent="-342900">
              <a:spcAft>
                <a:spcPts val="790"/>
              </a:spcAft>
              <a:buSzPts val="1000"/>
              <a:buFont typeface="Symbol" panose="05050102010706020507" pitchFamily="18" charset="2"/>
              <a:buChar char=""/>
              <a:tabLst>
                <a:tab pos="457200" algn="l"/>
              </a:tabLst>
            </a:pPr>
            <a:r>
              <a:rPr lang="en-US" sz="2800" b="1" u="sng" dirty="0">
                <a:solidFill>
                  <a:schemeClr val="accent2"/>
                </a:solidFill>
                <a:latin typeface="Verdana" panose="020B0604030504040204" pitchFamily="34" charset="0"/>
                <a:ea typeface="Times New Roman" panose="02020603050405020304" pitchFamily="18" charset="0"/>
              </a:rPr>
              <a:t>GREAT BRITAIN</a:t>
            </a:r>
            <a:endParaRPr lang="ru-RU" sz="2400" b="1" dirty="0">
              <a:solidFill>
                <a:schemeClr val="accent2"/>
              </a:solidFill>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chemeClr val="accent2"/>
                </a:solidFill>
                <a:latin typeface="Verdana" panose="020B0604030504040204" pitchFamily="34" charset="0"/>
                <a:ea typeface="Times New Roman" panose="02020603050405020304" pitchFamily="18" charset="0"/>
              </a:rPr>
              <a:t>UNITED STATES OF AMERICA</a:t>
            </a:r>
            <a:endParaRPr lang="ru-RU" sz="2400" b="1" dirty="0">
              <a:solidFill>
                <a:schemeClr val="accent2"/>
              </a:solidFill>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chemeClr val="accent2"/>
                </a:solidFill>
                <a:latin typeface="Verdana" panose="020B0604030504040204" pitchFamily="34" charset="0"/>
                <a:ea typeface="Times New Roman" panose="02020603050405020304" pitchFamily="18" charset="0"/>
              </a:rPr>
              <a:t>CANADA</a:t>
            </a:r>
            <a:endParaRPr lang="ru-RU" sz="2400" b="1" dirty="0">
              <a:solidFill>
                <a:schemeClr val="accent2"/>
              </a:solidFill>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chemeClr val="accent2"/>
                </a:solidFill>
                <a:latin typeface="Verdana" panose="020B0604030504040204" pitchFamily="34" charset="0"/>
                <a:ea typeface="Times New Roman" panose="02020603050405020304" pitchFamily="18" charset="0"/>
              </a:rPr>
              <a:t>AUSTRALIA</a:t>
            </a:r>
            <a:endParaRPr lang="ru-RU" sz="2400" b="1" dirty="0">
              <a:solidFill>
                <a:schemeClr val="accent2"/>
              </a:solidFill>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chemeClr val="accent2"/>
                </a:solidFill>
                <a:latin typeface="Verdana" panose="020B0604030504040204" pitchFamily="34" charset="0"/>
                <a:ea typeface="Times New Roman" panose="02020603050405020304" pitchFamily="18" charset="0"/>
              </a:rPr>
              <a:t>NEW ZEALAND</a:t>
            </a:r>
            <a:endParaRPr lang="ru-RU" sz="2400" b="1" dirty="0">
              <a:solidFill>
                <a:schemeClr val="accent2"/>
              </a:solidFill>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chemeClr val="accent2"/>
                </a:solidFill>
                <a:latin typeface="Verdana" panose="020B0604030504040204" pitchFamily="34" charset="0"/>
                <a:ea typeface="Times New Roman" panose="02020603050405020304" pitchFamily="18" charset="0"/>
              </a:rPr>
              <a:t>SCOTLAND</a:t>
            </a:r>
            <a:endParaRPr lang="ru-RU" sz="2400" b="1" dirty="0">
              <a:solidFill>
                <a:schemeClr val="accent2"/>
              </a:solidFill>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chemeClr val="accent2"/>
                </a:solidFill>
                <a:latin typeface="Verdana" panose="020B0604030504040204" pitchFamily="34" charset="0"/>
                <a:ea typeface="Times New Roman" panose="02020603050405020304" pitchFamily="18" charset="0"/>
              </a:rPr>
              <a:t>ENGLAND</a:t>
            </a:r>
            <a:endParaRPr lang="ru-RU" sz="2400" b="1" dirty="0">
              <a:solidFill>
                <a:schemeClr val="accent2"/>
              </a:solidFill>
              <a:latin typeface="Times New Roman" panose="02020603050405020304" pitchFamily="18" charset="0"/>
              <a:ea typeface="Times New Roman" panose="02020603050405020304" pitchFamily="18" charset="0"/>
            </a:endParaRPr>
          </a:p>
          <a:p>
            <a:pPr marL="342900" lvl="0" indent="-342900">
              <a:spcAft>
                <a:spcPts val="790"/>
              </a:spcAft>
              <a:buSzPts val="1000"/>
              <a:buFont typeface="Symbol" panose="05050102010706020507" pitchFamily="18" charset="2"/>
              <a:buChar char=""/>
              <a:tabLst>
                <a:tab pos="457200" algn="l"/>
              </a:tabLst>
            </a:pPr>
            <a:r>
              <a:rPr lang="en-US" sz="2800" b="1" u="sng" dirty="0">
                <a:solidFill>
                  <a:schemeClr val="accent2"/>
                </a:solidFill>
                <a:latin typeface="Verdana" panose="020B0604030504040204" pitchFamily="34" charset="0"/>
                <a:ea typeface="Times New Roman" panose="02020603050405020304" pitchFamily="18" charset="0"/>
              </a:rPr>
              <a:t>WALES</a:t>
            </a:r>
            <a:endParaRPr lang="ru-RU" sz="2400" b="1" dirty="0">
              <a:solidFill>
                <a:schemeClr val="accent2"/>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29470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3935354530"/>
              </p:ext>
            </p:extLst>
          </p:nvPr>
        </p:nvGraphicFramePr>
        <p:xfrm>
          <a:off x="806519" y="3154680"/>
          <a:ext cx="7880280" cy="2009005"/>
        </p:xfrm>
        <a:graphic>
          <a:graphicData uri="http://schemas.openxmlformats.org/drawingml/2006/table">
            <a:tbl>
              <a:tblPr firstRow="1" firstCol="1" bandRow="1">
                <a:tableStyleId>{616DA210-FB5B-4158-B5E0-FEB733F419BA}</a:tableStyleId>
              </a:tblPr>
              <a:tblGrid>
                <a:gridCol w="2017347">
                  <a:extLst>
                    <a:ext uri="{9D8B030D-6E8A-4147-A177-3AD203B41FA5}">
                      <a16:colId xmlns:a16="http://schemas.microsoft.com/office/drawing/2014/main" val="296111197"/>
                    </a:ext>
                  </a:extLst>
                </a:gridCol>
                <a:gridCol w="2080399">
                  <a:extLst>
                    <a:ext uri="{9D8B030D-6E8A-4147-A177-3AD203B41FA5}">
                      <a16:colId xmlns:a16="http://schemas.microsoft.com/office/drawing/2014/main" val="279281901"/>
                    </a:ext>
                  </a:extLst>
                </a:gridCol>
                <a:gridCol w="1765187">
                  <a:extLst>
                    <a:ext uri="{9D8B030D-6E8A-4147-A177-3AD203B41FA5}">
                      <a16:colId xmlns:a16="http://schemas.microsoft.com/office/drawing/2014/main" val="1356896551"/>
                    </a:ext>
                  </a:extLst>
                </a:gridCol>
                <a:gridCol w="2017347">
                  <a:extLst>
                    <a:ext uri="{9D8B030D-6E8A-4147-A177-3AD203B41FA5}">
                      <a16:colId xmlns:a16="http://schemas.microsoft.com/office/drawing/2014/main" val="21578275"/>
                    </a:ext>
                  </a:extLst>
                </a:gridCol>
              </a:tblGrid>
              <a:tr h="786699">
                <a:tc>
                  <a:txBody>
                    <a:bodyPr/>
                    <a:lstStyle/>
                    <a:p>
                      <a:pPr>
                        <a:lnSpc>
                          <a:spcPct val="107000"/>
                        </a:lnSpc>
                        <a:spcAft>
                          <a:spcPts val="750"/>
                        </a:spcAft>
                      </a:pPr>
                      <a:r>
                        <a:rPr lang="ru-RU" sz="1800" b="1" i="1" dirty="0">
                          <a:effectLst/>
                        </a:rPr>
                        <a:t>  </a:t>
                      </a:r>
                      <a:r>
                        <a:rPr lang="ru-RU" sz="2400" b="1" i="1" dirty="0">
                          <a:effectLst/>
                        </a:rPr>
                        <a:t>1   </a:t>
                      </a:r>
                      <a:endParaRPr lang="ru-RU" sz="1800" b="1"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solidFill>
                      <a:srgbClr val="92D050"/>
                    </a:solidFill>
                  </a:tcPr>
                </a:tc>
                <a:tc>
                  <a:txBody>
                    <a:bodyPr/>
                    <a:lstStyle/>
                    <a:p>
                      <a:pPr>
                        <a:lnSpc>
                          <a:spcPct val="107000"/>
                        </a:lnSpc>
                        <a:spcAft>
                          <a:spcPts val="750"/>
                        </a:spcAft>
                      </a:pPr>
                      <a:r>
                        <a:rPr lang="ru-RU" sz="1800" b="1" i="1" dirty="0">
                          <a:effectLst/>
                        </a:rPr>
                        <a:t>  </a:t>
                      </a:r>
                      <a:r>
                        <a:rPr lang="ru-RU" sz="2400" b="1" i="1" dirty="0">
                          <a:effectLst/>
                        </a:rPr>
                        <a:t>2   </a:t>
                      </a:r>
                      <a:endParaRPr lang="ru-RU" sz="1800" b="1"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solidFill>
                      <a:srgbClr val="92D050"/>
                    </a:solidFill>
                  </a:tcPr>
                </a:tc>
                <a:tc>
                  <a:txBody>
                    <a:bodyPr/>
                    <a:lstStyle/>
                    <a:p>
                      <a:pPr>
                        <a:lnSpc>
                          <a:spcPct val="107000"/>
                        </a:lnSpc>
                        <a:spcAft>
                          <a:spcPts val="750"/>
                        </a:spcAft>
                      </a:pPr>
                      <a:r>
                        <a:rPr lang="ru-RU" sz="1800" b="1" i="1" dirty="0">
                          <a:effectLst/>
                        </a:rPr>
                        <a:t>  </a:t>
                      </a:r>
                      <a:r>
                        <a:rPr lang="ru-RU" sz="2400" b="1" i="1" dirty="0">
                          <a:effectLst/>
                        </a:rPr>
                        <a:t>3  </a:t>
                      </a:r>
                      <a:endParaRPr lang="ru-RU" sz="1800" b="1"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solidFill>
                      <a:srgbClr val="92D050"/>
                    </a:solidFill>
                  </a:tcPr>
                </a:tc>
                <a:tc>
                  <a:txBody>
                    <a:bodyPr/>
                    <a:lstStyle/>
                    <a:p>
                      <a:pPr>
                        <a:lnSpc>
                          <a:spcPct val="107000"/>
                        </a:lnSpc>
                        <a:spcAft>
                          <a:spcPts val="750"/>
                        </a:spcAft>
                      </a:pPr>
                      <a:r>
                        <a:rPr lang="ru-RU" sz="1800" b="1" i="1" dirty="0">
                          <a:effectLst/>
                        </a:rPr>
                        <a:t>   </a:t>
                      </a:r>
                      <a:r>
                        <a:rPr lang="ru-RU" sz="2400" b="1" i="1" dirty="0">
                          <a:effectLst/>
                        </a:rPr>
                        <a:t>4  </a:t>
                      </a:r>
                      <a:endParaRPr lang="ru-RU" sz="1800" b="1"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solidFill>
                      <a:srgbClr val="92D050"/>
                    </a:solidFill>
                  </a:tcPr>
                </a:tc>
                <a:extLst>
                  <a:ext uri="{0D108BD9-81ED-4DB2-BD59-A6C34878D82A}">
                    <a16:rowId xmlns:a16="http://schemas.microsoft.com/office/drawing/2014/main" val="3154647158"/>
                  </a:ext>
                </a:extLst>
              </a:tr>
              <a:tr h="611153">
                <a:tc>
                  <a:txBody>
                    <a:bodyPr/>
                    <a:lstStyle/>
                    <a:p>
                      <a:pPr>
                        <a:lnSpc>
                          <a:spcPct val="107000"/>
                        </a:lnSpc>
                        <a:spcAft>
                          <a:spcPts val="750"/>
                        </a:spcAft>
                      </a:pPr>
                      <a:r>
                        <a:rPr lang="ru-RU" sz="2400" b="1" i="1">
                          <a:effectLst/>
                        </a:rPr>
                        <a:t>5</a:t>
                      </a:r>
                      <a:endParaRPr lang="ru-RU" sz="1800" b="1" i="1">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solidFill>
                      <a:srgbClr val="FF0000">
                        <a:alpha val="20000"/>
                      </a:srgbClr>
                    </a:solidFill>
                  </a:tcPr>
                </a:tc>
                <a:tc>
                  <a:txBody>
                    <a:bodyPr/>
                    <a:lstStyle/>
                    <a:p>
                      <a:pPr>
                        <a:lnSpc>
                          <a:spcPct val="107000"/>
                        </a:lnSpc>
                        <a:spcAft>
                          <a:spcPts val="750"/>
                        </a:spcAft>
                      </a:pPr>
                      <a:r>
                        <a:rPr lang="ru-RU" sz="2400" b="1" i="1" dirty="0">
                          <a:effectLst/>
                        </a:rPr>
                        <a:t>6</a:t>
                      </a:r>
                      <a:endParaRPr lang="ru-RU" sz="1800" b="1"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solidFill>
                      <a:srgbClr val="FF0000">
                        <a:alpha val="20000"/>
                      </a:srgbClr>
                    </a:solidFill>
                  </a:tcPr>
                </a:tc>
                <a:tc>
                  <a:txBody>
                    <a:bodyPr/>
                    <a:lstStyle/>
                    <a:p>
                      <a:pPr>
                        <a:lnSpc>
                          <a:spcPct val="107000"/>
                        </a:lnSpc>
                        <a:spcAft>
                          <a:spcPts val="750"/>
                        </a:spcAft>
                      </a:pPr>
                      <a:r>
                        <a:rPr lang="ru-RU" sz="2400" b="1" i="1" dirty="0">
                          <a:effectLst/>
                        </a:rPr>
                        <a:t>7</a:t>
                      </a:r>
                      <a:endParaRPr lang="ru-RU" sz="1800" b="1"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solidFill>
                      <a:srgbClr val="FF0000">
                        <a:alpha val="20000"/>
                      </a:srgbClr>
                    </a:solidFill>
                  </a:tcPr>
                </a:tc>
                <a:tc>
                  <a:txBody>
                    <a:bodyPr/>
                    <a:lstStyle/>
                    <a:p>
                      <a:pPr>
                        <a:lnSpc>
                          <a:spcPct val="107000"/>
                        </a:lnSpc>
                        <a:spcAft>
                          <a:spcPts val="750"/>
                        </a:spcAft>
                      </a:pPr>
                      <a:r>
                        <a:rPr lang="ru-RU" sz="2400" b="1" i="1" dirty="0">
                          <a:effectLst/>
                        </a:rPr>
                        <a:t>8</a:t>
                      </a:r>
                      <a:endParaRPr lang="ru-RU" sz="1800" b="1"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solidFill>
                      <a:srgbClr val="FF0000">
                        <a:alpha val="20000"/>
                      </a:srgbClr>
                    </a:solidFill>
                  </a:tcPr>
                </a:tc>
                <a:extLst>
                  <a:ext uri="{0D108BD9-81ED-4DB2-BD59-A6C34878D82A}">
                    <a16:rowId xmlns:a16="http://schemas.microsoft.com/office/drawing/2014/main" val="4194447932"/>
                  </a:ext>
                </a:extLst>
              </a:tr>
              <a:tr h="611153">
                <a:tc>
                  <a:txBody>
                    <a:bodyPr/>
                    <a:lstStyle/>
                    <a:p>
                      <a:pPr>
                        <a:lnSpc>
                          <a:spcPct val="107000"/>
                        </a:lnSpc>
                        <a:spcAft>
                          <a:spcPts val="750"/>
                        </a:spcAft>
                      </a:pPr>
                      <a:r>
                        <a:rPr lang="ru-RU" sz="2400" b="1" i="1">
                          <a:effectLst/>
                        </a:rPr>
                        <a:t>9</a:t>
                      </a:r>
                      <a:endParaRPr lang="ru-RU" sz="1800" b="1" i="1">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solidFill>
                      <a:srgbClr val="FFFF00"/>
                    </a:solidFill>
                  </a:tcPr>
                </a:tc>
                <a:tc>
                  <a:txBody>
                    <a:bodyPr/>
                    <a:lstStyle/>
                    <a:p>
                      <a:pPr>
                        <a:lnSpc>
                          <a:spcPct val="107000"/>
                        </a:lnSpc>
                        <a:spcAft>
                          <a:spcPts val="750"/>
                        </a:spcAft>
                      </a:pPr>
                      <a:r>
                        <a:rPr lang="ru-RU" sz="2400" b="1" i="1" dirty="0">
                          <a:effectLst/>
                        </a:rPr>
                        <a:t>10</a:t>
                      </a:r>
                      <a:endParaRPr lang="ru-RU" sz="1800" b="1"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solidFill>
                      <a:srgbClr val="FFFF00"/>
                    </a:solidFill>
                  </a:tcPr>
                </a:tc>
                <a:tc>
                  <a:txBody>
                    <a:bodyPr/>
                    <a:lstStyle/>
                    <a:p>
                      <a:pPr>
                        <a:lnSpc>
                          <a:spcPct val="107000"/>
                        </a:lnSpc>
                        <a:spcAft>
                          <a:spcPts val="750"/>
                        </a:spcAft>
                      </a:pPr>
                      <a:r>
                        <a:rPr lang="ru-RU" sz="2400" b="1" i="1" dirty="0">
                          <a:effectLst/>
                        </a:rPr>
                        <a:t>11</a:t>
                      </a:r>
                      <a:endParaRPr lang="ru-RU" sz="1800" b="1"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solidFill>
                      <a:srgbClr val="FFFF00"/>
                    </a:solidFill>
                  </a:tcPr>
                </a:tc>
                <a:tc>
                  <a:txBody>
                    <a:bodyPr/>
                    <a:lstStyle/>
                    <a:p>
                      <a:pPr>
                        <a:lnSpc>
                          <a:spcPct val="107000"/>
                        </a:lnSpc>
                        <a:spcAft>
                          <a:spcPts val="750"/>
                        </a:spcAft>
                      </a:pPr>
                      <a:r>
                        <a:rPr lang="ru-RU" sz="2400" b="1" i="1" dirty="0">
                          <a:effectLst/>
                        </a:rPr>
                        <a:t>12</a:t>
                      </a:r>
                      <a:endParaRPr lang="ru-RU" sz="1800" b="1"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5720" marR="45720" anchor="b">
                    <a:solidFill>
                      <a:srgbClr val="FFFF00"/>
                    </a:solidFill>
                  </a:tcPr>
                </a:tc>
                <a:extLst>
                  <a:ext uri="{0D108BD9-81ED-4DB2-BD59-A6C34878D82A}">
                    <a16:rowId xmlns:a16="http://schemas.microsoft.com/office/drawing/2014/main" val="3432460844"/>
                  </a:ext>
                </a:extLst>
              </a:tr>
            </a:tbl>
          </a:graphicData>
        </a:graphic>
      </p:graphicFrame>
      <p:sp>
        <p:nvSpPr>
          <p:cNvPr id="3" name="Rectangle 1"/>
          <p:cNvSpPr>
            <a:spLocks noChangeArrowheads="1"/>
          </p:cNvSpPr>
          <p:nvPr/>
        </p:nvSpPr>
        <p:spPr bwMode="auto">
          <a:xfrm>
            <a:off x="806519" y="360320"/>
            <a:ext cx="8384778" cy="2277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And now we come to the 3</a:t>
            </a:r>
            <a:r>
              <a:rPr kumimoji="0" lang="en-US" altLang="ru-RU" b="1" i="0" u="none" strike="noStrike" cap="none" normalizeH="0" baseline="30000" dirty="0">
                <a:ln>
                  <a:noFill/>
                </a:ln>
                <a:solidFill>
                  <a:srgbClr val="000000"/>
                </a:solidFill>
                <a:effectLst/>
                <a:latin typeface="Arial" panose="020B0604020202020204" pitchFamily="34" charset="0"/>
                <a:ea typeface="Times New Roman" panose="02020603050405020304" pitchFamily="18" charset="0"/>
              </a:rPr>
              <a:t>rd</a:t>
            </a:r>
            <a:r>
              <a:rPr kumimoji="0" lang="en-US" altLang="ru-RU"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contest which is called "A magic 5”. Look at the square, each team will take turns in answering questions. You’ll choose any number.   Captains will have an opportunity to choose the number.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Үшінші</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сайысымыз</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сиқырлы</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a:ln>
                  <a:noFill/>
                </a:ln>
                <a:solidFill>
                  <a:srgbClr val="000000"/>
                </a:solidFill>
                <a:effectLst/>
                <a:ea typeface="Times New Roman" panose="02020603050405020304" pitchFamily="18" charset="0"/>
              </a:rPr>
              <a:t>5</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a:ln>
                  <a:noFill/>
                </a:ln>
                <a:solidFill>
                  <a:srgbClr val="000000"/>
                </a:solidFill>
                <a:effectLst/>
                <a:ea typeface="Times New Roman" panose="02020603050405020304" pitchFamily="18" charset="0"/>
              </a:rPr>
              <a:t>саны</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деп</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аталады</a:t>
            </a:r>
            <a:r>
              <a:rPr kumimoji="0" lang="ru-RU" altLang="ru-RU" b="1" i="0" u="none" strike="noStrike" cap="none" normalizeH="0" baseline="0" dirty="0">
                <a:ln>
                  <a:noFill/>
                </a:ln>
                <a:solidFill>
                  <a:srgbClr val="000000"/>
                </a:solidFill>
                <a:effectLst/>
                <a:ea typeface="Times New Roman" panose="02020603050405020304" pitchFamily="18" charset="0"/>
              </a:rPr>
              <a:t>.</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Топтар</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кезекпен</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жауап</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береді</a:t>
            </a:r>
            <a:r>
              <a:rPr kumimoji="0" lang="en-US" altLang="ru-RU"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Ол</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үшін</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kk-KZ" altLang="ru-RU" b="1" i="0" u="none" strike="noStrike" cap="none" normalizeH="0" baseline="0" dirty="0">
                <a:ln>
                  <a:noFill/>
                </a:ln>
                <a:solidFill>
                  <a:srgbClr val="000000"/>
                </a:solidFill>
                <a:effectLst/>
                <a:ea typeface="Times New Roman" panose="02020603050405020304" pitchFamily="18" charset="0"/>
              </a:rPr>
              <a:t>капитан</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a:ln>
                  <a:noFill/>
                </a:ln>
                <a:solidFill>
                  <a:srgbClr val="000000"/>
                </a:solidFill>
                <a:effectLst/>
                <a:ea typeface="Times New Roman" panose="02020603050405020304" pitchFamily="18" charset="0"/>
              </a:rPr>
              <a:t>сан</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таңдайсыз</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kk-KZ" altLang="ru-RU" b="1" i="0" u="none" strike="noStrike" cap="none" normalizeH="0" baseline="0" dirty="0">
                <a:ln>
                  <a:noFill/>
                </a:ln>
                <a:solidFill>
                  <a:srgbClr val="000000"/>
                </a:solidFill>
                <a:effectLst/>
                <a:ea typeface="Times New Roman" panose="02020603050405020304" pitchFamily="18" charset="0"/>
              </a:rPr>
              <a:t>және топ болып жауап бересіздер</a:t>
            </a:r>
            <a:r>
              <a:rPr kumimoji="0" lang="en-US" altLang="ru-RU"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a:t>
            </a:r>
            <a:r>
              <a:rPr kumimoji="0" lang="en-US" altLang="ru-RU" sz="1100" b="1" i="0" u="none" strike="noStrike" cap="none" normalizeH="0" baseline="0" dirty="0">
                <a:ln>
                  <a:noFill/>
                </a:ln>
                <a:solidFill>
                  <a:srgbClr val="000000"/>
                </a:solidFill>
                <a:effectLst/>
                <a:latin typeface="Verdana" panose="020B0604030504040204" pitchFamily="34" charset="0"/>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Әр</a:t>
            </a:r>
            <a:r>
              <a:rPr kumimoji="0" lang="ru-RU" altLang="ru-RU" b="1" i="0" u="none" strike="noStrike" cap="none" normalizeH="0" baseline="0" dirty="0">
                <a:ln>
                  <a:noFill/>
                </a:ln>
                <a:solidFill>
                  <a:srgbClr val="000000"/>
                </a:solidFill>
                <a:effectLst/>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жауапқа</a:t>
            </a:r>
            <a:r>
              <a:rPr kumimoji="0" lang="ru-RU" altLang="ru-RU" b="1" i="0" u="none" strike="noStrike" cap="none" normalizeH="0" baseline="0" dirty="0">
                <a:ln>
                  <a:noFill/>
                </a:ln>
                <a:solidFill>
                  <a:srgbClr val="000000"/>
                </a:solidFill>
                <a:effectLst/>
                <a:ea typeface="Times New Roman" panose="02020603050405020304" pitchFamily="18" charset="0"/>
              </a:rPr>
              <a:t> 5 </a:t>
            </a:r>
            <a:r>
              <a:rPr kumimoji="0" lang="ru-RU" altLang="ru-RU" b="1" i="0" u="none" strike="noStrike" cap="none" normalizeH="0" baseline="0" dirty="0" err="1">
                <a:ln>
                  <a:noFill/>
                </a:ln>
                <a:solidFill>
                  <a:srgbClr val="000000"/>
                </a:solidFill>
                <a:effectLst/>
                <a:ea typeface="Times New Roman" panose="02020603050405020304" pitchFamily="18" charset="0"/>
              </a:rPr>
              <a:t>ұпай</a:t>
            </a:r>
            <a:r>
              <a:rPr kumimoji="0" lang="ru-RU" altLang="ru-RU" b="1" i="0" u="none" strike="noStrike" cap="none" normalizeH="0" baseline="0" dirty="0">
                <a:ln>
                  <a:noFill/>
                </a:ln>
                <a:solidFill>
                  <a:srgbClr val="000000"/>
                </a:solidFill>
                <a:effectLst/>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Таңдалған</a:t>
            </a:r>
            <a:r>
              <a:rPr kumimoji="0" lang="ru-RU" altLang="ru-RU" b="1" i="0" u="none" strike="noStrike" cap="none" normalizeH="0" baseline="0" dirty="0">
                <a:ln>
                  <a:noFill/>
                </a:ln>
                <a:solidFill>
                  <a:srgbClr val="000000"/>
                </a:solidFill>
                <a:effectLst/>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сандар</a:t>
            </a:r>
            <a:r>
              <a:rPr kumimoji="0" lang="ru-RU" altLang="ru-RU" b="1" i="0" u="none" strike="noStrike" cap="none" normalizeH="0" baseline="0" dirty="0">
                <a:ln>
                  <a:noFill/>
                </a:ln>
                <a:solidFill>
                  <a:srgbClr val="000000"/>
                </a:solidFill>
                <a:effectLst/>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екінші</a:t>
            </a:r>
            <a:r>
              <a:rPr kumimoji="0" lang="ru-RU" altLang="ru-RU" b="1" i="0" u="none" strike="noStrike" cap="none" normalizeH="0" baseline="0" dirty="0">
                <a:ln>
                  <a:noFill/>
                </a:ln>
                <a:solidFill>
                  <a:srgbClr val="000000"/>
                </a:solidFill>
                <a:effectLst/>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рет</a:t>
            </a:r>
            <a:r>
              <a:rPr kumimoji="0" lang="ru-RU" altLang="ru-RU" b="1" i="0" u="none" strike="noStrike" cap="none" normalizeH="0" baseline="0" dirty="0">
                <a:ln>
                  <a:noFill/>
                </a:ln>
                <a:solidFill>
                  <a:srgbClr val="000000"/>
                </a:solidFill>
                <a:effectLst/>
                <a:ea typeface="Times New Roman" panose="02020603050405020304" pitchFamily="18" charset="0"/>
              </a:rPr>
              <a:t> </a:t>
            </a:r>
            <a:r>
              <a:rPr kumimoji="0" lang="ru-RU" altLang="ru-RU" b="1" i="0" u="none" strike="noStrike" cap="none" normalizeH="0" baseline="0" dirty="0" err="1">
                <a:ln>
                  <a:noFill/>
                </a:ln>
                <a:solidFill>
                  <a:srgbClr val="000000"/>
                </a:solidFill>
                <a:effectLst/>
                <a:ea typeface="Times New Roman" panose="02020603050405020304" pitchFamily="18" charset="0"/>
              </a:rPr>
              <a:t>қайталанбайды</a:t>
            </a:r>
            <a:r>
              <a:rPr kumimoji="0" lang="ru-RU" altLang="ru-RU" b="1" i="0" u="none" strike="noStrike" cap="none" normalizeH="0" baseline="0" dirty="0">
                <a:ln>
                  <a:noFill/>
                </a:ln>
                <a:solidFill>
                  <a:srgbClr val="000000"/>
                </a:solidFill>
                <a:effectLst/>
                <a:ea typeface="Times New Roman" panose="02020603050405020304" pitchFamily="18" charset="0"/>
              </a:rPr>
              <a:t>!</a:t>
            </a:r>
            <a:endParaRPr kumimoji="0" lang="ru-RU" altLang="ru-RU" sz="2400" b="1"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1892645"/>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60</TotalTime>
  <Words>202</Words>
  <Application>Microsoft Office PowerPoint</Application>
  <PresentationFormat>Широкоэкранный</PresentationFormat>
  <Paragraphs>122</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Аспект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Ular</dc:creator>
  <cp:lastModifiedBy>Неизвестный пользователь</cp:lastModifiedBy>
  <cp:revision>8</cp:revision>
  <dcterms:created xsi:type="dcterms:W3CDTF">2021-04-21T05:30:21Z</dcterms:created>
  <dcterms:modified xsi:type="dcterms:W3CDTF">2021-04-21T17:02:12Z</dcterms:modified>
</cp:coreProperties>
</file>