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5" r:id="rId7"/>
    <p:sldId id="259" r:id="rId8"/>
    <p:sldId id="26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/>
          <a:p>
            <a:r>
              <a:rPr lang="kk-KZ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Логарифмдік теңдеулер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6400800" cy="1008112"/>
          </a:xfrm>
        </p:spPr>
        <p:txBody>
          <a:bodyPr/>
          <a:lstStyle/>
          <a:p>
            <a:r>
              <a:rPr lang="kk-KZ" dirty="0" smtClean="0"/>
              <a:t>Сабақ тақырыбы: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-99392"/>
            <a:ext cx="26746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solidFill>
                  <a:srgbClr val="C00000"/>
                </a:solidFill>
              </a:rPr>
              <a:t>Анықтама: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91269"/>
            <a:ext cx="8892480" cy="5866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Логарифм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таңбасының астында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айынымалы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берілетін теңдеулер логарифмдік теңдеулер деп аталады. </a:t>
            </a:r>
            <a:endParaRPr lang="kk-K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kk-KZ" sz="10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0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62449" r="29285" b="16091"/>
          <a:stretch/>
        </p:blipFill>
        <p:spPr bwMode="auto">
          <a:xfrm>
            <a:off x="0" y="2924944"/>
            <a:ext cx="9015588" cy="223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1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32749" r="21420" b="16091"/>
          <a:stretch/>
        </p:blipFill>
        <p:spPr bwMode="auto">
          <a:xfrm>
            <a:off x="39015" y="764704"/>
            <a:ext cx="9118856" cy="463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351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7511180" cy="1143000"/>
          </a:xfrm>
        </p:spPr>
        <p:txBody>
          <a:bodyPr>
            <a:normAutofit/>
          </a:bodyPr>
          <a:lstStyle/>
          <a:p>
            <a:pPr algn="l"/>
            <a:r>
              <a:rPr lang="kk-KZ" sz="3200" dirty="0" smtClean="0">
                <a:solidFill>
                  <a:srgbClr val="C00000"/>
                </a:solidFill>
              </a:rPr>
              <a:t>1 Мысал. Логарифм анықтамасы арқылы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70"/>
          <a:stretch/>
        </p:blipFill>
        <p:spPr bwMode="auto">
          <a:xfrm>
            <a:off x="395536" y="823750"/>
            <a:ext cx="4752528" cy="375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3"/>
          <a:stretch/>
        </p:blipFill>
        <p:spPr bwMode="auto">
          <a:xfrm>
            <a:off x="2137384" y="4365104"/>
            <a:ext cx="6323048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85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k-KZ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Мысал. Потенциалдау арқылы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0" t="27708" r="22460" b="20417"/>
          <a:stretch/>
        </p:blipFill>
        <p:spPr bwMode="auto">
          <a:xfrm>
            <a:off x="450106" y="1772816"/>
            <a:ext cx="7863250" cy="39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97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kk-KZ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Мысал. Жаңа айнымалы еңгізу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8"/>
          <a:stretch/>
        </p:blipFill>
        <p:spPr bwMode="auto">
          <a:xfrm>
            <a:off x="539552" y="1700808"/>
            <a:ext cx="4752528" cy="451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851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53"/>
            <a:ext cx="2098576" cy="753059"/>
          </a:xfrm>
        </p:spPr>
        <p:txBody>
          <a:bodyPr>
            <a:normAutofit/>
          </a:bodyPr>
          <a:lstStyle/>
          <a:p>
            <a:pPr algn="l"/>
            <a:r>
              <a:rPr lang="kk-KZ" sz="3200" dirty="0" smtClean="0">
                <a:solidFill>
                  <a:srgbClr val="C00000"/>
                </a:solidFill>
              </a:rPr>
              <a:t>4 Мысал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30"/>
          <a:stretch/>
        </p:blipFill>
        <p:spPr bwMode="auto">
          <a:xfrm>
            <a:off x="2123728" y="260648"/>
            <a:ext cx="4464496" cy="340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861048"/>
            <a:ext cx="4176465" cy="291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521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7"/>
          <a:stretch/>
        </p:blipFill>
        <p:spPr bwMode="auto">
          <a:xfrm>
            <a:off x="323527" y="332656"/>
            <a:ext cx="799704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114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700808"/>
            <a:ext cx="6487808" cy="4320025"/>
          </a:xfrm>
        </p:spPr>
      </p:pic>
    </p:spTree>
    <p:extLst>
      <p:ext uri="{BB962C8B-B14F-4D97-AF65-F5344CB8AC3E}">
        <p14:creationId xmlns:p14="http://schemas.microsoft.com/office/powerpoint/2010/main" val="1922660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41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Логарифмдік теңдеулер</vt:lpstr>
      <vt:lpstr>Анықтама:</vt:lpstr>
      <vt:lpstr>Презентация PowerPoint</vt:lpstr>
      <vt:lpstr>1 Мысал. Логарифм анықтамасы арқылы</vt:lpstr>
      <vt:lpstr>2 Мысал. Потенциалдау арқылы</vt:lpstr>
      <vt:lpstr>3 Мысал. Жаңа айнымалы еңгізу</vt:lpstr>
      <vt:lpstr>4 Мысал</vt:lpstr>
      <vt:lpstr>Презентация PowerPoint</vt:lpstr>
      <vt:lpstr>Назарларыңызға рахмет!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Логарифмдік теңдеулер</dc:title>
  <dc:creator>user</dc:creator>
  <cp:lastModifiedBy>Пользователь</cp:lastModifiedBy>
  <cp:revision>10</cp:revision>
  <dcterms:created xsi:type="dcterms:W3CDTF">2020-10-25T12:14:58Z</dcterms:created>
  <dcterms:modified xsi:type="dcterms:W3CDTF">2021-03-03T15:43:20Z</dcterms:modified>
</cp:coreProperties>
</file>