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diagrams/layout5.xml" ContentType="application/vnd.openxmlformats-officedocument.drawingml.diagramLayout+xml"/>
  <Override PartName="/ppt/diagrams/layout3.xml" ContentType="application/vnd.openxmlformats-officedocument.drawingml.diagram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Default Extension="bin" ContentType="application/vnd.openxmlformats-officedocument.oleObject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6"/>
  </p:notesMasterIdLst>
  <p:sldIdLst>
    <p:sldId id="413" r:id="rId2"/>
    <p:sldId id="301" r:id="rId3"/>
    <p:sldId id="303" r:id="rId4"/>
    <p:sldId id="316" r:id="rId5"/>
    <p:sldId id="414" r:id="rId6"/>
    <p:sldId id="416" r:id="rId7"/>
    <p:sldId id="317" r:id="rId8"/>
    <p:sldId id="415" r:id="rId9"/>
    <p:sldId id="419" r:id="rId10"/>
    <p:sldId id="326" r:id="rId11"/>
    <p:sldId id="418" r:id="rId12"/>
    <p:sldId id="350" r:id="rId13"/>
    <p:sldId id="375" r:id="rId14"/>
    <p:sldId id="377" r:id="rId15"/>
    <p:sldId id="381" r:id="rId16"/>
    <p:sldId id="411" r:id="rId17"/>
    <p:sldId id="412" r:id="rId18"/>
    <p:sldId id="385" r:id="rId19"/>
    <p:sldId id="387" r:id="rId20"/>
    <p:sldId id="388" r:id="rId21"/>
    <p:sldId id="390" r:id="rId22"/>
    <p:sldId id="391" r:id="rId23"/>
    <p:sldId id="393" r:id="rId24"/>
    <p:sldId id="395" r:id="rId25"/>
    <p:sldId id="396" r:id="rId26"/>
    <p:sldId id="398" r:id="rId27"/>
    <p:sldId id="399" r:id="rId28"/>
    <p:sldId id="402" r:id="rId29"/>
    <p:sldId id="403" r:id="rId30"/>
    <p:sldId id="405" r:id="rId31"/>
    <p:sldId id="406" r:id="rId32"/>
    <p:sldId id="407" r:id="rId33"/>
    <p:sldId id="408" r:id="rId34"/>
    <p:sldId id="409" r:id="rId3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96" autoAdjust="0"/>
    <p:restoredTop sz="94660"/>
  </p:normalViewPr>
  <p:slideViewPr>
    <p:cSldViewPr snapToGrid="0">
      <p:cViewPr varScale="1">
        <p:scale>
          <a:sx n="72" d="100"/>
          <a:sy n="72" d="100"/>
        </p:scale>
        <p:origin x="-114" y="-5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A5D004-4120-48A5-98AB-0CA4F8DAC1C9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8AF9F66E-AE8C-4966-B2F2-0F353066A354}">
      <dgm:prSet phldrT="[Text]"/>
      <dgm:spPr>
        <a:solidFill>
          <a:srgbClr val="7030A0">
            <a:alpha val="50000"/>
          </a:srgbClr>
        </a:solidFill>
      </dgm:spPr>
      <dgm:t>
        <a:bodyPr/>
        <a:lstStyle/>
        <a:p>
          <a:r>
            <a:rPr lang="ru-RU" dirty="0" err="1" smtClean="0"/>
            <a:t>Оқыту</a:t>
          </a:r>
          <a:endParaRPr lang="en-GB" dirty="0"/>
        </a:p>
      </dgm:t>
    </dgm:pt>
    <dgm:pt modelId="{4EF16776-4F38-42F4-917D-471A424A0C0A}" type="parTrans" cxnId="{D66922BA-DB7A-4FC9-B5C7-80266DC219A5}">
      <dgm:prSet/>
      <dgm:spPr/>
      <dgm:t>
        <a:bodyPr/>
        <a:lstStyle/>
        <a:p>
          <a:endParaRPr lang="en-GB"/>
        </a:p>
      </dgm:t>
    </dgm:pt>
    <dgm:pt modelId="{AF56776F-EF55-42D6-A445-2A94C3832A60}" type="sibTrans" cxnId="{D66922BA-DB7A-4FC9-B5C7-80266DC219A5}">
      <dgm:prSet/>
      <dgm:spPr/>
      <dgm:t>
        <a:bodyPr/>
        <a:lstStyle/>
        <a:p>
          <a:endParaRPr lang="en-GB"/>
        </a:p>
      </dgm:t>
    </dgm:pt>
    <dgm:pt modelId="{CF6C4126-0E46-4527-9735-00776072702D}">
      <dgm:prSet phldrT="[Text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dirty="0" err="1" smtClean="0"/>
            <a:t>Бағалау</a:t>
          </a:r>
          <a:endParaRPr lang="en-GB" dirty="0"/>
        </a:p>
      </dgm:t>
    </dgm:pt>
    <dgm:pt modelId="{3D8E9EA4-0593-4246-A415-BA93E9153E93}" type="parTrans" cxnId="{D142F128-042B-4D59-880A-A650AF2E109A}">
      <dgm:prSet/>
      <dgm:spPr/>
      <dgm:t>
        <a:bodyPr/>
        <a:lstStyle/>
        <a:p>
          <a:endParaRPr lang="en-GB"/>
        </a:p>
      </dgm:t>
    </dgm:pt>
    <dgm:pt modelId="{51194F4E-9BC8-441D-97AD-0DAF4B49568E}" type="sibTrans" cxnId="{D142F128-042B-4D59-880A-A650AF2E109A}">
      <dgm:prSet/>
      <dgm:spPr/>
      <dgm:t>
        <a:bodyPr/>
        <a:lstStyle/>
        <a:p>
          <a:endParaRPr lang="en-GB"/>
        </a:p>
      </dgm:t>
    </dgm:pt>
    <dgm:pt modelId="{D8E8B12A-3089-4354-B8AD-D41A2392BE6E}">
      <dgm:prSet phldrT="[Text]"/>
      <dgm:spPr>
        <a:solidFill>
          <a:srgbClr val="009A46">
            <a:alpha val="49804"/>
          </a:srgbClr>
        </a:solidFill>
      </dgm:spPr>
      <dgm:t>
        <a:bodyPr/>
        <a:lstStyle/>
        <a:p>
          <a:r>
            <a:rPr lang="ru-RU" dirty="0" smtClean="0"/>
            <a:t/>
          </a:r>
          <a:br>
            <a:rPr lang="ru-RU" dirty="0" smtClean="0"/>
          </a:br>
          <a:r>
            <a:rPr lang="ru-RU" dirty="0" err="1" smtClean="0"/>
            <a:t>Оқу</a:t>
          </a:r>
          <a:endParaRPr lang="en-GB" dirty="0"/>
        </a:p>
      </dgm:t>
    </dgm:pt>
    <dgm:pt modelId="{B9A40509-B967-4E6C-B95F-D834E428CA16}" type="parTrans" cxnId="{08E0033E-154C-413C-A680-B0D38EA3066E}">
      <dgm:prSet/>
      <dgm:spPr/>
      <dgm:t>
        <a:bodyPr/>
        <a:lstStyle/>
        <a:p>
          <a:endParaRPr lang="en-GB"/>
        </a:p>
      </dgm:t>
    </dgm:pt>
    <dgm:pt modelId="{EEECA86D-2434-4DAC-AD74-0AD98D78BB96}" type="sibTrans" cxnId="{08E0033E-154C-413C-A680-B0D38EA3066E}">
      <dgm:prSet/>
      <dgm:spPr/>
      <dgm:t>
        <a:bodyPr/>
        <a:lstStyle/>
        <a:p>
          <a:endParaRPr lang="en-GB"/>
        </a:p>
      </dgm:t>
    </dgm:pt>
    <dgm:pt modelId="{CBA8BBE9-5266-45A6-A96E-2ACBCCD5F319}" type="pres">
      <dgm:prSet presAssocID="{F7A5D004-4120-48A5-98AB-0CA4F8DAC1C9}" presName="compositeShape" presStyleCnt="0">
        <dgm:presLayoutVars>
          <dgm:chMax val="7"/>
          <dgm:dir/>
          <dgm:resizeHandles val="exact"/>
        </dgm:presLayoutVars>
      </dgm:prSet>
      <dgm:spPr/>
    </dgm:pt>
    <dgm:pt modelId="{A197D752-C055-458F-B98D-5137471E6029}" type="pres">
      <dgm:prSet presAssocID="{8AF9F66E-AE8C-4966-B2F2-0F353066A354}" presName="circ1" presStyleLbl="vennNode1" presStyleIdx="0" presStyleCnt="3"/>
      <dgm:spPr/>
      <dgm:t>
        <a:bodyPr/>
        <a:lstStyle/>
        <a:p>
          <a:endParaRPr lang="en-GB"/>
        </a:p>
      </dgm:t>
    </dgm:pt>
    <dgm:pt modelId="{2139CDE2-E4BB-4A62-8E59-083320704A22}" type="pres">
      <dgm:prSet presAssocID="{8AF9F66E-AE8C-4966-B2F2-0F353066A354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E4EF09D-F443-4E34-88BA-FEAF9010757C}" type="pres">
      <dgm:prSet presAssocID="{CF6C4126-0E46-4527-9735-00776072702D}" presName="circ2" presStyleLbl="vennNode1" presStyleIdx="1" presStyleCnt="3"/>
      <dgm:spPr/>
      <dgm:t>
        <a:bodyPr/>
        <a:lstStyle/>
        <a:p>
          <a:endParaRPr lang="en-GB"/>
        </a:p>
      </dgm:t>
    </dgm:pt>
    <dgm:pt modelId="{5EF953D6-3B8F-49DF-B7CD-DC25EA02AF6C}" type="pres">
      <dgm:prSet presAssocID="{CF6C4126-0E46-4527-9735-00776072702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73BBEF0-41E1-4DC9-AEC0-4EE0FB871638}" type="pres">
      <dgm:prSet presAssocID="{D8E8B12A-3089-4354-B8AD-D41A2392BE6E}" presName="circ3" presStyleLbl="vennNode1" presStyleIdx="2" presStyleCnt="3"/>
      <dgm:spPr/>
      <dgm:t>
        <a:bodyPr/>
        <a:lstStyle/>
        <a:p>
          <a:endParaRPr lang="en-GB"/>
        </a:p>
      </dgm:t>
    </dgm:pt>
    <dgm:pt modelId="{E76430D5-67E2-4CF1-B503-380ACD6FF5AF}" type="pres">
      <dgm:prSet presAssocID="{D8E8B12A-3089-4354-B8AD-D41A2392BE6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2416FDD-1DA8-4E51-B397-6FBDC3D9022A}" type="presOf" srcId="{CF6C4126-0E46-4527-9735-00776072702D}" destId="{7E4EF09D-F443-4E34-88BA-FEAF9010757C}" srcOrd="0" destOrd="0" presId="urn:microsoft.com/office/officeart/2005/8/layout/venn1"/>
    <dgm:cxn modelId="{08E0033E-154C-413C-A680-B0D38EA3066E}" srcId="{F7A5D004-4120-48A5-98AB-0CA4F8DAC1C9}" destId="{D8E8B12A-3089-4354-B8AD-D41A2392BE6E}" srcOrd="2" destOrd="0" parTransId="{B9A40509-B967-4E6C-B95F-D834E428CA16}" sibTransId="{EEECA86D-2434-4DAC-AD74-0AD98D78BB96}"/>
    <dgm:cxn modelId="{95A229C4-A77D-47F7-AE65-65C639B5BA25}" type="presOf" srcId="{8AF9F66E-AE8C-4966-B2F2-0F353066A354}" destId="{2139CDE2-E4BB-4A62-8E59-083320704A22}" srcOrd="1" destOrd="0" presId="urn:microsoft.com/office/officeart/2005/8/layout/venn1"/>
    <dgm:cxn modelId="{92E24B6B-49B1-47A9-A7F1-AD23B507267E}" type="presOf" srcId="{D8E8B12A-3089-4354-B8AD-D41A2392BE6E}" destId="{F73BBEF0-41E1-4DC9-AEC0-4EE0FB871638}" srcOrd="0" destOrd="0" presId="urn:microsoft.com/office/officeart/2005/8/layout/venn1"/>
    <dgm:cxn modelId="{D142F128-042B-4D59-880A-A650AF2E109A}" srcId="{F7A5D004-4120-48A5-98AB-0CA4F8DAC1C9}" destId="{CF6C4126-0E46-4527-9735-00776072702D}" srcOrd="1" destOrd="0" parTransId="{3D8E9EA4-0593-4246-A415-BA93E9153E93}" sibTransId="{51194F4E-9BC8-441D-97AD-0DAF4B49568E}"/>
    <dgm:cxn modelId="{F44F15DC-946E-4BDD-B797-BD4B8CFBEB8E}" type="presOf" srcId="{CF6C4126-0E46-4527-9735-00776072702D}" destId="{5EF953D6-3B8F-49DF-B7CD-DC25EA02AF6C}" srcOrd="1" destOrd="0" presId="urn:microsoft.com/office/officeart/2005/8/layout/venn1"/>
    <dgm:cxn modelId="{D66922BA-DB7A-4FC9-B5C7-80266DC219A5}" srcId="{F7A5D004-4120-48A5-98AB-0CA4F8DAC1C9}" destId="{8AF9F66E-AE8C-4966-B2F2-0F353066A354}" srcOrd="0" destOrd="0" parTransId="{4EF16776-4F38-42F4-917D-471A424A0C0A}" sibTransId="{AF56776F-EF55-42D6-A445-2A94C3832A60}"/>
    <dgm:cxn modelId="{C2C399CC-0B89-43F9-9C6C-72B1921E9AC1}" type="presOf" srcId="{8AF9F66E-AE8C-4966-B2F2-0F353066A354}" destId="{A197D752-C055-458F-B98D-5137471E6029}" srcOrd="0" destOrd="0" presId="urn:microsoft.com/office/officeart/2005/8/layout/venn1"/>
    <dgm:cxn modelId="{B792EC77-F8FC-4559-8D28-52B4F7739CBB}" type="presOf" srcId="{D8E8B12A-3089-4354-B8AD-D41A2392BE6E}" destId="{E76430D5-67E2-4CF1-B503-380ACD6FF5AF}" srcOrd="1" destOrd="0" presId="urn:microsoft.com/office/officeart/2005/8/layout/venn1"/>
    <dgm:cxn modelId="{64F1A87B-6FF1-4D77-9D45-137C5E936582}" type="presOf" srcId="{F7A5D004-4120-48A5-98AB-0CA4F8DAC1C9}" destId="{CBA8BBE9-5266-45A6-A96E-2ACBCCD5F319}" srcOrd="0" destOrd="0" presId="urn:microsoft.com/office/officeart/2005/8/layout/venn1"/>
    <dgm:cxn modelId="{39C133C0-608C-486E-9F8A-6CA31106DBE0}" type="presParOf" srcId="{CBA8BBE9-5266-45A6-A96E-2ACBCCD5F319}" destId="{A197D752-C055-458F-B98D-5137471E6029}" srcOrd="0" destOrd="0" presId="urn:microsoft.com/office/officeart/2005/8/layout/venn1"/>
    <dgm:cxn modelId="{454358D0-2484-4D20-96ED-7696DF0E1CB8}" type="presParOf" srcId="{CBA8BBE9-5266-45A6-A96E-2ACBCCD5F319}" destId="{2139CDE2-E4BB-4A62-8E59-083320704A22}" srcOrd="1" destOrd="0" presId="urn:microsoft.com/office/officeart/2005/8/layout/venn1"/>
    <dgm:cxn modelId="{B8AC13C5-9BEB-4C63-9832-EDA394648C78}" type="presParOf" srcId="{CBA8BBE9-5266-45A6-A96E-2ACBCCD5F319}" destId="{7E4EF09D-F443-4E34-88BA-FEAF9010757C}" srcOrd="2" destOrd="0" presId="urn:microsoft.com/office/officeart/2005/8/layout/venn1"/>
    <dgm:cxn modelId="{6335C751-42C0-43E1-B1BB-9323FFB62EA8}" type="presParOf" srcId="{CBA8BBE9-5266-45A6-A96E-2ACBCCD5F319}" destId="{5EF953D6-3B8F-49DF-B7CD-DC25EA02AF6C}" srcOrd="3" destOrd="0" presId="urn:microsoft.com/office/officeart/2005/8/layout/venn1"/>
    <dgm:cxn modelId="{B72EAF33-6F3D-4396-8686-5DE3A81DEC67}" type="presParOf" srcId="{CBA8BBE9-5266-45A6-A96E-2ACBCCD5F319}" destId="{F73BBEF0-41E1-4DC9-AEC0-4EE0FB871638}" srcOrd="4" destOrd="0" presId="urn:microsoft.com/office/officeart/2005/8/layout/venn1"/>
    <dgm:cxn modelId="{1FD57CC1-A855-46B2-A5C8-E64842CAB885}" type="presParOf" srcId="{CBA8BBE9-5266-45A6-A96E-2ACBCCD5F319}" destId="{E76430D5-67E2-4CF1-B503-380ACD6FF5AF}" srcOrd="5" destOrd="0" presId="urn:microsoft.com/office/officeart/2005/8/layout/venn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A16506-41E3-439C-8587-5749FF96B6BA}" type="doc">
      <dgm:prSet loTypeId="urn:microsoft.com/office/officeart/2005/8/layout/chevron1" loCatId="process" qsTypeId="urn:microsoft.com/office/officeart/2005/8/quickstyle/simple2" qsCatId="simple" csTypeId="urn:microsoft.com/office/officeart/2005/8/colors/accent1_1" csCatId="accent1" phldr="1"/>
      <dgm:spPr/>
    </dgm:pt>
    <dgm:pt modelId="{A6078693-3713-4830-9152-312163E1C035}">
      <dgm:prSet phldrT="[Текст]" custT="1"/>
      <dgm:spPr/>
      <dgm:t>
        <a:bodyPr/>
        <a:lstStyle/>
        <a:p>
          <a:pPr algn="ctr"/>
          <a:r>
            <a:rPr lang="ru-RU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Оқушылар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оқудың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қандай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сатысында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?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A55049-8599-4BC1-B43A-16CA42558509}" type="parTrans" cxnId="{98C210F9-57D4-43CE-BAC1-70FAD2B24CF7}">
      <dgm:prSet/>
      <dgm:spPr/>
      <dgm:t>
        <a:bodyPr/>
        <a:lstStyle/>
        <a:p>
          <a:pPr algn="ctr"/>
          <a:endParaRPr lang="ru-RU" sz="1100" b="1">
            <a:latin typeface="Arial Narrow" pitchFamily="34" charset="0"/>
          </a:endParaRPr>
        </a:p>
      </dgm:t>
    </dgm:pt>
    <dgm:pt modelId="{2389FF82-8FFE-400B-819F-037A7CC7B651}" type="sibTrans" cxnId="{98C210F9-57D4-43CE-BAC1-70FAD2B24CF7}">
      <dgm:prSet/>
      <dgm:spPr/>
      <dgm:t>
        <a:bodyPr/>
        <a:lstStyle/>
        <a:p>
          <a:pPr algn="ctr"/>
          <a:endParaRPr lang="ru-RU" sz="1100" b="1">
            <a:latin typeface="Arial Narrow" pitchFamily="34" charset="0"/>
          </a:endParaRPr>
        </a:p>
      </dgm:t>
    </dgm:pt>
    <dgm:pt modelId="{8E49E2A4-EB82-4F16-96B1-0E367ED49E7A}">
      <dgm:prSet phldrT="[Текст]" custT="1"/>
      <dgm:spPr/>
      <dgm:t>
        <a:bodyPr/>
        <a:lstStyle/>
        <a:p>
          <a:pPr algn="ctr"/>
          <a:r>
            <a:rPr lang="ru-RU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Оқушылардың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даму </a:t>
          </a:r>
          <a:r>
            <a:rPr lang="ru-RU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бағыттары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қандай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?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B7378B-EE5E-4F30-8166-BDD1CDD5E26A}" type="parTrans" cxnId="{8CDDDF32-E479-421A-9B46-6774DDFEEDF3}">
      <dgm:prSet/>
      <dgm:spPr/>
      <dgm:t>
        <a:bodyPr/>
        <a:lstStyle/>
        <a:p>
          <a:pPr algn="ctr"/>
          <a:endParaRPr lang="ru-RU" sz="1100" b="1">
            <a:latin typeface="Arial Narrow" pitchFamily="34" charset="0"/>
          </a:endParaRPr>
        </a:p>
      </dgm:t>
    </dgm:pt>
    <dgm:pt modelId="{307001FD-1D39-4204-8BFF-DE15431900C8}" type="sibTrans" cxnId="{8CDDDF32-E479-421A-9B46-6774DDFEEDF3}">
      <dgm:prSet/>
      <dgm:spPr/>
      <dgm:t>
        <a:bodyPr/>
        <a:lstStyle/>
        <a:p>
          <a:pPr algn="ctr"/>
          <a:endParaRPr lang="ru-RU" sz="1100" b="1">
            <a:latin typeface="Arial Narrow" pitchFamily="34" charset="0"/>
          </a:endParaRPr>
        </a:p>
      </dgm:t>
    </dgm:pt>
    <dgm:pt modelId="{18750139-4CC1-49D8-B319-86EC27605F3A}">
      <dgm:prSet phldrT="[Текст]" custT="1"/>
      <dgm:spPr/>
      <dgm:t>
        <a:bodyPr/>
        <a:lstStyle/>
        <a:p>
          <a:pPr algn="ctr"/>
          <a:r>
            <a:rPr lang="ru-RU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Оқушылар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мақсаттарына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қол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жеткізуі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не </a:t>
          </a:r>
          <a:r>
            <a:rPr lang="ru-RU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істеу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керек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?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5D04FD-DC45-4DCE-A6D8-A257AF23C017}" type="parTrans" cxnId="{EF9B4A82-6E9F-4E71-9D0E-E2A514BDA288}">
      <dgm:prSet/>
      <dgm:spPr/>
      <dgm:t>
        <a:bodyPr/>
        <a:lstStyle/>
        <a:p>
          <a:pPr algn="ctr"/>
          <a:endParaRPr lang="ru-RU" sz="1100" b="1">
            <a:latin typeface="Arial Narrow" pitchFamily="34" charset="0"/>
          </a:endParaRPr>
        </a:p>
      </dgm:t>
    </dgm:pt>
    <dgm:pt modelId="{CE93A093-935B-470C-B6BD-39E9E04E4DD9}" type="sibTrans" cxnId="{EF9B4A82-6E9F-4E71-9D0E-E2A514BDA288}">
      <dgm:prSet/>
      <dgm:spPr/>
      <dgm:t>
        <a:bodyPr/>
        <a:lstStyle/>
        <a:p>
          <a:pPr algn="ctr"/>
          <a:endParaRPr lang="ru-RU" sz="1100" b="1">
            <a:latin typeface="Arial Narrow" pitchFamily="34" charset="0"/>
          </a:endParaRPr>
        </a:p>
      </dgm:t>
    </dgm:pt>
    <dgm:pt modelId="{5CD1768B-DE43-4CDF-91DA-466D13F8C9F7}" type="pres">
      <dgm:prSet presAssocID="{11A16506-41E3-439C-8587-5749FF96B6BA}" presName="Name0" presStyleCnt="0">
        <dgm:presLayoutVars>
          <dgm:dir/>
          <dgm:animLvl val="lvl"/>
          <dgm:resizeHandles val="exact"/>
        </dgm:presLayoutVars>
      </dgm:prSet>
      <dgm:spPr/>
    </dgm:pt>
    <dgm:pt modelId="{ED8E3217-0BC0-432F-9CD5-BC1FE7B041ED}" type="pres">
      <dgm:prSet presAssocID="{A6078693-3713-4830-9152-312163E1C035}" presName="parTxOnly" presStyleLbl="node1" presStyleIdx="0" presStyleCnt="3" custScaleY="67414" custLinFactNeighborX="28957" custLinFactNeighborY="-570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8F8285-F5CC-45CE-A529-75B423900611}" type="pres">
      <dgm:prSet presAssocID="{2389FF82-8FFE-400B-819F-037A7CC7B651}" presName="parTxOnlySpace" presStyleCnt="0"/>
      <dgm:spPr/>
    </dgm:pt>
    <dgm:pt modelId="{C5D5A495-7B79-4980-9427-9925E3C359CB}" type="pres">
      <dgm:prSet presAssocID="{8E49E2A4-EB82-4F16-96B1-0E367ED49E7A}" presName="parTxOnly" presStyleLbl="node1" presStyleIdx="1" presStyleCnt="3" custScaleY="67414" custLinFactNeighborX="12037" custLinFactNeighborY="-563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BE236B-A1A9-4F44-B275-100183C07D8D}" type="pres">
      <dgm:prSet presAssocID="{307001FD-1D39-4204-8BFF-DE15431900C8}" presName="parTxOnlySpace" presStyleCnt="0"/>
      <dgm:spPr/>
    </dgm:pt>
    <dgm:pt modelId="{16D0EF07-C9FF-4C0D-92E8-0870418E0824}" type="pres">
      <dgm:prSet presAssocID="{18750139-4CC1-49D8-B319-86EC27605F3A}" presName="parTxOnly" presStyleLbl="node1" presStyleIdx="2" presStyleCnt="3" custScaleX="118525" custScaleY="65604" custLinFactNeighborX="-3774" custLinFactNeighborY="10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A59AFEC-BEFD-4AAD-BBFB-0A6CDDAEB678}" type="presOf" srcId="{8E49E2A4-EB82-4F16-96B1-0E367ED49E7A}" destId="{C5D5A495-7B79-4980-9427-9925E3C359CB}" srcOrd="0" destOrd="0" presId="urn:microsoft.com/office/officeart/2005/8/layout/chevron1"/>
    <dgm:cxn modelId="{8CDDDF32-E479-421A-9B46-6774DDFEEDF3}" srcId="{11A16506-41E3-439C-8587-5749FF96B6BA}" destId="{8E49E2A4-EB82-4F16-96B1-0E367ED49E7A}" srcOrd="1" destOrd="0" parTransId="{16B7378B-EE5E-4F30-8166-BDD1CDD5E26A}" sibTransId="{307001FD-1D39-4204-8BFF-DE15431900C8}"/>
    <dgm:cxn modelId="{98C210F9-57D4-43CE-BAC1-70FAD2B24CF7}" srcId="{11A16506-41E3-439C-8587-5749FF96B6BA}" destId="{A6078693-3713-4830-9152-312163E1C035}" srcOrd="0" destOrd="0" parTransId="{43A55049-8599-4BC1-B43A-16CA42558509}" sibTransId="{2389FF82-8FFE-400B-819F-037A7CC7B651}"/>
    <dgm:cxn modelId="{EF9B4A82-6E9F-4E71-9D0E-E2A514BDA288}" srcId="{11A16506-41E3-439C-8587-5749FF96B6BA}" destId="{18750139-4CC1-49D8-B319-86EC27605F3A}" srcOrd="2" destOrd="0" parTransId="{835D04FD-DC45-4DCE-A6D8-A257AF23C017}" sibTransId="{CE93A093-935B-470C-B6BD-39E9E04E4DD9}"/>
    <dgm:cxn modelId="{E6817CFA-8DD3-47EB-B908-48F9DB8F72EC}" type="presOf" srcId="{A6078693-3713-4830-9152-312163E1C035}" destId="{ED8E3217-0BC0-432F-9CD5-BC1FE7B041ED}" srcOrd="0" destOrd="0" presId="urn:microsoft.com/office/officeart/2005/8/layout/chevron1"/>
    <dgm:cxn modelId="{2AEFB257-899B-4B4B-BC18-F4473088E954}" type="presOf" srcId="{11A16506-41E3-439C-8587-5749FF96B6BA}" destId="{5CD1768B-DE43-4CDF-91DA-466D13F8C9F7}" srcOrd="0" destOrd="0" presId="urn:microsoft.com/office/officeart/2005/8/layout/chevron1"/>
    <dgm:cxn modelId="{36B9A0EB-92E5-4F34-AB9A-C18B91E59C38}" type="presOf" srcId="{18750139-4CC1-49D8-B319-86EC27605F3A}" destId="{16D0EF07-C9FF-4C0D-92E8-0870418E0824}" srcOrd="0" destOrd="0" presId="urn:microsoft.com/office/officeart/2005/8/layout/chevron1"/>
    <dgm:cxn modelId="{844B0938-327C-4FDF-BD3E-79F5D08455C9}" type="presParOf" srcId="{5CD1768B-DE43-4CDF-91DA-466D13F8C9F7}" destId="{ED8E3217-0BC0-432F-9CD5-BC1FE7B041ED}" srcOrd="0" destOrd="0" presId="urn:microsoft.com/office/officeart/2005/8/layout/chevron1"/>
    <dgm:cxn modelId="{33287F5B-95E6-4BEB-94CC-2C87CAA909A5}" type="presParOf" srcId="{5CD1768B-DE43-4CDF-91DA-466D13F8C9F7}" destId="{FE8F8285-F5CC-45CE-A529-75B423900611}" srcOrd="1" destOrd="0" presId="urn:microsoft.com/office/officeart/2005/8/layout/chevron1"/>
    <dgm:cxn modelId="{8976F253-A583-49F4-9C6D-368ED4DDB4C0}" type="presParOf" srcId="{5CD1768B-DE43-4CDF-91DA-466D13F8C9F7}" destId="{C5D5A495-7B79-4980-9427-9925E3C359CB}" srcOrd="2" destOrd="0" presId="urn:microsoft.com/office/officeart/2005/8/layout/chevron1"/>
    <dgm:cxn modelId="{4A2B7F17-6804-4FCA-BEA8-D41237DD10AF}" type="presParOf" srcId="{5CD1768B-DE43-4CDF-91DA-466D13F8C9F7}" destId="{2FBE236B-A1A9-4F44-B275-100183C07D8D}" srcOrd="3" destOrd="0" presId="urn:microsoft.com/office/officeart/2005/8/layout/chevron1"/>
    <dgm:cxn modelId="{CEF722FF-926D-44C3-8FF7-5052AC284C77}" type="presParOf" srcId="{5CD1768B-DE43-4CDF-91DA-466D13F8C9F7}" destId="{16D0EF07-C9FF-4C0D-92E8-0870418E0824}" srcOrd="4" destOrd="0" presId="urn:microsoft.com/office/officeart/2005/8/layout/chevron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EED3DA-5FC6-4A7E-9AB6-512030A71688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1#2" csCatId="colorful" phldr="1"/>
      <dgm:spPr/>
    </dgm:pt>
    <dgm:pt modelId="{30AC78FD-5495-42F0-B5C2-061C703E0B5B}">
      <dgm:prSet phldrT="[Текст]" custT="1"/>
      <dgm:spPr/>
      <dgm:t>
        <a:bodyPr/>
        <a:lstStyle/>
        <a:p>
          <a:r>
            <a:rPr lang="ru-RU" sz="1600" dirty="0" err="1" smtClean="0">
              <a:solidFill>
                <a:schemeClr val="tx1"/>
              </a:solidFill>
              <a:latin typeface="Arial Narrow" panose="020B0606020202030204" pitchFamily="34" charset="0"/>
            </a:rPr>
            <a:t>Оқу</a:t>
          </a:r>
          <a:r>
            <a:rPr lang="ru-RU" sz="1600" dirty="0" smtClean="0">
              <a:solidFill>
                <a:schemeClr val="tx1"/>
              </a:solidFill>
              <a:latin typeface="Arial Narrow" panose="020B0606020202030204" pitchFamily="34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Arial Narrow" panose="020B0606020202030204" pitchFamily="34" charset="0"/>
            </a:rPr>
            <a:t>бағдарламасы</a:t>
          </a:r>
          <a:r>
            <a:rPr lang="ru-RU" sz="1600" dirty="0" smtClean="0">
              <a:solidFill>
                <a:schemeClr val="tx1"/>
              </a:solidFill>
              <a:latin typeface="Arial Narrow" panose="020B0606020202030204" pitchFamily="34" charset="0"/>
            </a:rPr>
            <a:t>/</a:t>
          </a:r>
          <a:r>
            <a:rPr lang="ru-RU" sz="1600" dirty="0" err="1" smtClean="0">
              <a:solidFill>
                <a:schemeClr val="tx1"/>
              </a:solidFill>
              <a:latin typeface="Arial Narrow" panose="020B0606020202030204" pitchFamily="34" charset="0"/>
            </a:rPr>
            <a:t>жоспары</a:t>
          </a:r>
          <a:endParaRPr lang="ru-RU" sz="1600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F297E2DF-463B-4BD4-89CA-0076079B0988}" type="parTrans" cxnId="{DE27E42C-27E4-4689-8251-9EEA374234B1}">
      <dgm:prSet/>
      <dgm:spPr/>
      <dgm:t>
        <a:bodyPr/>
        <a:lstStyle/>
        <a:p>
          <a:endParaRPr lang="ru-RU"/>
        </a:p>
      </dgm:t>
    </dgm:pt>
    <dgm:pt modelId="{59CDC86A-7412-4192-B2CC-170EF085DE96}" type="sibTrans" cxnId="{DE27E42C-27E4-4689-8251-9EEA374234B1}">
      <dgm:prSet/>
      <dgm:spPr/>
      <dgm:t>
        <a:bodyPr/>
        <a:lstStyle/>
        <a:p>
          <a:endParaRPr lang="ru-RU"/>
        </a:p>
      </dgm:t>
    </dgm:pt>
    <dgm:pt modelId="{11324F01-8B1A-46B2-B948-EC2D3A4B556B}">
      <dgm:prSet phldrT="[Текст]" custT="1"/>
      <dgm:spPr/>
      <dgm:t>
        <a:bodyPr/>
        <a:lstStyle/>
        <a:p>
          <a:r>
            <a:rPr lang="ru-RU" sz="1600" dirty="0" err="1" smtClean="0">
              <a:latin typeface="Arial Narrow" panose="020B0606020202030204" pitchFamily="34" charset="0"/>
            </a:rPr>
            <a:t>Оқу</a:t>
          </a:r>
          <a:r>
            <a:rPr lang="ru-RU" sz="1600" dirty="0" smtClean="0">
              <a:latin typeface="Arial Narrow" panose="020B0606020202030204" pitchFamily="34" charset="0"/>
            </a:rPr>
            <a:t> </a:t>
          </a:r>
          <a:r>
            <a:rPr lang="ru-RU" sz="1600" dirty="0" err="1" smtClean="0">
              <a:latin typeface="Arial Narrow" panose="020B0606020202030204" pitchFamily="34" charset="0"/>
            </a:rPr>
            <a:t>мақсаттары</a:t>
          </a:r>
          <a:endParaRPr lang="ru-RU" sz="1600" dirty="0">
            <a:latin typeface="Arial Narrow" panose="020B0606020202030204" pitchFamily="34" charset="0"/>
          </a:endParaRPr>
        </a:p>
      </dgm:t>
    </dgm:pt>
    <dgm:pt modelId="{BA2AB586-5FB5-4856-9E25-1583DDACD9EB}" type="parTrans" cxnId="{573B34AA-C311-4AAB-94CF-50A171B2EAD0}">
      <dgm:prSet/>
      <dgm:spPr/>
      <dgm:t>
        <a:bodyPr/>
        <a:lstStyle/>
        <a:p>
          <a:endParaRPr lang="ru-RU"/>
        </a:p>
      </dgm:t>
    </dgm:pt>
    <dgm:pt modelId="{2604CF32-3631-49DD-99B4-5DF17886A111}" type="sibTrans" cxnId="{573B34AA-C311-4AAB-94CF-50A171B2EAD0}">
      <dgm:prSet/>
      <dgm:spPr/>
      <dgm:t>
        <a:bodyPr/>
        <a:lstStyle/>
        <a:p>
          <a:endParaRPr lang="ru-RU"/>
        </a:p>
      </dgm:t>
    </dgm:pt>
    <dgm:pt modelId="{CD497103-D735-488A-90CD-04AD7BA8F01A}">
      <dgm:prSet phldrT="[Текст]" custT="1"/>
      <dgm:spPr/>
      <dgm:t>
        <a:bodyPr/>
        <a:lstStyle/>
        <a:p>
          <a:r>
            <a:rPr lang="ru-RU" sz="1600" dirty="0" err="1" smtClean="0">
              <a:latin typeface="Arial Narrow" panose="020B0606020202030204" pitchFamily="34" charset="0"/>
            </a:rPr>
            <a:t>Бағалау</a:t>
          </a:r>
          <a:r>
            <a:rPr lang="ru-RU" sz="1600" dirty="0" smtClean="0">
              <a:latin typeface="Arial Narrow" panose="020B0606020202030204" pitchFamily="34" charset="0"/>
            </a:rPr>
            <a:t> </a:t>
          </a:r>
          <a:r>
            <a:rPr lang="ru-RU" sz="1600" dirty="0" err="1" smtClean="0">
              <a:latin typeface="Arial Narrow" panose="020B0606020202030204" pitchFamily="34" charset="0"/>
            </a:rPr>
            <a:t>критерийлері</a:t>
          </a:r>
          <a:endParaRPr lang="ru-RU" sz="1600" dirty="0">
            <a:latin typeface="Arial Narrow" panose="020B0606020202030204" pitchFamily="34" charset="0"/>
          </a:endParaRPr>
        </a:p>
      </dgm:t>
    </dgm:pt>
    <dgm:pt modelId="{1474283B-DD66-46E0-8303-52D6DBCB3508}" type="parTrans" cxnId="{24BD2629-6960-40F7-8E44-3705DBFC0BE1}">
      <dgm:prSet/>
      <dgm:spPr/>
      <dgm:t>
        <a:bodyPr/>
        <a:lstStyle/>
        <a:p>
          <a:endParaRPr lang="ru-RU"/>
        </a:p>
      </dgm:t>
    </dgm:pt>
    <dgm:pt modelId="{7112A0F9-68CC-4A54-BB29-7FD3BCD3A325}" type="sibTrans" cxnId="{24BD2629-6960-40F7-8E44-3705DBFC0BE1}">
      <dgm:prSet/>
      <dgm:spPr/>
      <dgm:t>
        <a:bodyPr/>
        <a:lstStyle/>
        <a:p>
          <a:endParaRPr lang="ru-RU"/>
        </a:p>
      </dgm:t>
    </dgm:pt>
    <dgm:pt modelId="{E590BC7F-9772-458A-9ED3-5011EFB39CE6}">
      <dgm:prSet phldrT="[Текст]" custT="1"/>
      <dgm:spPr/>
      <dgm:t>
        <a:bodyPr/>
        <a:lstStyle/>
        <a:p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Тапсырмалар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79BE88-27E2-49B2-8298-E9C18F4AC3D7}" type="parTrans" cxnId="{FFFAE938-1EBD-4B89-931E-1B7CBED6A535}">
      <dgm:prSet/>
      <dgm:spPr/>
      <dgm:t>
        <a:bodyPr/>
        <a:lstStyle/>
        <a:p>
          <a:endParaRPr lang="ru-RU"/>
        </a:p>
      </dgm:t>
    </dgm:pt>
    <dgm:pt modelId="{34C827AB-0CF2-4C10-83D8-5FA4825CA111}" type="sibTrans" cxnId="{FFFAE938-1EBD-4B89-931E-1B7CBED6A535}">
      <dgm:prSet/>
      <dgm:spPr/>
      <dgm:t>
        <a:bodyPr/>
        <a:lstStyle/>
        <a:p>
          <a:endParaRPr lang="ru-RU"/>
        </a:p>
      </dgm:t>
    </dgm:pt>
    <dgm:pt modelId="{43DD3D3A-8711-4F14-8F88-FD8D905268C1}">
      <dgm:prSet phldrT="[Текст]" custT="1"/>
      <dgm:spPr/>
      <dgm:t>
        <a:bodyPr/>
        <a:lstStyle/>
        <a:p>
          <a:r>
            <a:rPr lang="ru-RU" sz="1600" dirty="0" err="1" smtClean="0">
              <a:latin typeface="Arial Narrow" panose="020B0606020202030204" pitchFamily="34" charset="0"/>
            </a:rPr>
            <a:t>Дескрип-торлар</a:t>
          </a:r>
          <a:r>
            <a:rPr lang="ru-RU" sz="2000" dirty="0" smtClean="0"/>
            <a:t> </a:t>
          </a:r>
          <a:endParaRPr lang="ru-RU" sz="2000" dirty="0"/>
        </a:p>
      </dgm:t>
    </dgm:pt>
    <dgm:pt modelId="{67D6C28C-BD1E-43B0-895D-96BAF7E36979}" type="parTrans" cxnId="{3F8381DD-D0D8-4A14-988B-C1CBC8AC2DF4}">
      <dgm:prSet/>
      <dgm:spPr/>
      <dgm:t>
        <a:bodyPr/>
        <a:lstStyle/>
        <a:p>
          <a:endParaRPr lang="ru-RU"/>
        </a:p>
      </dgm:t>
    </dgm:pt>
    <dgm:pt modelId="{328FAF70-D00C-45DD-8C0C-C712A8690CE9}" type="sibTrans" cxnId="{3F8381DD-D0D8-4A14-988B-C1CBC8AC2DF4}">
      <dgm:prSet/>
      <dgm:spPr/>
      <dgm:t>
        <a:bodyPr/>
        <a:lstStyle/>
        <a:p>
          <a:endParaRPr lang="ru-RU"/>
        </a:p>
      </dgm:t>
    </dgm:pt>
    <dgm:pt modelId="{CA7CB344-B4AC-4A26-AE49-FB1D2D49C1DE}">
      <dgm:prSet phldrT="[Текст]" custT="1"/>
      <dgm:spPr/>
      <dgm:t>
        <a:bodyPr/>
        <a:lstStyle/>
        <a:p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Ойлау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деңгейлері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C9DEA3-7606-48BA-BD02-D7B446376F54}" type="parTrans" cxnId="{AF3F6464-829B-47FD-9AD7-91B2451B809D}">
      <dgm:prSet/>
      <dgm:spPr/>
      <dgm:t>
        <a:bodyPr/>
        <a:lstStyle/>
        <a:p>
          <a:endParaRPr lang="ru-RU"/>
        </a:p>
      </dgm:t>
    </dgm:pt>
    <dgm:pt modelId="{971AC3B2-58BC-4EF3-AA84-6BEF91F610CD}" type="sibTrans" cxnId="{AF3F6464-829B-47FD-9AD7-91B2451B809D}">
      <dgm:prSet/>
      <dgm:spPr/>
      <dgm:t>
        <a:bodyPr/>
        <a:lstStyle/>
        <a:p>
          <a:endParaRPr lang="ru-RU"/>
        </a:p>
      </dgm:t>
    </dgm:pt>
    <dgm:pt modelId="{AE5B2A6D-CFEC-4554-8DD3-229934591367}" type="pres">
      <dgm:prSet presAssocID="{31EED3DA-5FC6-4A7E-9AB6-512030A71688}" presName="rootnode" presStyleCnt="0">
        <dgm:presLayoutVars>
          <dgm:chMax/>
          <dgm:chPref/>
          <dgm:dir/>
          <dgm:animLvl val="lvl"/>
        </dgm:presLayoutVars>
      </dgm:prSet>
      <dgm:spPr/>
    </dgm:pt>
    <dgm:pt modelId="{136AE76D-84B3-4AF3-8990-0FF7A6063386}" type="pres">
      <dgm:prSet presAssocID="{30AC78FD-5495-42F0-B5C2-061C703E0B5B}" presName="composite" presStyleCnt="0"/>
      <dgm:spPr/>
    </dgm:pt>
    <dgm:pt modelId="{DD715679-F1E5-467E-A0F5-64E7DBD6DBE6}" type="pres">
      <dgm:prSet presAssocID="{30AC78FD-5495-42F0-B5C2-061C703E0B5B}" presName="LShape" presStyleLbl="alignNode1" presStyleIdx="0" presStyleCnt="11" custScaleX="141053"/>
      <dgm:spPr/>
    </dgm:pt>
    <dgm:pt modelId="{70B18BA8-8588-4CA6-92C0-037A72541024}" type="pres">
      <dgm:prSet presAssocID="{30AC78FD-5495-42F0-B5C2-061C703E0B5B}" presName="ParentText" presStyleLbl="revTx" presStyleIdx="0" presStyleCnt="6" custScaleX="14879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AE5F43-F61F-4A4B-8359-39E4DBB49922}" type="pres">
      <dgm:prSet presAssocID="{30AC78FD-5495-42F0-B5C2-061C703E0B5B}" presName="Triangle" presStyleLbl="alignNode1" presStyleIdx="1" presStyleCnt="11"/>
      <dgm:spPr/>
    </dgm:pt>
    <dgm:pt modelId="{7E23BC4C-BCAB-470D-9B87-60EA31C3F5BC}" type="pres">
      <dgm:prSet presAssocID="{59CDC86A-7412-4192-B2CC-170EF085DE96}" presName="sibTrans" presStyleCnt="0"/>
      <dgm:spPr/>
    </dgm:pt>
    <dgm:pt modelId="{51F31745-9AC2-4554-B6DC-A8C224F31D8E}" type="pres">
      <dgm:prSet presAssocID="{59CDC86A-7412-4192-B2CC-170EF085DE96}" presName="space" presStyleCnt="0"/>
      <dgm:spPr/>
    </dgm:pt>
    <dgm:pt modelId="{FD24B526-825C-4D23-8331-0B43A4C02C27}" type="pres">
      <dgm:prSet presAssocID="{11324F01-8B1A-46B2-B948-EC2D3A4B556B}" presName="composite" presStyleCnt="0"/>
      <dgm:spPr/>
    </dgm:pt>
    <dgm:pt modelId="{4916D285-D9AD-44ED-8927-A6E1E5E2761B}" type="pres">
      <dgm:prSet presAssocID="{11324F01-8B1A-46B2-B948-EC2D3A4B556B}" presName="LShape" presStyleLbl="alignNode1" presStyleIdx="2" presStyleCnt="11" custScaleX="126548"/>
      <dgm:spPr/>
    </dgm:pt>
    <dgm:pt modelId="{0C2E894B-4234-4A83-A2C9-055481A5B12C}" type="pres">
      <dgm:prSet presAssocID="{11324F01-8B1A-46B2-B948-EC2D3A4B556B}" presName="ParentText" presStyleLbl="revTx" presStyleIdx="1" presStyleCnt="6" custScaleX="1413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C973FB-3404-4C4E-8BAC-B34E147C57C6}" type="pres">
      <dgm:prSet presAssocID="{11324F01-8B1A-46B2-B948-EC2D3A4B556B}" presName="Triangle" presStyleLbl="alignNode1" presStyleIdx="3" presStyleCnt="11"/>
      <dgm:spPr/>
    </dgm:pt>
    <dgm:pt modelId="{4588226E-97AD-4EBE-8C1E-013B5A207327}" type="pres">
      <dgm:prSet presAssocID="{2604CF32-3631-49DD-99B4-5DF17886A111}" presName="sibTrans" presStyleCnt="0"/>
      <dgm:spPr/>
    </dgm:pt>
    <dgm:pt modelId="{1B172AC0-22D2-4B58-99E2-938BAB816C47}" type="pres">
      <dgm:prSet presAssocID="{2604CF32-3631-49DD-99B4-5DF17886A111}" presName="space" presStyleCnt="0"/>
      <dgm:spPr/>
    </dgm:pt>
    <dgm:pt modelId="{FBBE90AF-585F-4EBA-93BF-127985BD6D2A}" type="pres">
      <dgm:prSet presAssocID="{CA7CB344-B4AC-4A26-AE49-FB1D2D49C1DE}" presName="composite" presStyleCnt="0"/>
      <dgm:spPr/>
    </dgm:pt>
    <dgm:pt modelId="{ECCA8942-9000-46B6-BDEA-DA514DC45DD9}" type="pres">
      <dgm:prSet presAssocID="{CA7CB344-B4AC-4A26-AE49-FB1D2D49C1DE}" presName="LShape" presStyleLbl="alignNode1" presStyleIdx="4" presStyleCnt="11" custScaleX="133357"/>
      <dgm:spPr/>
    </dgm:pt>
    <dgm:pt modelId="{DCE6485A-A8FA-4DF8-97F4-B2AB6A86A5D5}" type="pres">
      <dgm:prSet presAssocID="{CA7CB344-B4AC-4A26-AE49-FB1D2D49C1DE}" presName="ParentText" presStyleLbl="revTx" presStyleIdx="2" presStyleCnt="6" custScaleX="1234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B95F87-8F03-464D-9BB9-D219798542F1}" type="pres">
      <dgm:prSet presAssocID="{CA7CB344-B4AC-4A26-AE49-FB1D2D49C1DE}" presName="Triangle" presStyleLbl="alignNode1" presStyleIdx="5" presStyleCnt="11"/>
      <dgm:spPr/>
    </dgm:pt>
    <dgm:pt modelId="{A758323F-6268-4859-86DA-713E4E258604}" type="pres">
      <dgm:prSet presAssocID="{971AC3B2-58BC-4EF3-AA84-6BEF91F610CD}" presName="sibTrans" presStyleCnt="0"/>
      <dgm:spPr/>
    </dgm:pt>
    <dgm:pt modelId="{32C6CB08-4767-4F5C-A4A9-61803FFFEB1F}" type="pres">
      <dgm:prSet presAssocID="{971AC3B2-58BC-4EF3-AA84-6BEF91F610CD}" presName="space" presStyleCnt="0"/>
      <dgm:spPr/>
    </dgm:pt>
    <dgm:pt modelId="{547442AE-80E6-482D-B8AA-F04DFAABD35B}" type="pres">
      <dgm:prSet presAssocID="{CD497103-D735-488A-90CD-04AD7BA8F01A}" presName="composite" presStyleCnt="0"/>
      <dgm:spPr/>
    </dgm:pt>
    <dgm:pt modelId="{99AB978D-2519-49D7-8D77-7D1D53359C6D}" type="pres">
      <dgm:prSet presAssocID="{CD497103-D735-488A-90CD-04AD7BA8F01A}" presName="LShape" presStyleLbl="alignNode1" presStyleIdx="6" presStyleCnt="11" custScaleX="133554"/>
      <dgm:spPr/>
    </dgm:pt>
    <dgm:pt modelId="{53E6F43C-8E12-4F1F-87FC-FFA421BC697C}" type="pres">
      <dgm:prSet presAssocID="{CD497103-D735-488A-90CD-04AD7BA8F01A}" presName="ParentText" presStyleLbl="revTx" presStyleIdx="3" presStyleCnt="6" custScaleX="143250" custLinFactNeighborX="2909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0C91DA-BAB9-4664-BC67-D8769A919468}" type="pres">
      <dgm:prSet presAssocID="{CD497103-D735-488A-90CD-04AD7BA8F01A}" presName="Triangle" presStyleLbl="alignNode1" presStyleIdx="7" presStyleCnt="11"/>
      <dgm:spPr/>
    </dgm:pt>
    <dgm:pt modelId="{87315B3E-893A-43A2-A626-4386238FED14}" type="pres">
      <dgm:prSet presAssocID="{7112A0F9-68CC-4A54-BB29-7FD3BCD3A325}" presName="sibTrans" presStyleCnt="0"/>
      <dgm:spPr/>
    </dgm:pt>
    <dgm:pt modelId="{D22E816E-14EE-4750-92A9-D929A26A2A79}" type="pres">
      <dgm:prSet presAssocID="{7112A0F9-68CC-4A54-BB29-7FD3BCD3A325}" presName="space" presStyleCnt="0"/>
      <dgm:spPr/>
    </dgm:pt>
    <dgm:pt modelId="{F17DD12F-EB13-4151-82F5-D2D04BDD65DF}" type="pres">
      <dgm:prSet presAssocID="{E590BC7F-9772-458A-9ED3-5011EFB39CE6}" presName="composite" presStyleCnt="0"/>
      <dgm:spPr/>
    </dgm:pt>
    <dgm:pt modelId="{11BE8EDD-77EB-4652-97A8-1EC011049173}" type="pres">
      <dgm:prSet presAssocID="{E590BC7F-9772-458A-9ED3-5011EFB39CE6}" presName="LShape" presStyleLbl="alignNode1" presStyleIdx="8" presStyleCnt="11" custScaleX="136054" custLinFactNeighborX="-13268"/>
      <dgm:spPr/>
    </dgm:pt>
    <dgm:pt modelId="{C1F6CB28-BF1C-4443-B53F-79D1FB551EB7}" type="pres">
      <dgm:prSet presAssocID="{E590BC7F-9772-458A-9ED3-5011EFB39CE6}" presName="ParentText" presStyleLbl="revTx" presStyleIdx="4" presStyleCnt="6" custScaleX="157811" custLinFactNeighborX="-2557" custLinFactNeighborY="457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15E8A2-C76C-49EA-A143-A67EDD3D2627}" type="pres">
      <dgm:prSet presAssocID="{E590BC7F-9772-458A-9ED3-5011EFB39CE6}" presName="Triangle" presStyleLbl="alignNode1" presStyleIdx="9" presStyleCnt="11"/>
      <dgm:spPr/>
    </dgm:pt>
    <dgm:pt modelId="{D63C82AC-1378-400D-93D2-E51EA594D027}" type="pres">
      <dgm:prSet presAssocID="{34C827AB-0CF2-4C10-83D8-5FA4825CA111}" presName="sibTrans" presStyleCnt="0"/>
      <dgm:spPr/>
    </dgm:pt>
    <dgm:pt modelId="{E49D632B-9BDE-4121-AD1C-9A3FB545C557}" type="pres">
      <dgm:prSet presAssocID="{34C827AB-0CF2-4C10-83D8-5FA4825CA111}" presName="space" presStyleCnt="0"/>
      <dgm:spPr/>
    </dgm:pt>
    <dgm:pt modelId="{899F2828-361C-485E-95EA-377BDA2AFF18}" type="pres">
      <dgm:prSet presAssocID="{43DD3D3A-8711-4F14-8F88-FD8D905268C1}" presName="composite" presStyleCnt="0"/>
      <dgm:spPr/>
    </dgm:pt>
    <dgm:pt modelId="{DCE90392-6A0A-4437-A9ED-941B8E977A86}" type="pres">
      <dgm:prSet presAssocID="{43DD3D3A-8711-4F14-8F88-FD8D905268C1}" presName="LShape" presStyleLbl="alignNode1" presStyleIdx="10" presStyleCnt="11" custScaleX="148742"/>
      <dgm:spPr/>
    </dgm:pt>
    <dgm:pt modelId="{6A18E81C-EBC4-4DB7-BCCD-AA6E43950C83}" type="pres">
      <dgm:prSet presAssocID="{43DD3D3A-8711-4F14-8F88-FD8D905268C1}" presName="ParentText" presStyleLbl="revTx" presStyleIdx="5" presStyleCnt="6" custScaleX="1377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FAE938-1EBD-4B89-931E-1B7CBED6A535}" srcId="{31EED3DA-5FC6-4A7E-9AB6-512030A71688}" destId="{E590BC7F-9772-458A-9ED3-5011EFB39CE6}" srcOrd="4" destOrd="0" parTransId="{0879BE88-27E2-49B2-8298-E9C18F4AC3D7}" sibTransId="{34C827AB-0CF2-4C10-83D8-5FA4825CA111}"/>
    <dgm:cxn modelId="{573B34AA-C311-4AAB-94CF-50A171B2EAD0}" srcId="{31EED3DA-5FC6-4A7E-9AB6-512030A71688}" destId="{11324F01-8B1A-46B2-B948-EC2D3A4B556B}" srcOrd="1" destOrd="0" parTransId="{BA2AB586-5FB5-4856-9E25-1583DDACD9EB}" sibTransId="{2604CF32-3631-49DD-99B4-5DF17886A111}"/>
    <dgm:cxn modelId="{DE27E42C-27E4-4689-8251-9EEA374234B1}" srcId="{31EED3DA-5FC6-4A7E-9AB6-512030A71688}" destId="{30AC78FD-5495-42F0-B5C2-061C703E0B5B}" srcOrd="0" destOrd="0" parTransId="{F297E2DF-463B-4BD4-89CA-0076079B0988}" sibTransId="{59CDC86A-7412-4192-B2CC-170EF085DE96}"/>
    <dgm:cxn modelId="{24BD2629-6960-40F7-8E44-3705DBFC0BE1}" srcId="{31EED3DA-5FC6-4A7E-9AB6-512030A71688}" destId="{CD497103-D735-488A-90CD-04AD7BA8F01A}" srcOrd="3" destOrd="0" parTransId="{1474283B-DD66-46E0-8303-52D6DBCB3508}" sibTransId="{7112A0F9-68CC-4A54-BB29-7FD3BCD3A325}"/>
    <dgm:cxn modelId="{F8EE01CA-42D1-4B41-8A79-BA5DF9E687A6}" type="presOf" srcId="{CD497103-D735-488A-90CD-04AD7BA8F01A}" destId="{53E6F43C-8E12-4F1F-87FC-FFA421BC697C}" srcOrd="0" destOrd="0" presId="urn:microsoft.com/office/officeart/2009/3/layout/StepUpProcess"/>
    <dgm:cxn modelId="{AF3F6464-829B-47FD-9AD7-91B2451B809D}" srcId="{31EED3DA-5FC6-4A7E-9AB6-512030A71688}" destId="{CA7CB344-B4AC-4A26-AE49-FB1D2D49C1DE}" srcOrd="2" destOrd="0" parTransId="{E9C9DEA3-7606-48BA-BD02-D7B446376F54}" sibTransId="{971AC3B2-58BC-4EF3-AA84-6BEF91F610CD}"/>
    <dgm:cxn modelId="{8313AE7B-23F4-44B4-8967-01A4A4AEE0CF}" type="presOf" srcId="{E590BC7F-9772-458A-9ED3-5011EFB39CE6}" destId="{C1F6CB28-BF1C-4443-B53F-79D1FB551EB7}" srcOrd="0" destOrd="0" presId="urn:microsoft.com/office/officeart/2009/3/layout/StepUpProcess"/>
    <dgm:cxn modelId="{C0127E3A-81AE-4134-9E80-1DE62C78F4D0}" type="presOf" srcId="{CA7CB344-B4AC-4A26-AE49-FB1D2D49C1DE}" destId="{DCE6485A-A8FA-4DF8-97F4-B2AB6A86A5D5}" srcOrd="0" destOrd="0" presId="urn:microsoft.com/office/officeart/2009/3/layout/StepUpProcess"/>
    <dgm:cxn modelId="{E9464738-AA75-40D8-A1C9-5383D8DAD40D}" type="presOf" srcId="{11324F01-8B1A-46B2-B948-EC2D3A4B556B}" destId="{0C2E894B-4234-4A83-A2C9-055481A5B12C}" srcOrd="0" destOrd="0" presId="urn:microsoft.com/office/officeart/2009/3/layout/StepUpProcess"/>
    <dgm:cxn modelId="{1141B7F0-D38D-43F4-9F2F-A2C8B10ED1CC}" type="presOf" srcId="{30AC78FD-5495-42F0-B5C2-061C703E0B5B}" destId="{70B18BA8-8588-4CA6-92C0-037A72541024}" srcOrd="0" destOrd="0" presId="urn:microsoft.com/office/officeart/2009/3/layout/StepUpProcess"/>
    <dgm:cxn modelId="{8C538C65-81E0-4691-BD4C-13B14E427FFD}" type="presOf" srcId="{43DD3D3A-8711-4F14-8F88-FD8D905268C1}" destId="{6A18E81C-EBC4-4DB7-BCCD-AA6E43950C83}" srcOrd="0" destOrd="0" presId="urn:microsoft.com/office/officeart/2009/3/layout/StepUpProcess"/>
    <dgm:cxn modelId="{355A4CD2-6DE8-4567-9EBD-733C814D46B4}" type="presOf" srcId="{31EED3DA-5FC6-4A7E-9AB6-512030A71688}" destId="{AE5B2A6D-CFEC-4554-8DD3-229934591367}" srcOrd="0" destOrd="0" presId="urn:microsoft.com/office/officeart/2009/3/layout/StepUpProcess"/>
    <dgm:cxn modelId="{3F8381DD-D0D8-4A14-988B-C1CBC8AC2DF4}" srcId="{31EED3DA-5FC6-4A7E-9AB6-512030A71688}" destId="{43DD3D3A-8711-4F14-8F88-FD8D905268C1}" srcOrd="5" destOrd="0" parTransId="{67D6C28C-BD1E-43B0-895D-96BAF7E36979}" sibTransId="{328FAF70-D00C-45DD-8C0C-C712A8690CE9}"/>
    <dgm:cxn modelId="{5F845F05-362E-4961-9C28-7827A0ED71C0}" type="presParOf" srcId="{AE5B2A6D-CFEC-4554-8DD3-229934591367}" destId="{136AE76D-84B3-4AF3-8990-0FF7A6063386}" srcOrd="0" destOrd="0" presId="urn:microsoft.com/office/officeart/2009/3/layout/StepUpProcess"/>
    <dgm:cxn modelId="{6AA5DED2-69E0-45D5-BF70-DB781FC01708}" type="presParOf" srcId="{136AE76D-84B3-4AF3-8990-0FF7A6063386}" destId="{DD715679-F1E5-467E-A0F5-64E7DBD6DBE6}" srcOrd="0" destOrd="0" presId="urn:microsoft.com/office/officeart/2009/3/layout/StepUpProcess"/>
    <dgm:cxn modelId="{C0E73010-C246-4BEB-815F-79291E7CF275}" type="presParOf" srcId="{136AE76D-84B3-4AF3-8990-0FF7A6063386}" destId="{70B18BA8-8588-4CA6-92C0-037A72541024}" srcOrd="1" destOrd="0" presId="urn:microsoft.com/office/officeart/2009/3/layout/StepUpProcess"/>
    <dgm:cxn modelId="{6BB62FBB-07FE-46EB-AB42-51EE2820E90F}" type="presParOf" srcId="{136AE76D-84B3-4AF3-8990-0FF7A6063386}" destId="{A9AE5F43-F61F-4A4B-8359-39E4DBB49922}" srcOrd="2" destOrd="0" presId="urn:microsoft.com/office/officeart/2009/3/layout/StepUpProcess"/>
    <dgm:cxn modelId="{96EABA94-EFD9-4B54-9425-FD81D1F56B4D}" type="presParOf" srcId="{AE5B2A6D-CFEC-4554-8DD3-229934591367}" destId="{7E23BC4C-BCAB-470D-9B87-60EA31C3F5BC}" srcOrd="1" destOrd="0" presId="urn:microsoft.com/office/officeart/2009/3/layout/StepUpProcess"/>
    <dgm:cxn modelId="{8BFC116F-23CA-445D-BE73-5BB5DF58DD40}" type="presParOf" srcId="{7E23BC4C-BCAB-470D-9B87-60EA31C3F5BC}" destId="{51F31745-9AC2-4554-B6DC-A8C224F31D8E}" srcOrd="0" destOrd="0" presId="urn:microsoft.com/office/officeart/2009/3/layout/StepUpProcess"/>
    <dgm:cxn modelId="{481AF996-2A7B-4CED-BE34-A85C951E60B5}" type="presParOf" srcId="{AE5B2A6D-CFEC-4554-8DD3-229934591367}" destId="{FD24B526-825C-4D23-8331-0B43A4C02C27}" srcOrd="2" destOrd="0" presId="urn:microsoft.com/office/officeart/2009/3/layout/StepUpProcess"/>
    <dgm:cxn modelId="{51FE2923-9FB1-4FBF-839D-8D85CB48ABBA}" type="presParOf" srcId="{FD24B526-825C-4D23-8331-0B43A4C02C27}" destId="{4916D285-D9AD-44ED-8927-A6E1E5E2761B}" srcOrd="0" destOrd="0" presId="urn:microsoft.com/office/officeart/2009/3/layout/StepUpProcess"/>
    <dgm:cxn modelId="{7C79DCB9-C655-4755-A0E6-B61394355594}" type="presParOf" srcId="{FD24B526-825C-4D23-8331-0B43A4C02C27}" destId="{0C2E894B-4234-4A83-A2C9-055481A5B12C}" srcOrd="1" destOrd="0" presId="urn:microsoft.com/office/officeart/2009/3/layout/StepUpProcess"/>
    <dgm:cxn modelId="{5E5E1D09-C8D4-46F9-AC3A-4F92DFCDC4C4}" type="presParOf" srcId="{FD24B526-825C-4D23-8331-0B43A4C02C27}" destId="{F5C973FB-3404-4C4E-8BAC-B34E147C57C6}" srcOrd="2" destOrd="0" presId="urn:microsoft.com/office/officeart/2009/3/layout/StepUpProcess"/>
    <dgm:cxn modelId="{E5DEDC79-31B1-41CB-972E-BAD3769C0251}" type="presParOf" srcId="{AE5B2A6D-CFEC-4554-8DD3-229934591367}" destId="{4588226E-97AD-4EBE-8C1E-013B5A207327}" srcOrd="3" destOrd="0" presId="urn:microsoft.com/office/officeart/2009/3/layout/StepUpProcess"/>
    <dgm:cxn modelId="{AA3A5719-CB66-48E0-A227-D19944622E80}" type="presParOf" srcId="{4588226E-97AD-4EBE-8C1E-013B5A207327}" destId="{1B172AC0-22D2-4B58-99E2-938BAB816C47}" srcOrd="0" destOrd="0" presId="urn:microsoft.com/office/officeart/2009/3/layout/StepUpProcess"/>
    <dgm:cxn modelId="{B7E5FF3A-3E37-4A73-A1BC-15EFA3840152}" type="presParOf" srcId="{AE5B2A6D-CFEC-4554-8DD3-229934591367}" destId="{FBBE90AF-585F-4EBA-93BF-127985BD6D2A}" srcOrd="4" destOrd="0" presId="urn:microsoft.com/office/officeart/2009/3/layout/StepUpProcess"/>
    <dgm:cxn modelId="{13ED405B-4AFB-4781-BFC1-5BBA71B25B21}" type="presParOf" srcId="{FBBE90AF-585F-4EBA-93BF-127985BD6D2A}" destId="{ECCA8942-9000-46B6-BDEA-DA514DC45DD9}" srcOrd="0" destOrd="0" presId="urn:microsoft.com/office/officeart/2009/3/layout/StepUpProcess"/>
    <dgm:cxn modelId="{5395CDAE-89BB-4649-82EA-86B75FD072CA}" type="presParOf" srcId="{FBBE90AF-585F-4EBA-93BF-127985BD6D2A}" destId="{DCE6485A-A8FA-4DF8-97F4-B2AB6A86A5D5}" srcOrd="1" destOrd="0" presId="urn:microsoft.com/office/officeart/2009/3/layout/StepUpProcess"/>
    <dgm:cxn modelId="{05C12FDE-B765-4375-B47E-4327422A4D8E}" type="presParOf" srcId="{FBBE90AF-585F-4EBA-93BF-127985BD6D2A}" destId="{BCB95F87-8F03-464D-9BB9-D219798542F1}" srcOrd="2" destOrd="0" presId="urn:microsoft.com/office/officeart/2009/3/layout/StepUpProcess"/>
    <dgm:cxn modelId="{DE78F692-9EF4-47C7-BBBC-596CD61293EE}" type="presParOf" srcId="{AE5B2A6D-CFEC-4554-8DD3-229934591367}" destId="{A758323F-6268-4859-86DA-713E4E258604}" srcOrd="5" destOrd="0" presId="urn:microsoft.com/office/officeart/2009/3/layout/StepUpProcess"/>
    <dgm:cxn modelId="{95B5D281-7BE6-4D77-9598-255C667BE8B2}" type="presParOf" srcId="{A758323F-6268-4859-86DA-713E4E258604}" destId="{32C6CB08-4767-4F5C-A4A9-61803FFFEB1F}" srcOrd="0" destOrd="0" presId="urn:microsoft.com/office/officeart/2009/3/layout/StepUpProcess"/>
    <dgm:cxn modelId="{F8C43CD7-F1E3-4B3B-9558-76136A202093}" type="presParOf" srcId="{AE5B2A6D-CFEC-4554-8DD3-229934591367}" destId="{547442AE-80E6-482D-B8AA-F04DFAABD35B}" srcOrd="6" destOrd="0" presId="urn:microsoft.com/office/officeart/2009/3/layout/StepUpProcess"/>
    <dgm:cxn modelId="{52D937FA-3612-4197-B456-B34EFEBDDCBB}" type="presParOf" srcId="{547442AE-80E6-482D-B8AA-F04DFAABD35B}" destId="{99AB978D-2519-49D7-8D77-7D1D53359C6D}" srcOrd="0" destOrd="0" presId="urn:microsoft.com/office/officeart/2009/3/layout/StepUpProcess"/>
    <dgm:cxn modelId="{76AC296E-8512-4CA3-905E-BC3B56BE368B}" type="presParOf" srcId="{547442AE-80E6-482D-B8AA-F04DFAABD35B}" destId="{53E6F43C-8E12-4F1F-87FC-FFA421BC697C}" srcOrd="1" destOrd="0" presId="urn:microsoft.com/office/officeart/2009/3/layout/StepUpProcess"/>
    <dgm:cxn modelId="{7CE6C3BA-65EE-4602-89F4-E0A382982211}" type="presParOf" srcId="{547442AE-80E6-482D-B8AA-F04DFAABD35B}" destId="{6B0C91DA-BAB9-4664-BC67-D8769A919468}" srcOrd="2" destOrd="0" presId="urn:microsoft.com/office/officeart/2009/3/layout/StepUpProcess"/>
    <dgm:cxn modelId="{24142CD5-0626-499D-8FDC-08B30E824E6F}" type="presParOf" srcId="{AE5B2A6D-CFEC-4554-8DD3-229934591367}" destId="{87315B3E-893A-43A2-A626-4386238FED14}" srcOrd="7" destOrd="0" presId="urn:microsoft.com/office/officeart/2009/3/layout/StepUpProcess"/>
    <dgm:cxn modelId="{165A7595-D4A0-4806-B9FF-B3EDEAC8AAF2}" type="presParOf" srcId="{87315B3E-893A-43A2-A626-4386238FED14}" destId="{D22E816E-14EE-4750-92A9-D929A26A2A79}" srcOrd="0" destOrd="0" presId="urn:microsoft.com/office/officeart/2009/3/layout/StepUpProcess"/>
    <dgm:cxn modelId="{98BBD2EC-B050-4700-AAAC-BE227CC5C0EB}" type="presParOf" srcId="{AE5B2A6D-CFEC-4554-8DD3-229934591367}" destId="{F17DD12F-EB13-4151-82F5-D2D04BDD65DF}" srcOrd="8" destOrd="0" presId="urn:microsoft.com/office/officeart/2009/3/layout/StepUpProcess"/>
    <dgm:cxn modelId="{64A8F3E3-6A7B-4EC6-A6EB-F69DB752FE03}" type="presParOf" srcId="{F17DD12F-EB13-4151-82F5-D2D04BDD65DF}" destId="{11BE8EDD-77EB-4652-97A8-1EC011049173}" srcOrd="0" destOrd="0" presId="urn:microsoft.com/office/officeart/2009/3/layout/StepUpProcess"/>
    <dgm:cxn modelId="{0DE602F5-8FEE-4874-9BE1-FB447795C74C}" type="presParOf" srcId="{F17DD12F-EB13-4151-82F5-D2D04BDD65DF}" destId="{C1F6CB28-BF1C-4443-B53F-79D1FB551EB7}" srcOrd="1" destOrd="0" presId="urn:microsoft.com/office/officeart/2009/3/layout/StepUpProcess"/>
    <dgm:cxn modelId="{4E4C2E47-5B0C-4B42-9EF2-9325B20723C4}" type="presParOf" srcId="{F17DD12F-EB13-4151-82F5-D2D04BDD65DF}" destId="{D915E8A2-C76C-49EA-A143-A67EDD3D2627}" srcOrd="2" destOrd="0" presId="urn:microsoft.com/office/officeart/2009/3/layout/StepUpProcess"/>
    <dgm:cxn modelId="{9F86C12A-0855-481D-9100-C240F1F73B34}" type="presParOf" srcId="{AE5B2A6D-CFEC-4554-8DD3-229934591367}" destId="{D63C82AC-1378-400D-93D2-E51EA594D027}" srcOrd="9" destOrd="0" presId="urn:microsoft.com/office/officeart/2009/3/layout/StepUpProcess"/>
    <dgm:cxn modelId="{AE75089E-623B-4D88-8E24-CC0448DC3EF6}" type="presParOf" srcId="{D63C82AC-1378-400D-93D2-E51EA594D027}" destId="{E49D632B-9BDE-4121-AD1C-9A3FB545C557}" srcOrd="0" destOrd="0" presId="urn:microsoft.com/office/officeart/2009/3/layout/StepUpProcess"/>
    <dgm:cxn modelId="{875C0EA9-E684-4430-BA76-08614AE118C1}" type="presParOf" srcId="{AE5B2A6D-CFEC-4554-8DD3-229934591367}" destId="{899F2828-361C-485E-95EA-377BDA2AFF18}" srcOrd="10" destOrd="0" presId="urn:microsoft.com/office/officeart/2009/3/layout/StepUpProcess"/>
    <dgm:cxn modelId="{F078E0AC-D4AC-4D6F-B446-526C1BB4284E}" type="presParOf" srcId="{899F2828-361C-485E-95EA-377BDA2AFF18}" destId="{DCE90392-6A0A-4437-A9ED-941B8E977A86}" srcOrd="0" destOrd="0" presId="urn:microsoft.com/office/officeart/2009/3/layout/StepUpProcess"/>
    <dgm:cxn modelId="{29B46269-EB08-47C8-9601-0F5ADD8E5AB0}" type="presParOf" srcId="{899F2828-361C-485E-95EA-377BDA2AFF18}" destId="{6A18E81C-EBC4-4DB7-BCCD-AA6E43950C83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F55EF58-3C48-463A-8EAD-001D30D4B95A}" type="doc">
      <dgm:prSet loTypeId="urn:microsoft.com/office/officeart/2005/8/layout/bList2#1" loCatId="list" qsTypeId="urn:microsoft.com/office/officeart/2005/8/quickstyle/simple1" qsCatId="simple" csTypeId="urn:microsoft.com/office/officeart/2005/8/colors/colorful3" csCatId="colorful" phldr="1"/>
      <dgm:spPr/>
    </dgm:pt>
    <dgm:pt modelId="{48687AC2-D3F5-4C0C-B7C7-6CB240E903E8}">
      <dgm:prSet phldrT="[Текст]"/>
      <dgm:spPr/>
      <dgm:t>
        <a:bodyPr/>
        <a:lstStyle/>
        <a:p>
          <a:pPr algn="ctr"/>
          <a:r>
            <a:rPr lang="ru-RU" b="1" dirty="0" err="1" smtClean="0">
              <a:solidFill>
                <a:schemeClr val="tx1"/>
              </a:solidFill>
            </a:rPr>
            <a:t>Модерацияға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дейін</a:t>
          </a:r>
          <a:r>
            <a:rPr lang="ru-RU" b="1" dirty="0" smtClean="0">
              <a:solidFill>
                <a:schemeClr val="tx1"/>
              </a:solidFill>
            </a:rPr>
            <a:t> </a:t>
          </a:r>
          <a:endParaRPr lang="ru-RU" b="1" dirty="0">
            <a:solidFill>
              <a:schemeClr val="tx1"/>
            </a:solidFill>
          </a:endParaRPr>
        </a:p>
      </dgm:t>
    </dgm:pt>
    <dgm:pt modelId="{1EBC61E4-11C1-4237-861A-2B9155344E5D}" type="parTrans" cxnId="{E4AC354D-1763-476D-9CC4-B821705E0DD5}">
      <dgm:prSet/>
      <dgm:spPr/>
      <dgm:t>
        <a:bodyPr/>
        <a:lstStyle/>
        <a:p>
          <a:endParaRPr lang="ru-RU"/>
        </a:p>
      </dgm:t>
    </dgm:pt>
    <dgm:pt modelId="{BF13D644-8023-4572-8353-4C804FFE5A64}" type="sibTrans" cxnId="{E4AC354D-1763-476D-9CC4-B821705E0DD5}">
      <dgm:prSet/>
      <dgm:spPr/>
      <dgm:t>
        <a:bodyPr/>
        <a:lstStyle/>
        <a:p>
          <a:endParaRPr lang="ru-RU"/>
        </a:p>
      </dgm:t>
    </dgm:pt>
    <dgm:pt modelId="{438F57A2-ABB8-4747-8574-EE208D231FA2}">
      <dgm:prSet custT="1"/>
      <dgm:spPr/>
      <dgm:t>
        <a:bodyPr/>
        <a:lstStyle/>
        <a:p>
          <a:pPr algn="just"/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Оқушының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жиынтық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бағалау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жұмысы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балл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қою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кестесіне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сәйкес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бағаланады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EDE492-2D7B-42F6-B904-892BFB65483D}" type="parTrans" cxnId="{C1132184-B02E-4934-8A3E-C7B109C1F476}">
      <dgm:prSet/>
      <dgm:spPr/>
      <dgm:t>
        <a:bodyPr/>
        <a:lstStyle/>
        <a:p>
          <a:endParaRPr lang="ru-RU"/>
        </a:p>
      </dgm:t>
    </dgm:pt>
    <dgm:pt modelId="{FFE74DFB-9963-48A4-83BE-DD7C89BBCDAE}" type="sibTrans" cxnId="{C1132184-B02E-4934-8A3E-C7B109C1F476}">
      <dgm:prSet/>
      <dgm:spPr/>
      <dgm:t>
        <a:bodyPr/>
        <a:lstStyle/>
        <a:p>
          <a:endParaRPr lang="ru-RU"/>
        </a:p>
      </dgm:t>
    </dgm:pt>
    <dgm:pt modelId="{F11BBD2A-DDC6-4FB7-A185-291D6DB2CA0D}">
      <dgm:prSet custT="1"/>
      <dgm:spPr/>
      <dgm:t>
        <a:bodyPr/>
        <a:lstStyle/>
        <a:p>
          <a:pPr algn="just"/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Жұмыс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үлгілерін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іріктейді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715D36-84F1-407F-B9DE-4B25D6B938DA}" type="parTrans" cxnId="{55E3800F-23F3-47E6-9985-166C6620960E}">
      <dgm:prSet/>
      <dgm:spPr/>
      <dgm:t>
        <a:bodyPr/>
        <a:lstStyle/>
        <a:p>
          <a:endParaRPr lang="ru-RU"/>
        </a:p>
      </dgm:t>
    </dgm:pt>
    <dgm:pt modelId="{CBE57546-BB4F-4DE5-9B82-E27F3F9864D1}" type="sibTrans" cxnId="{55E3800F-23F3-47E6-9985-166C6620960E}">
      <dgm:prSet/>
      <dgm:spPr/>
      <dgm:t>
        <a:bodyPr/>
        <a:lstStyle/>
        <a:p>
          <a:endParaRPr lang="ru-RU"/>
        </a:p>
      </dgm:t>
    </dgm:pt>
    <dgm:pt modelId="{8F97425F-260C-48C3-B031-89EF7686292D}">
      <dgm:prSet custT="1"/>
      <dgm:spPr/>
      <dgm:t>
        <a:bodyPr/>
        <a:lstStyle/>
        <a:p>
          <a:pPr algn="just"/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Оқушылардың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жұмыстарының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көшірмелерін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немесе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шифрлы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жұмыстарды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дайындайды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B0E750-8F35-4C35-ABFB-1548D2B95769}" type="parTrans" cxnId="{E555F793-48F2-4F53-A6F9-24FC454A906A}">
      <dgm:prSet/>
      <dgm:spPr/>
      <dgm:t>
        <a:bodyPr/>
        <a:lstStyle/>
        <a:p>
          <a:endParaRPr lang="ru-RU"/>
        </a:p>
      </dgm:t>
    </dgm:pt>
    <dgm:pt modelId="{76046761-452A-4AB9-A9E7-DCD0EBA22F4F}" type="sibTrans" cxnId="{E555F793-48F2-4F53-A6F9-24FC454A906A}">
      <dgm:prSet/>
      <dgm:spPr/>
      <dgm:t>
        <a:bodyPr/>
        <a:lstStyle/>
        <a:p>
          <a:endParaRPr lang="ru-RU"/>
        </a:p>
      </dgm:t>
    </dgm:pt>
    <dgm:pt modelId="{AE55F80B-EA2F-4744-98B2-8D2C9B695078}">
      <dgm:prSet/>
      <dgm:spPr/>
      <dgm:t>
        <a:bodyPr/>
        <a:lstStyle/>
        <a:p>
          <a:pPr algn="l"/>
          <a:endParaRPr lang="ru-RU" sz="1500" dirty="0"/>
        </a:p>
      </dgm:t>
    </dgm:pt>
    <dgm:pt modelId="{00D90703-8585-4044-8BA3-15CFB2C6443A}" type="parTrans" cxnId="{6C161EAC-69F0-4D90-94AA-99C145821C31}">
      <dgm:prSet/>
      <dgm:spPr/>
      <dgm:t>
        <a:bodyPr/>
        <a:lstStyle/>
        <a:p>
          <a:endParaRPr lang="ru-RU"/>
        </a:p>
      </dgm:t>
    </dgm:pt>
    <dgm:pt modelId="{3B4E0E51-E63C-4CA5-B6E5-D85CFAF70D48}" type="sibTrans" cxnId="{6C161EAC-69F0-4D90-94AA-99C145821C31}">
      <dgm:prSet/>
      <dgm:spPr/>
      <dgm:t>
        <a:bodyPr/>
        <a:lstStyle/>
        <a:p>
          <a:endParaRPr lang="ru-RU"/>
        </a:p>
      </dgm:t>
    </dgm:pt>
    <dgm:pt modelId="{97F85BFA-84C9-49F7-AF92-287E10A92604}">
      <dgm:prSet/>
      <dgm:spPr/>
      <dgm:t>
        <a:bodyPr/>
        <a:lstStyle/>
        <a:p>
          <a:r>
            <a:rPr lang="ru-RU" b="1" dirty="0" err="1" smtClean="0">
              <a:solidFill>
                <a:schemeClr val="tx1"/>
              </a:solidFill>
            </a:rPr>
            <a:t>Модерация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кезінде</a:t>
          </a:r>
          <a:r>
            <a:rPr lang="ru-RU" b="1" dirty="0" smtClean="0">
              <a:solidFill>
                <a:schemeClr val="tx1"/>
              </a:solidFill>
            </a:rPr>
            <a:t> </a:t>
          </a:r>
          <a:endParaRPr lang="ru-RU" b="1" dirty="0">
            <a:solidFill>
              <a:schemeClr val="tx1"/>
            </a:solidFill>
          </a:endParaRPr>
        </a:p>
      </dgm:t>
    </dgm:pt>
    <dgm:pt modelId="{D87F1584-FD31-4CB4-B855-8900B6DC525B}" type="parTrans" cxnId="{E4607F7D-EFA6-4149-9610-F7036F7748CA}">
      <dgm:prSet/>
      <dgm:spPr/>
      <dgm:t>
        <a:bodyPr/>
        <a:lstStyle/>
        <a:p>
          <a:endParaRPr lang="ru-RU"/>
        </a:p>
      </dgm:t>
    </dgm:pt>
    <dgm:pt modelId="{1FE6E22B-1E1B-46A1-8C33-B9F56214E635}" type="sibTrans" cxnId="{E4607F7D-EFA6-4149-9610-F7036F7748CA}">
      <dgm:prSet/>
      <dgm:spPr/>
      <dgm:t>
        <a:bodyPr/>
        <a:lstStyle/>
        <a:p>
          <a:endParaRPr lang="ru-RU"/>
        </a:p>
      </dgm:t>
    </dgm:pt>
    <dgm:pt modelId="{8E00787D-D3B3-452D-B126-FB1BB71E8022}">
      <dgm:prSet custT="1"/>
      <dgm:spPr/>
      <dgm:t>
        <a:bodyPr/>
        <a:lstStyle/>
        <a:p>
          <a:pPr algn="l"/>
          <a:r>
            <a:rPr lang="kk-KZ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Жұмыстың нәтижесін әріптестермен бірге талқылайды және барлығы балл қою кестесін  бірдей түсінетініне  көз жеткізеді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F6A76D-F80D-49FF-B7B0-8A5D23437CBF}" type="parTrans" cxnId="{942DA762-A8C3-4098-9D50-02EA12C99710}">
      <dgm:prSet/>
      <dgm:spPr/>
      <dgm:t>
        <a:bodyPr/>
        <a:lstStyle/>
        <a:p>
          <a:endParaRPr lang="ru-RU"/>
        </a:p>
      </dgm:t>
    </dgm:pt>
    <dgm:pt modelId="{9FDC8825-5DA0-4507-84ED-4E6BC0F5F0E9}" type="sibTrans" cxnId="{942DA762-A8C3-4098-9D50-02EA12C99710}">
      <dgm:prSet/>
      <dgm:spPr/>
      <dgm:t>
        <a:bodyPr/>
        <a:lstStyle/>
        <a:p>
          <a:endParaRPr lang="ru-RU"/>
        </a:p>
      </dgm:t>
    </dgm:pt>
    <dgm:pt modelId="{8EC0EFEC-4E77-4348-9B12-2C20EBFA5009}">
      <dgm:prSet custT="1"/>
      <dgm:spPr/>
      <dgm:t>
        <a:bodyPr/>
        <a:lstStyle/>
        <a:p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Модерация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қорытындысы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бойынша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жиынтық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жұмысын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бағалауда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балдың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арту не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кему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жағына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қарай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өзгеру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мүмкіндігін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қарастырады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7685A7-273C-4D79-ADA6-4D34F59D9BB9}" type="parTrans" cxnId="{1BFEE0E9-D13B-49B0-836B-2400DD88D8CE}">
      <dgm:prSet/>
      <dgm:spPr/>
      <dgm:t>
        <a:bodyPr/>
        <a:lstStyle/>
        <a:p>
          <a:endParaRPr lang="ru-RU"/>
        </a:p>
      </dgm:t>
    </dgm:pt>
    <dgm:pt modelId="{79CC3E03-203E-4FA1-B47B-82D4C86A4572}" type="sibTrans" cxnId="{1BFEE0E9-D13B-49B0-836B-2400DD88D8CE}">
      <dgm:prSet/>
      <dgm:spPr/>
      <dgm:t>
        <a:bodyPr/>
        <a:lstStyle/>
        <a:p>
          <a:endParaRPr lang="ru-RU"/>
        </a:p>
      </dgm:t>
    </dgm:pt>
    <dgm:pt modelId="{A3EC3587-62A5-4709-BFE3-889ECFDF5A11}">
      <dgm:prSet/>
      <dgm:spPr/>
      <dgm:t>
        <a:bodyPr/>
        <a:lstStyle/>
        <a:p>
          <a:pPr algn="l"/>
          <a:r>
            <a:rPr lang="ru-RU" b="1" dirty="0" err="1" smtClean="0">
              <a:solidFill>
                <a:schemeClr val="tx1"/>
              </a:solidFill>
            </a:rPr>
            <a:t>Модерациядан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кейін</a:t>
          </a:r>
          <a:endParaRPr lang="ru-RU" b="1" dirty="0">
            <a:solidFill>
              <a:schemeClr val="tx1"/>
            </a:solidFill>
          </a:endParaRPr>
        </a:p>
      </dgm:t>
    </dgm:pt>
    <dgm:pt modelId="{67D96443-8B3A-4987-BC75-283580710C49}" type="sibTrans" cxnId="{83AFF912-B281-4C1F-868B-85983C13AF23}">
      <dgm:prSet/>
      <dgm:spPr/>
      <dgm:t>
        <a:bodyPr/>
        <a:lstStyle/>
        <a:p>
          <a:endParaRPr lang="ru-RU"/>
        </a:p>
      </dgm:t>
    </dgm:pt>
    <dgm:pt modelId="{C3240837-2F82-4E3D-A4B3-B692383D431D}" type="parTrans" cxnId="{83AFF912-B281-4C1F-868B-85983C13AF23}">
      <dgm:prSet/>
      <dgm:spPr/>
      <dgm:t>
        <a:bodyPr/>
        <a:lstStyle/>
        <a:p>
          <a:endParaRPr lang="ru-RU"/>
        </a:p>
      </dgm:t>
    </dgm:pt>
    <dgm:pt modelId="{F6A86F3B-5235-4DC3-A0B3-9092148BF408}">
      <dgm:prSet custT="1"/>
      <dgm:spPr/>
      <dgm:t>
        <a:bodyPr/>
        <a:lstStyle/>
        <a:p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Қорытынды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балл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қаламмен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қойылады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C46C9C-5640-45FD-9F3A-5DCCC3F14718}" type="parTrans" cxnId="{0CE27AD3-CC1E-43BE-80B7-AA34E268E383}">
      <dgm:prSet/>
      <dgm:spPr/>
      <dgm:t>
        <a:bodyPr/>
        <a:lstStyle/>
        <a:p>
          <a:endParaRPr lang="ru-RU"/>
        </a:p>
      </dgm:t>
    </dgm:pt>
    <dgm:pt modelId="{C2178E31-04B7-46BD-8BD6-4087982E7B14}" type="sibTrans" cxnId="{0CE27AD3-CC1E-43BE-80B7-AA34E268E383}">
      <dgm:prSet/>
      <dgm:spPr/>
      <dgm:t>
        <a:bodyPr/>
        <a:lstStyle/>
        <a:p>
          <a:endParaRPr lang="ru-RU"/>
        </a:p>
      </dgm:t>
    </dgm:pt>
    <dgm:pt modelId="{65AE8061-A6B1-4EAE-A678-D8B66C032317}">
      <dgm:prSet custT="1"/>
      <dgm:spPr/>
      <dgm:t>
        <a:bodyPr/>
        <a:lstStyle/>
        <a:p>
          <a:pPr algn="l"/>
          <a:r>
            <a:rPr lang="kk-KZ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Нәтижеге  қажет жағдайда өзгерістер енгізеді.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B8F7AA-DBCA-4B5A-A695-0911E0E6B8DA}" type="parTrans" cxnId="{63E91B8E-FAC5-4B6C-9E54-7BB50C8DC9D3}">
      <dgm:prSet/>
      <dgm:spPr/>
      <dgm:t>
        <a:bodyPr/>
        <a:lstStyle/>
        <a:p>
          <a:endParaRPr lang="ru-RU"/>
        </a:p>
      </dgm:t>
    </dgm:pt>
    <dgm:pt modelId="{1DE0FBE2-3E6C-4557-8EAD-DC6CFCD5F728}" type="sibTrans" cxnId="{63E91B8E-FAC5-4B6C-9E54-7BB50C8DC9D3}">
      <dgm:prSet/>
      <dgm:spPr/>
      <dgm:t>
        <a:bodyPr/>
        <a:lstStyle/>
        <a:p>
          <a:endParaRPr lang="ru-RU"/>
        </a:p>
      </dgm:t>
    </dgm:pt>
    <dgm:pt modelId="{7CED5528-1389-4EB2-ADD1-D4A8E865AD9D}">
      <dgm:prSet custT="1"/>
      <dgm:spPr/>
      <dgm:t>
        <a:bodyPr/>
        <a:lstStyle/>
        <a:p>
          <a:pPr algn="l"/>
          <a:r>
            <a:rPr lang="kk-KZ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Жұмыс үлгісіне балды қаламмен қояды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9AC8B9-92E6-4825-B0A3-CC8114D38935}" type="parTrans" cxnId="{93B1C275-2842-4950-AFEF-645A97817D4B}">
      <dgm:prSet/>
      <dgm:spPr/>
      <dgm:t>
        <a:bodyPr/>
        <a:lstStyle/>
        <a:p>
          <a:endParaRPr lang="ru-RU"/>
        </a:p>
      </dgm:t>
    </dgm:pt>
    <dgm:pt modelId="{3BCA4A23-22BF-4EE3-BAA0-71E1281818AB}" type="sibTrans" cxnId="{93B1C275-2842-4950-AFEF-645A97817D4B}">
      <dgm:prSet/>
      <dgm:spPr/>
      <dgm:t>
        <a:bodyPr/>
        <a:lstStyle/>
        <a:p>
          <a:endParaRPr lang="ru-RU"/>
        </a:p>
      </dgm:t>
    </dgm:pt>
    <dgm:pt modelId="{8385DB2A-A1F1-4338-8286-798B4708D82A}">
      <dgm:prSet custT="1"/>
      <dgm:spPr/>
      <dgm:t>
        <a:bodyPr/>
        <a:lstStyle/>
        <a:p>
          <a:pPr algn="just"/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Балдар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қарындашпен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қойылады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48F81A-3049-4B10-A8A8-33A0966D5228}" type="parTrans" cxnId="{52019259-B316-4FC4-B3DE-E2556B85E177}">
      <dgm:prSet/>
      <dgm:spPr/>
      <dgm:t>
        <a:bodyPr/>
        <a:lstStyle/>
        <a:p>
          <a:endParaRPr lang="ru-RU"/>
        </a:p>
      </dgm:t>
    </dgm:pt>
    <dgm:pt modelId="{88348AAF-538F-4136-9C33-94013900E836}" type="sibTrans" cxnId="{52019259-B316-4FC4-B3DE-E2556B85E177}">
      <dgm:prSet/>
      <dgm:spPr/>
      <dgm:t>
        <a:bodyPr/>
        <a:lstStyle/>
        <a:p>
          <a:endParaRPr lang="ru-RU"/>
        </a:p>
      </dgm:t>
    </dgm:pt>
    <dgm:pt modelId="{70871A09-A1BD-433A-B98F-AE0AF7D66245}" type="pres">
      <dgm:prSet presAssocID="{3F55EF58-3C48-463A-8EAD-001D30D4B95A}" presName="diagram" presStyleCnt="0">
        <dgm:presLayoutVars>
          <dgm:dir/>
          <dgm:animLvl val="lvl"/>
          <dgm:resizeHandles val="exact"/>
        </dgm:presLayoutVars>
      </dgm:prSet>
      <dgm:spPr/>
    </dgm:pt>
    <dgm:pt modelId="{05B14644-DA7F-4F21-A95E-9E2A724C3913}" type="pres">
      <dgm:prSet presAssocID="{48687AC2-D3F5-4C0C-B7C7-6CB240E903E8}" presName="compNode" presStyleCnt="0"/>
      <dgm:spPr/>
    </dgm:pt>
    <dgm:pt modelId="{6C4334B5-EF73-4425-8C05-D441730534B8}" type="pres">
      <dgm:prSet presAssocID="{48687AC2-D3F5-4C0C-B7C7-6CB240E903E8}" presName="childRect" presStyleLbl="bgAcc1" presStyleIdx="0" presStyleCnt="3" custScaleX="112430" custScaleY="149770" custLinFactNeighborX="-1395" custLinFactNeighborY="-267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A6714E-4C70-4FC4-BACC-2AE5EBD135D5}" type="pres">
      <dgm:prSet presAssocID="{48687AC2-D3F5-4C0C-B7C7-6CB240E903E8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A58C68-07B2-441D-9807-D9F4CBF49B58}" type="pres">
      <dgm:prSet presAssocID="{48687AC2-D3F5-4C0C-B7C7-6CB240E903E8}" presName="parentRect" presStyleLbl="alignNode1" presStyleIdx="0" presStyleCnt="3" custLinFactNeighborX="4820" custLinFactNeighborY="43436"/>
      <dgm:spPr/>
      <dgm:t>
        <a:bodyPr/>
        <a:lstStyle/>
        <a:p>
          <a:endParaRPr lang="ru-RU"/>
        </a:p>
      </dgm:t>
    </dgm:pt>
    <dgm:pt modelId="{6284EBF6-7A95-4671-AED1-DBFDB7534049}" type="pres">
      <dgm:prSet presAssocID="{48687AC2-D3F5-4C0C-B7C7-6CB240E903E8}" presName="adorn" presStyleLbl="fgAccFollowNode1" presStyleIdx="0" presStyleCnt="3"/>
      <dgm:spPr>
        <a:solidFill>
          <a:schemeClr val="accent3">
            <a:alpha val="90000"/>
          </a:schemeClr>
        </a:solidFill>
      </dgm:spPr>
    </dgm:pt>
    <dgm:pt modelId="{D89C1CAF-FC9E-4A2D-9799-32441F4B44DD}" type="pres">
      <dgm:prSet presAssocID="{BF13D644-8023-4572-8353-4C804FFE5A64}" presName="sibTrans" presStyleLbl="sibTrans2D1" presStyleIdx="0" presStyleCnt="0"/>
      <dgm:spPr/>
      <dgm:t>
        <a:bodyPr/>
        <a:lstStyle/>
        <a:p>
          <a:endParaRPr lang="ru-RU"/>
        </a:p>
      </dgm:t>
    </dgm:pt>
    <dgm:pt modelId="{4B0A9B49-E21D-431C-AA5E-25CD4BF087E7}" type="pres">
      <dgm:prSet presAssocID="{97F85BFA-84C9-49F7-AF92-287E10A92604}" presName="compNode" presStyleCnt="0"/>
      <dgm:spPr/>
    </dgm:pt>
    <dgm:pt modelId="{80AB379A-FCEA-406A-B2AC-2AA6C094B572}" type="pres">
      <dgm:prSet presAssocID="{97F85BFA-84C9-49F7-AF92-287E10A92604}" presName="childRect" presStyleLbl="bgAcc1" presStyleIdx="1" presStyleCnt="3" custScaleX="113993" custScaleY="181113" custLinFactNeighborX="2909" custLinFactNeighborY="-349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D2D5DD-E224-41C9-97E1-0D3BF6741AA9}" type="pres">
      <dgm:prSet presAssocID="{97F85BFA-84C9-49F7-AF92-287E10A92604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336D23-EF53-4E2F-9455-05150BE06B93}" type="pres">
      <dgm:prSet presAssocID="{97F85BFA-84C9-49F7-AF92-287E10A92604}" presName="parentRect" presStyleLbl="alignNode1" presStyleIdx="1" presStyleCnt="3" custScaleX="121723" custScaleY="127552" custLinFactNeighborX="5891" custLinFactNeighborY="56515"/>
      <dgm:spPr/>
      <dgm:t>
        <a:bodyPr/>
        <a:lstStyle/>
        <a:p>
          <a:endParaRPr lang="ru-RU"/>
        </a:p>
      </dgm:t>
    </dgm:pt>
    <dgm:pt modelId="{C173CC62-22BB-404A-86C6-D3596A8D2F80}" type="pres">
      <dgm:prSet presAssocID="{97F85BFA-84C9-49F7-AF92-287E10A92604}" presName="adorn" presStyleLbl="fgAccFollowNode1" presStyleIdx="1" presStyleCnt="3" custScaleX="105560"/>
      <dgm:spPr>
        <a:solidFill>
          <a:schemeClr val="accent2">
            <a:alpha val="90000"/>
          </a:schemeClr>
        </a:solidFill>
      </dgm:spPr>
    </dgm:pt>
    <dgm:pt modelId="{93155BF4-5F7B-4F30-A9A0-D7B5EFAE68EB}" type="pres">
      <dgm:prSet presAssocID="{1FE6E22B-1E1B-46A1-8C33-B9F56214E635}" presName="sibTrans" presStyleLbl="sibTrans2D1" presStyleIdx="0" presStyleCnt="0"/>
      <dgm:spPr/>
      <dgm:t>
        <a:bodyPr/>
        <a:lstStyle/>
        <a:p>
          <a:endParaRPr lang="ru-RU"/>
        </a:p>
      </dgm:t>
    </dgm:pt>
    <dgm:pt modelId="{91943B45-DC3A-4431-94C4-FB6B570F6386}" type="pres">
      <dgm:prSet presAssocID="{A3EC3587-62A5-4709-BFE3-889ECFDF5A11}" presName="compNode" presStyleCnt="0"/>
      <dgm:spPr/>
    </dgm:pt>
    <dgm:pt modelId="{4148B951-C12E-4478-94F2-8FACEE56B8AE}" type="pres">
      <dgm:prSet presAssocID="{A3EC3587-62A5-4709-BFE3-889ECFDF5A11}" presName="childRect" presStyleLbl="bgAcc1" presStyleIdx="2" presStyleCnt="3" custScaleX="109289" custScaleY="120293" custLinFactNeighborX="1565" custLinFactNeighborY="-188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E3B591-004B-407A-83D5-2C9B48C9E73B}" type="pres">
      <dgm:prSet presAssocID="{A3EC3587-62A5-4709-BFE3-889ECFDF5A11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4F66C7-F5A4-4A80-A178-C0BBCD113D0D}" type="pres">
      <dgm:prSet presAssocID="{A3EC3587-62A5-4709-BFE3-889ECFDF5A11}" presName="parentRect" presStyleLbl="alignNode1" presStyleIdx="2" presStyleCnt="3"/>
      <dgm:spPr/>
      <dgm:t>
        <a:bodyPr/>
        <a:lstStyle/>
        <a:p>
          <a:endParaRPr lang="ru-RU"/>
        </a:p>
      </dgm:t>
    </dgm:pt>
    <dgm:pt modelId="{D0AF5958-41EA-4403-84DF-EF60A215B4D7}" type="pres">
      <dgm:prSet presAssocID="{A3EC3587-62A5-4709-BFE3-889ECFDF5A11}" presName="adorn" presStyleLbl="fgAccFollowNode1" presStyleIdx="2" presStyleCnt="3"/>
      <dgm:spPr/>
    </dgm:pt>
  </dgm:ptLst>
  <dgm:cxnLst>
    <dgm:cxn modelId="{6BD0D41D-D6F6-4C5D-8201-6D3A0A6F7297}" type="presOf" srcId="{1FE6E22B-1E1B-46A1-8C33-B9F56214E635}" destId="{93155BF4-5F7B-4F30-A9A0-D7B5EFAE68EB}" srcOrd="0" destOrd="0" presId="urn:microsoft.com/office/officeart/2005/8/layout/bList2#1"/>
    <dgm:cxn modelId="{55E3800F-23F3-47E6-9985-166C6620960E}" srcId="{48687AC2-D3F5-4C0C-B7C7-6CB240E903E8}" destId="{F11BBD2A-DDC6-4FB7-A185-291D6DB2CA0D}" srcOrd="2" destOrd="0" parTransId="{F6715D36-84F1-407F-B9DE-4B25D6B938DA}" sibTransId="{CBE57546-BB4F-4DE5-9B82-E27F3F9864D1}"/>
    <dgm:cxn modelId="{942DA762-A8C3-4098-9D50-02EA12C99710}" srcId="{97F85BFA-84C9-49F7-AF92-287E10A92604}" destId="{8E00787D-D3B3-452D-B126-FB1BB71E8022}" srcOrd="0" destOrd="0" parTransId="{3EF6A76D-F80D-49FF-B7B0-8A5D23437CBF}" sibTransId="{9FDC8825-5DA0-4507-84ED-4E6BC0F5F0E9}"/>
    <dgm:cxn modelId="{2C5BF5F2-2909-4BEA-83BE-6F6D9E76E5A3}" type="presOf" srcId="{8E00787D-D3B3-452D-B126-FB1BB71E8022}" destId="{80AB379A-FCEA-406A-B2AC-2AA6C094B572}" srcOrd="0" destOrd="0" presId="urn:microsoft.com/office/officeart/2005/8/layout/bList2#1"/>
    <dgm:cxn modelId="{636C95A6-9FCD-4509-9EF7-9FD49541B8F6}" type="presOf" srcId="{8EC0EFEC-4E77-4348-9B12-2C20EBFA5009}" destId="{4148B951-C12E-4478-94F2-8FACEE56B8AE}" srcOrd="0" destOrd="0" presId="urn:microsoft.com/office/officeart/2005/8/layout/bList2#1"/>
    <dgm:cxn modelId="{0CE27AD3-CC1E-43BE-80B7-AA34E268E383}" srcId="{A3EC3587-62A5-4709-BFE3-889ECFDF5A11}" destId="{F6A86F3B-5235-4DC3-A0B3-9092148BF408}" srcOrd="1" destOrd="0" parTransId="{30C46C9C-5640-45FD-9F3A-5DCCC3F14718}" sibTransId="{C2178E31-04B7-46BD-8BD6-4087982E7B14}"/>
    <dgm:cxn modelId="{E4607F7D-EFA6-4149-9610-F7036F7748CA}" srcId="{3F55EF58-3C48-463A-8EAD-001D30D4B95A}" destId="{97F85BFA-84C9-49F7-AF92-287E10A92604}" srcOrd="1" destOrd="0" parTransId="{D87F1584-FD31-4CB4-B855-8900B6DC525B}" sibTransId="{1FE6E22B-1E1B-46A1-8C33-B9F56214E635}"/>
    <dgm:cxn modelId="{7BA6DF89-6195-4386-B434-3D342ECBF83C}" type="presOf" srcId="{7CED5528-1389-4EB2-ADD1-D4A8E865AD9D}" destId="{80AB379A-FCEA-406A-B2AC-2AA6C094B572}" srcOrd="0" destOrd="2" presId="urn:microsoft.com/office/officeart/2005/8/layout/bList2#1"/>
    <dgm:cxn modelId="{6C161EAC-69F0-4D90-94AA-99C145821C31}" srcId="{48687AC2-D3F5-4C0C-B7C7-6CB240E903E8}" destId="{AE55F80B-EA2F-4744-98B2-8D2C9B695078}" srcOrd="4" destOrd="0" parTransId="{00D90703-8585-4044-8BA3-15CFB2C6443A}" sibTransId="{3B4E0E51-E63C-4CA5-B6E5-D85CFAF70D48}"/>
    <dgm:cxn modelId="{E2CC8CDD-4450-4CB2-B171-31A9B8D8EAFD}" type="presOf" srcId="{97F85BFA-84C9-49F7-AF92-287E10A92604}" destId="{99D2D5DD-E224-41C9-97E1-0D3BF6741AA9}" srcOrd="0" destOrd="0" presId="urn:microsoft.com/office/officeart/2005/8/layout/bList2#1"/>
    <dgm:cxn modelId="{E555F793-48F2-4F53-A6F9-24FC454A906A}" srcId="{48687AC2-D3F5-4C0C-B7C7-6CB240E903E8}" destId="{8F97425F-260C-48C3-B031-89EF7686292D}" srcOrd="3" destOrd="0" parTransId="{A9B0E750-8F35-4C35-ABFB-1548D2B95769}" sibTransId="{76046761-452A-4AB9-A9E7-DCD0EBA22F4F}"/>
    <dgm:cxn modelId="{52019259-B316-4FC4-B3DE-E2556B85E177}" srcId="{48687AC2-D3F5-4C0C-B7C7-6CB240E903E8}" destId="{8385DB2A-A1F1-4338-8286-798B4708D82A}" srcOrd="1" destOrd="0" parTransId="{F048F81A-3049-4B10-A8A8-33A0966D5228}" sibTransId="{88348AAF-538F-4136-9C33-94013900E836}"/>
    <dgm:cxn modelId="{168ECC9E-544E-4EA7-9ABC-12F76A982FE1}" type="presOf" srcId="{A3EC3587-62A5-4709-BFE3-889ECFDF5A11}" destId="{0B4F66C7-F5A4-4A80-A178-C0BBCD113D0D}" srcOrd="1" destOrd="0" presId="urn:microsoft.com/office/officeart/2005/8/layout/bList2#1"/>
    <dgm:cxn modelId="{E4AC354D-1763-476D-9CC4-B821705E0DD5}" srcId="{3F55EF58-3C48-463A-8EAD-001D30D4B95A}" destId="{48687AC2-D3F5-4C0C-B7C7-6CB240E903E8}" srcOrd="0" destOrd="0" parTransId="{1EBC61E4-11C1-4237-861A-2B9155344E5D}" sibTransId="{BF13D644-8023-4572-8353-4C804FFE5A64}"/>
    <dgm:cxn modelId="{CFD3D2BD-C613-4908-89DE-7E7D9065946A}" type="presOf" srcId="{65AE8061-A6B1-4EAE-A678-D8B66C032317}" destId="{80AB379A-FCEA-406A-B2AC-2AA6C094B572}" srcOrd="0" destOrd="1" presId="urn:microsoft.com/office/officeart/2005/8/layout/bList2#1"/>
    <dgm:cxn modelId="{B9775AD8-FB65-499C-8A50-77CEDBD9C32F}" type="presOf" srcId="{8385DB2A-A1F1-4338-8286-798B4708D82A}" destId="{6C4334B5-EF73-4425-8C05-D441730534B8}" srcOrd="0" destOrd="1" presId="urn:microsoft.com/office/officeart/2005/8/layout/bList2#1"/>
    <dgm:cxn modelId="{BD73F5E4-79EA-463A-A0A8-E244F8FB9280}" type="presOf" srcId="{97F85BFA-84C9-49F7-AF92-287E10A92604}" destId="{63336D23-EF53-4E2F-9455-05150BE06B93}" srcOrd="1" destOrd="0" presId="urn:microsoft.com/office/officeart/2005/8/layout/bList2#1"/>
    <dgm:cxn modelId="{C573CB51-8E7E-4459-8F08-43D4B15B7CA0}" type="presOf" srcId="{48687AC2-D3F5-4C0C-B7C7-6CB240E903E8}" destId="{56A58C68-07B2-441D-9807-D9F4CBF49B58}" srcOrd="1" destOrd="0" presId="urn:microsoft.com/office/officeart/2005/8/layout/bList2#1"/>
    <dgm:cxn modelId="{C1132184-B02E-4934-8A3E-C7B109C1F476}" srcId="{48687AC2-D3F5-4C0C-B7C7-6CB240E903E8}" destId="{438F57A2-ABB8-4747-8574-EE208D231FA2}" srcOrd="0" destOrd="0" parTransId="{06EDE492-2D7B-42F6-B904-892BFB65483D}" sibTransId="{FFE74DFB-9963-48A4-83BE-DD7C89BBCDAE}"/>
    <dgm:cxn modelId="{1F732D56-7BC3-4359-9DAC-E34646E676CF}" type="presOf" srcId="{BF13D644-8023-4572-8353-4C804FFE5A64}" destId="{D89C1CAF-FC9E-4A2D-9799-32441F4B44DD}" srcOrd="0" destOrd="0" presId="urn:microsoft.com/office/officeart/2005/8/layout/bList2#1"/>
    <dgm:cxn modelId="{C2BA86C0-4BED-499B-8085-9A9A866E8E36}" type="presOf" srcId="{3F55EF58-3C48-463A-8EAD-001D30D4B95A}" destId="{70871A09-A1BD-433A-B98F-AE0AF7D66245}" srcOrd="0" destOrd="0" presId="urn:microsoft.com/office/officeart/2005/8/layout/bList2#1"/>
    <dgm:cxn modelId="{D535C0EE-4418-4B8D-A48A-5A6CB823D232}" type="presOf" srcId="{48687AC2-D3F5-4C0C-B7C7-6CB240E903E8}" destId="{AFA6714E-4C70-4FC4-BACC-2AE5EBD135D5}" srcOrd="0" destOrd="0" presId="urn:microsoft.com/office/officeart/2005/8/layout/bList2#1"/>
    <dgm:cxn modelId="{A9390AA0-BEAA-4104-BE51-C1FC0756A79D}" type="presOf" srcId="{8F97425F-260C-48C3-B031-89EF7686292D}" destId="{6C4334B5-EF73-4425-8C05-D441730534B8}" srcOrd="0" destOrd="3" presId="urn:microsoft.com/office/officeart/2005/8/layout/bList2#1"/>
    <dgm:cxn modelId="{B672A2EF-42C0-4EB7-8A14-ACB3876C04B6}" type="presOf" srcId="{438F57A2-ABB8-4747-8574-EE208D231FA2}" destId="{6C4334B5-EF73-4425-8C05-D441730534B8}" srcOrd="0" destOrd="0" presId="urn:microsoft.com/office/officeart/2005/8/layout/bList2#1"/>
    <dgm:cxn modelId="{D17C6ABE-5228-4954-A2F4-BAF6E7D7DAB7}" type="presOf" srcId="{F6A86F3B-5235-4DC3-A0B3-9092148BF408}" destId="{4148B951-C12E-4478-94F2-8FACEE56B8AE}" srcOrd="0" destOrd="1" presId="urn:microsoft.com/office/officeart/2005/8/layout/bList2#1"/>
    <dgm:cxn modelId="{83AFF912-B281-4C1F-868B-85983C13AF23}" srcId="{3F55EF58-3C48-463A-8EAD-001D30D4B95A}" destId="{A3EC3587-62A5-4709-BFE3-889ECFDF5A11}" srcOrd="2" destOrd="0" parTransId="{C3240837-2F82-4E3D-A4B3-B692383D431D}" sibTransId="{67D96443-8B3A-4987-BC75-283580710C49}"/>
    <dgm:cxn modelId="{05601112-15CC-48D6-BE61-BBAB7A74F9CF}" type="presOf" srcId="{F11BBD2A-DDC6-4FB7-A185-291D6DB2CA0D}" destId="{6C4334B5-EF73-4425-8C05-D441730534B8}" srcOrd="0" destOrd="2" presId="urn:microsoft.com/office/officeart/2005/8/layout/bList2#1"/>
    <dgm:cxn modelId="{0179A118-B04C-465E-A22F-AFAF19FE283C}" type="presOf" srcId="{AE55F80B-EA2F-4744-98B2-8D2C9B695078}" destId="{6C4334B5-EF73-4425-8C05-D441730534B8}" srcOrd="0" destOrd="4" presId="urn:microsoft.com/office/officeart/2005/8/layout/bList2#1"/>
    <dgm:cxn modelId="{1BFEE0E9-D13B-49B0-836B-2400DD88D8CE}" srcId="{A3EC3587-62A5-4709-BFE3-889ECFDF5A11}" destId="{8EC0EFEC-4E77-4348-9B12-2C20EBFA5009}" srcOrd="0" destOrd="0" parTransId="{347685A7-273C-4D79-ADA6-4D34F59D9BB9}" sibTransId="{79CC3E03-203E-4FA1-B47B-82D4C86A4572}"/>
    <dgm:cxn modelId="{A5AAE8A9-390E-450A-986C-9357A8BA3514}" type="presOf" srcId="{A3EC3587-62A5-4709-BFE3-889ECFDF5A11}" destId="{71E3B591-004B-407A-83D5-2C9B48C9E73B}" srcOrd="0" destOrd="0" presId="urn:microsoft.com/office/officeart/2005/8/layout/bList2#1"/>
    <dgm:cxn modelId="{93B1C275-2842-4950-AFEF-645A97817D4B}" srcId="{97F85BFA-84C9-49F7-AF92-287E10A92604}" destId="{7CED5528-1389-4EB2-ADD1-D4A8E865AD9D}" srcOrd="2" destOrd="0" parTransId="{489AC8B9-92E6-4825-B0A3-CC8114D38935}" sibTransId="{3BCA4A23-22BF-4EE3-BAA0-71E1281818AB}"/>
    <dgm:cxn modelId="{63E91B8E-FAC5-4B6C-9E54-7BB50C8DC9D3}" srcId="{97F85BFA-84C9-49F7-AF92-287E10A92604}" destId="{65AE8061-A6B1-4EAE-A678-D8B66C032317}" srcOrd="1" destOrd="0" parTransId="{15B8F7AA-DBCA-4B5A-A695-0911E0E6B8DA}" sibTransId="{1DE0FBE2-3E6C-4557-8EAD-DC6CFCD5F728}"/>
    <dgm:cxn modelId="{C96ECF0A-1F9F-41F5-A727-92BDFAF7CD20}" type="presParOf" srcId="{70871A09-A1BD-433A-B98F-AE0AF7D66245}" destId="{05B14644-DA7F-4F21-A95E-9E2A724C3913}" srcOrd="0" destOrd="0" presId="urn:microsoft.com/office/officeart/2005/8/layout/bList2#1"/>
    <dgm:cxn modelId="{098C8BAA-8523-49B1-967D-16EF62C62104}" type="presParOf" srcId="{05B14644-DA7F-4F21-A95E-9E2A724C3913}" destId="{6C4334B5-EF73-4425-8C05-D441730534B8}" srcOrd="0" destOrd="0" presId="urn:microsoft.com/office/officeart/2005/8/layout/bList2#1"/>
    <dgm:cxn modelId="{64EB9D4C-B213-4778-BB2B-2D6E925A84E3}" type="presParOf" srcId="{05B14644-DA7F-4F21-A95E-9E2A724C3913}" destId="{AFA6714E-4C70-4FC4-BACC-2AE5EBD135D5}" srcOrd="1" destOrd="0" presId="urn:microsoft.com/office/officeart/2005/8/layout/bList2#1"/>
    <dgm:cxn modelId="{F87BC43E-92FA-4DDC-BC80-179AE1B1F64B}" type="presParOf" srcId="{05B14644-DA7F-4F21-A95E-9E2A724C3913}" destId="{56A58C68-07B2-441D-9807-D9F4CBF49B58}" srcOrd="2" destOrd="0" presId="urn:microsoft.com/office/officeart/2005/8/layout/bList2#1"/>
    <dgm:cxn modelId="{B82E947D-F2A2-436A-958C-ECB073EA00DF}" type="presParOf" srcId="{05B14644-DA7F-4F21-A95E-9E2A724C3913}" destId="{6284EBF6-7A95-4671-AED1-DBFDB7534049}" srcOrd="3" destOrd="0" presId="urn:microsoft.com/office/officeart/2005/8/layout/bList2#1"/>
    <dgm:cxn modelId="{C5A9AE10-54DE-4C94-A707-6D2344A5A19A}" type="presParOf" srcId="{70871A09-A1BD-433A-B98F-AE0AF7D66245}" destId="{D89C1CAF-FC9E-4A2D-9799-32441F4B44DD}" srcOrd="1" destOrd="0" presId="urn:microsoft.com/office/officeart/2005/8/layout/bList2#1"/>
    <dgm:cxn modelId="{6A0558B4-3E7A-4EE5-B627-34F9038B0690}" type="presParOf" srcId="{70871A09-A1BD-433A-B98F-AE0AF7D66245}" destId="{4B0A9B49-E21D-431C-AA5E-25CD4BF087E7}" srcOrd="2" destOrd="0" presId="urn:microsoft.com/office/officeart/2005/8/layout/bList2#1"/>
    <dgm:cxn modelId="{6BAC215F-B5F6-48EB-B4F9-811877ABFB4C}" type="presParOf" srcId="{4B0A9B49-E21D-431C-AA5E-25CD4BF087E7}" destId="{80AB379A-FCEA-406A-B2AC-2AA6C094B572}" srcOrd="0" destOrd="0" presId="urn:microsoft.com/office/officeart/2005/8/layout/bList2#1"/>
    <dgm:cxn modelId="{DFF6518A-3D7D-49F8-9B20-F5F1CBB9FDDF}" type="presParOf" srcId="{4B0A9B49-E21D-431C-AA5E-25CD4BF087E7}" destId="{99D2D5DD-E224-41C9-97E1-0D3BF6741AA9}" srcOrd="1" destOrd="0" presId="urn:microsoft.com/office/officeart/2005/8/layout/bList2#1"/>
    <dgm:cxn modelId="{FED6E337-3827-486D-98C3-9768CF707AB6}" type="presParOf" srcId="{4B0A9B49-E21D-431C-AA5E-25CD4BF087E7}" destId="{63336D23-EF53-4E2F-9455-05150BE06B93}" srcOrd="2" destOrd="0" presId="urn:microsoft.com/office/officeart/2005/8/layout/bList2#1"/>
    <dgm:cxn modelId="{E1DBC433-0949-47CE-AB80-ABE75E6449EB}" type="presParOf" srcId="{4B0A9B49-E21D-431C-AA5E-25CD4BF087E7}" destId="{C173CC62-22BB-404A-86C6-D3596A8D2F80}" srcOrd="3" destOrd="0" presId="urn:microsoft.com/office/officeart/2005/8/layout/bList2#1"/>
    <dgm:cxn modelId="{CD005A45-D4E0-4621-9EB6-943027EC1966}" type="presParOf" srcId="{70871A09-A1BD-433A-B98F-AE0AF7D66245}" destId="{93155BF4-5F7B-4F30-A9A0-D7B5EFAE68EB}" srcOrd="3" destOrd="0" presId="urn:microsoft.com/office/officeart/2005/8/layout/bList2#1"/>
    <dgm:cxn modelId="{F422E392-F438-463E-86D5-D26A86B4262F}" type="presParOf" srcId="{70871A09-A1BD-433A-B98F-AE0AF7D66245}" destId="{91943B45-DC3A-4431-94C4-FB6B570F6386}" srcOrd="4" destOrd="0" presId="urn:microsoft.com/office/officeart/2005/8/layout/bList2#1"/>
    <dgm:cxn modelId="{08BFC2DF-131C-4F72-BD78-B21D0FA03473}" type="presParOf" srcId="{91943B45-DC3A-4431-94C4-FB6B570F6386}" destId="{4148B951-C12E-4478-94F2-8FACEE56B8AE}" srcOrd="0" destOrd="0" presId="urn:microsoft.com/office/officeart/2005/8/layout/bList2#1"/>
    <dgm:cxn modelId="{2DA89A7A-8B6F-4ABE-A7E9-978BF0ACED4F}" type="presParOf" srcId="{91943B45-DC3A-4431-94C4-FB6B570F6386}" destId="{71E3B591-004B-407A-83D5-2C9B48C9E73B}" srcOrd="1" destOrd="0" presId="urn:microsoft.com/office/officeart/2005/8/layout/bList2#1"/>
    <dgm:cxn modelId="{36B6BFAC-61A5-4786-B3D7-44A1050F06E9}" type="presParOf" srcId="{91943B45-DC3A-4431-94C4-FB6B570F6386}" destId="{0B4F66C7-F5A4-4A80-A178-C0BBCD113D0D}" srcOrd="2" destOrd="0" presId="urn:microsoft.com/office/officeart/2005/8/layout/bList2#1"/>
    <dgm:cxn modelId="{17E149B4-B6D0-4A27-B946-38753BAA8E60}" type="presParOf" srcId="{91943B45-DC3A-4431-94C4-FB6B570F6386}" destId="{D0AF5958-41EA-4403-84DF-EF60A215B4D7}" srcOrd="3" destOrd="0" presId="urn:microsoft.com/office/officeart/2005/8/layout/bList2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B174DB7-225D-4419-974D-661674B0D1ED}" type="doc">
      <dgm:prSet loTypeId="urn:microsoft.com/office/officeart/2005/8/layout/vList6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AED41E6E-8845-4975-9C9F-8C9FB53D0287}">
      <dgm:prSet phldrT="[Текст]"/>
      <dgm:spPr/>
      <dgm:t>
        <a:bodyPr/>
        <a:lstStyle/>
        <a:p>
          <a:r>
            <a:rPr lang="ru-RU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Сынып</a:t>
          </a:r>
          <a:r>
            <a:rPr lang="ru-RU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журналы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4258A2-7E48-47F0-B112-A2C8796EA5F3}" type="parTrans" cxnId="{3D01703D-A326-4038-8F56-E22D25452018}">
      <dgm:prSet/>
      <dgm:spPr/>
      <dgm:t>
        <a:bodyPr/>
        <a:lstStyle/>
        <a:p>
          <a:endParaRPr lang="en-US"/>
        </a:p>
      </dgm:t>
    </dgm:pt>
    <dgm:pt modelId="{85FBBF71-8A70-47AE-96FB-5548D6563900}" type="sibTrans" cxnId="{3D01703D-A326-4038-8F56-E22D25452018}">
      <dgm:prSet/>
      <dgm:spPr/>
      <dgm:t>
        <a:bodyPr/>
        <a:lstStyle/>
        <a:p>
          <a:endParaRPr lang="en-US"/>
        </a:p>
      </dgm:t>
    </dgm:pt>
    <dgm:pt modelId="{DDE64373-9336-421D-812E-61194C366F2C}">
      <dgm:prSet phldrT="[Текст]"/>
      <dgm:spPr/>
      <dgm:t>
        <a:bodyPr/>
        <a:lstStyle/>
        <a:p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оқушылардың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сабаққа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қатысуы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268196-3273-4E8F-8FD3-41ED104C49CB}" type="parTrans" cxnId="{6B8BD008-AC75-4B97-9F50-C78A1EBC0581}">
      <dgm:prSet/>
      <dgm:spPr/>
      <dgm:t>
        <a:bodyPr/>
        <a:lstStyle/>
        <a:p>
          <a:endParaRPr lang="en-US"/>
        </a:p>
      </dgm:t>
    </dgm:pt>
    <dgm:pt modelId="{5C3E403D-0BEF-48CA-A901-4D30C3F8BC3A}" type="sibTrans" cxnId="{6B8BD008-AC75-4B97-9F50-C78A1EBC0581}">
      <dgm:prSet/>
      <dgm:spPr/>
      <dgm:t>
        <a:bodyPr/>
        <a:lstStyle/>
        <a:p>
          <a:endParaRPr lang="en-US"/>
        </a:p>
      </dgm:t>
    </dgm:pt>
    <dgm:pt modelId="{F1090C42-F304-4124-A00D-76CC511272D1}">
      <dgm:prSet phldrT="[Текст]"/>
      <dgm:spPr/>
      <dgm:t>
        <a:bodyPr/>
        <a:lstStyle/>
        <a:p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бөлімшелердің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тақырыптары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5758DE-EAF7-41FA-97C2-B62B6E7471E8}" type="parTrans" cxnId="{73DB8919-05B0-49EB-B5B0-367E7F7C9310}">
      <dgm:prSet/>
      <dgm:spPr/>
      <dgm:t>
        <a:bodyPr/>
        <a:lstStyle/>
        <a:p>
          <a:endParaRPr lang="en-US"/>
        </a:p>
      </dgm:t>
    </dgm:pt>
    <dgm:pt modelId="{8DBF2F5C-1F3B-4878-A7E0-48E0D9F81AF8}" type="sibTrans" cxnId="{73DB8919-05B0-49EB-B5B0-367E7F7C9310}">
      <dgm:prSet/>
      <dgm:spPr/>
      <dgm:t>
        <a:bodyPr/>
        <a:lstStyle/>
        <a:p>
          <a:endParaRPr lang="en-US"/>
        </a:p>
      </dgm:t>
    </dgm:pt>
    <dgm:pt modelId="{4534EC57-BDA6-420C-AA7D-42150650A750}">
      <dgm:prSet phldrT="[Текст]"/>
      <dgm:spPr/>
      <dgm:t>
        <a:bodyPr/>
        <a:lstStyle/>
        <a:p>
          <a:r>
            <a:rPr lang="ru-RU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Электрондық</a:t>
          </a:r>
          <a:r>
            <a:rPr lang="ru-RU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журнал 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8955AD-784D-4BC8-96AC-50192FBF5596}" type="parTrans" cxnId="{3A7AB086-03A3-4814-8045-093EC44EF8C9}">
      <dgm:prSet/>
      <dgm:spPr/>
      <dgm:t>
        <a:bodyPr/>
        <a:lstStyle/>
        <a:p>
          <a:endParaRPr lang="en-US"/>
        </a:p>
      </dgm:t>
    </dgm:pt>
    <dgm:pt modelId="{362137C2-62FE-4357-8782-8110F6B668CE}" type="sibTrans" cxnId="{3A7AB086-03A3-4814-8045-093EC44EF8C9}">
      <dgm:prSet/>
      <dgm:spPr/>
      <dgm:t>
        <a:bodyPr/>
        <a:lstStyle/>
        <a:p>
          <a:endParaRPr lang="en-US"/>
        </a:p>
      </dgm:t>
    </dgm:pt>
    <dgm:pt modelId="{459D0D08-1E1C-4C39-BF3E-9D8466747AEE}">
      <dgm:prSet phldrT="[Текст]"/>
      <dgm:spPr/>
      <dgm:t>
        <a:bodyPr/>
        <a:lstStyle/>
        <a:p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жиынтық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бағалаудың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балдары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бөлім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ортақ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тақырып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тоқсандық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9FCB28-3F5B-4E97-8D9D-69970F08FCC2}" type="parTrans" cxnId="{1B354D5B-3364-47C0-8468-7AE78645D9F6}">
      <dgm:prSet/>
      <dgm:spPr/>
      <dgm:t>
        <a:bodyPr/>
        <a:lstStyle/>
        <a:p>
          <a:endParaRPr lang="en-US"/>
        </a:p>
      </dgm:t>
    </dgm:pt>
    <dgm:pt modelId="{22FC49A8-3DAE-4925-BD5A-6528AC7564CB}" type="sibTrans" cxnId="{1B354D5B-3364-47C0-8468-7AE78645D9F6}">
      <dgm:prSet/>
      <dgm:spPr/>
      <dgm:t>
        <a:bodyPr/>
        <a:lstStyle/>
        <a:p>
          <a:endParaRPr lang="en-US"/>
        </a:p>
      </dgm:t>
    </dgm:pt>
    <dgm:pt modelId="{394108F1-868A-4150-BB74-0A79BF6CD542}">
      <dgm:prSet phldrT="[Текст]"/>
      <dgm:spPr/>
      <dgm:t>
        <a:bodyPr/>
        <a:lstStyle/>
        <a:p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тоқсандық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жылдық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бағалар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A33E3A-BF22-45F4-87AF-0A6F6FC881BA}" type="parTrans" cxnId="{8BD8A6BF-F8F2-461B-9E23-AF50A37505CA}">
      <dgm:prSet/>
      <dgm:spPr/>
      <dgm:t>
        <a:bodyPr/>
        <a:lstStyle/>
        <a:p>
          <a:endParaRPr lang="en-US"/>
        </a:p>
      </dgm:t>
    </dgm:pt>
    <dgm:pt modelId="{A7F8C592-8D49-46A9-B6BA-DE6DC6CF37CD}" type="sibTrans" cxnId="{8BD8A6BF-F8F2-461B-9E23-AF50A37505CA}">
      <dgm:prSet/>
      <dgm:spPr/>
      <dgm:t>
        <a:bodyPr/>
        <a:lstStyle/>
        <a:p>
          <a:endParaRPr lang="en-US"/>
        </a:p>
      </dgm:t>
    </dgm:pt>
    <dgm:pt modelId="{530269D9-A957-42CB-AD38-9DBAD6B0AD19}">
      <dgm:prSet phldrT="[Текст]"/>
      <dgm:spPr/>
      <dgm:t>
        <a:bodyPr/>
        <a:lstStyle/>
        <a:p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тоқсандық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жылдық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бағалар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EE9C0C-6B11-4571-9674-CFDF33A14EC2}" type="parTrans" cxnId="{1E193719-A2CC-4C95-B322-7A9B56BA4679}">
      <dgm:prSet/>
      <dgm:spPr/>
      <dgm:t>
        <a:bodyPr/>
        <a:lstStyle/>
        <a:p>
          <a:endParaRPr lang="en-US"/>
        </a:p>
      </dgm:t>
    </dgm:pt>
    <dgm:pt modelId="{C2DD94D1-0E85-430E-831D-4B48A5178922}" type="sibTrans" cxnId="{1E193719-A2CC-4C95-B322-7A9B56BA4679}">
      <dgm:prSet/>
      <dgm:spPr/>
      <dgm:t>
        <a:bodyPr/>
        <a:lstStyle/>
        <a:p>
          <a:endParaRPr lang="en-US"/>
        </a:p>
      </dgm:t>
    </dgm:pt>
    <dgm:pt modelId="{85B852EC-E34B-4716-97FE-DE76D0CDA0FD}">
      <dgm:prSet phldrT="[Текст]"/>
      <dgm:spPr/>
      <dgm:t>
        <a:bodyPr/>
        <a:lstStyle/>
        <a:p>
          <a:r>
            <a:rPr lang="ru-RU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Оқушы</a:t>
          </a:r>
          <a:r>
            <a:rPr lang="ru-RU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табелі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50A13A-DDC4-4803-8E78-80819F435C04}" type="parTrans" cxnId="{1453605D-30DB-4D86-8350-5BAE03662482}">
      <dgm:prSet/>
      <dgm:spPr/>
      <dgm:t>
        <a:bodyPr/>
        <a:lstStyle/>
        <a:p>
          <a:endParaRPr lang="en-US"/>
        </a:p>
      </dgm:t>
    </dgm:pt>
    <dgm:pt modelId="{4B3C0505-E851-45C6-8959-7A5B5D993AF3}" type="sibTrans" cxnId="{1453605D-30DB-4D86-8350-5BAE03662482}">
      <dgm:prSet/>
      <dgm:spPr/>
      <dgm:t>
        <a:bodyPr/>
        <a:lstStyle/>
        <a:p>
          <a:endParaRPr lang="en-US"/>
        </a:p>
      </dgm:t>
    </dgm:pt>
    <dgm:pt modelId="{698DCB3E-9FDC-4F1B-9612-4F38AAB83C12}">
      <dgm:prSet phldrT="[Текст]"/>
      <dgm:spPr/>
      <dgm:t>
        <a:bodyPr/>
        <a:lstStyle/>
        <a:p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тоқсандық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жылдық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бағалар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A1A741-144C-46F1-89B4-FCBCA099BDDE}" type="parTrans" cxnId="{ADE34220-2EEA-4E7E-AE96-C04DB07D7EE9}">
      <dgm:prSet/>
      <dgm:spPr/>
      <dgm:t>
        <a:bodyPr/>
        <a:lstStyle/>
        <a:p>
          <a:endParaRPr lang="en-US"/>
        </a:p>
      </dgm:t>
    </dgm:pt>
    <dgm:pt modelId="{A7F731B0-DC5F-48F8-A99A-9FC41AAE7F2D}" type="sibTrans" cxnId="{ADE34220-2EEA-4E7E-AE96-C04DB07D7EE9}">
      <dgm:prSet/>
      <dgm:spPr/>
      <dgm:t>
        <a:bodyPr/>
        <a:lstStyle/>
        <a:p>
          <a:endParaRPr lang="en-US"/>
        </a:p>
      </dgm:t>
    </dgm:pt>
    <dgm:pt modelId="{02264BC6-4770-4C23-8767-24A8AF0CBB3F}">
      <dgm:prSet phldrT="[Текст]"/>
      <dgm:spPr/>
      <dgm:t>
        <a:bodyPr/>
        <a:lstStyle/>
        <a:p>
          <a:endParaRPr lang="en-US" dirty="0"/>
        </a:p>
      </dgm:t>
    </dgm:pt>
    <dgm:pt modelId="{C8CC8AE8-1341-41CC-985C-29D2ABCB8DC8}" type="parTrans" cxnId="{B09E9257-5D95-490C-AB91-CC98559151A2}">
      <dgm:prSet/>
      <dgm:spPr/>
      <dgm:t>
        <a:bodyPr/>
        <a:lstStyle/>
        <a:p>
          <a:endParaRPr lang="en-US"/>
        </a:p>
      </dgm:t>
    </dgm:pt>
    <dgm:pt modelId="{75DC89C5-C604-4935-AF47-66778C966B80}" type="sibTrans" cxnId="{B09E9257-5D95-490C-AB91-CC98559151A2}">
      <dgm:prSet/>
      <dgm:spPr/>
      <dgm:t>
        <a:bodyPr/>
        <a:lstStyle/>
        <a:p>
          <a:endParaRPr lang="en-US"/>
        </a:p>
      </dgm:t>
    </dgm:pt>
    <dgm:pt modelId="{7AD50EE8-A413-4F6A-B230-6E22012E2A35}">
      <dgm:prSet phldrT="[Текст]"/>
      <dgm:spPr/>
      <dgm:t>
        <a:bodyPr/>
        <a:lstStyle/>
        <a:p>
          <a:r>
            <a:rPr lang="ru-RU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Оқушы</a:t>
          </a:r>
          <a:r>
            <a:rPr lang="ru-RU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портфолиосы</a:t>
          </a:r>
          <a:endParaRPr lang="en-US" dirty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E8D63C-81F6-4887-BBB6-51E3152304F7}" type="parTrans" cxnId="{DD6A7EE6-CF2A-4E91-AB53-B9AD38983957}">
      <dgm:prSet/>
      <dgm:spPr/>
      <dgm:t>
        <a:bodyPr/>
        <a:lstStyle/>
        <a:p>
          <a:endParaRPr lang="ru-RU"/>
        </a:p>
      </dgm:t>
    </dgm:pt>
    <dgm:pt modelId="{927AB241-771E-4339-8CF4-9E8D5E6CC1EC}" type="sibTrans" cxnId="{DD6A7EE6-CF2A-4E91-AB53-B9AD38983957}">
      <dgm:prSet/>
      <dgm:spPr/>
      <dgm:t>
        <a:bodyPr/>
        <a:lstStyle/>
        <a:p>
          <a:endParaRPr lang="ru-RU"/>
        </a:p>
      </dgm:t>
    </dgm:pt>
    <dgm:pt modelId="{17CDB719-DF7A-4B74-9F7B-F9DAAA57B569}">
      <dgm:prSet/>
      <dgm:spPr/>
      <dgm:t>
        <a:bodyPr/>
        <a:lstStyle/>
        <a:p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жиынтық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бағалау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жұмыстары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бөлім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ортақ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тақырып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endParaRPr lang="ru-RU" dirty="0"/>
        </a:p>
      </dgm:t>
    </dgm:pt>
    <dgm:pt modelId="{E96EBDE4-5249-453F-A724-13F15C76F98C}" type="parTrans" cxnId="{BD923C8D-BAE1-4A43-BEB9-175B1C74077E}">
      <dgm:prSet/>
      <dgm:spPr/>
      <dgm:t>
        <a:bodyPr/>
        <a:lstStyle/>
        <a:p>
          <a:endParaRPr lang="ru-RU"/>
        </a:p>
      </dgm:t>
    </dgm:pt>
    <dgm:pt modelId="{05FA318D-AB5D-4DC0-A650-01BC7FA33765}" type="sibTrans" cxnId="{BD923C8D-BAE1-4A43-BEB9-175B1C74077E}">
      <dgm:prSet/>
      <dgm:spPr/>
      <dgm:t>
        <a:bodyPr/>
        <a:lstStyle/>
        <a:p>
          <a:endParaRPr lang="ru-RU"/>
        </a:p>
      </dgm:t>
    </dgm:pt>
    <dgm:pt modelId="{66E73953-9E85-495E-B6ED-85FC52D8DAC0}">
      <dgm:prSet/>
      <dgm:spPr/>
      <dgm:t>
        <a:bodyPr/>
        <a:lstStyle/>
        <a:p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жиынтық бағалау жұмыстары (тоқсандық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рубрикалар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0347B3-CBAB-4620-B660-CBDFF70DC893}" type="parTrans" cxnId="{0643F2E4-F47E-4C35-9075-0A69549769EA}">
      <dgm:prSet/>
      <dgm:spPr/>
      <dgm:t>
        <a:bodyPr/>
        <a:lstStyle/>
        <a:p>
          <a:endParaRPr lang="ru-RU"/>
        </a:p>
      </dgm:t>
    </dgm:pt>
    <dgm:pt modelId="{A026A6EA-CF43-42AC-96B6-08BDCFCF7469}" type="sibTrans" cxnId="{0643F2E4-F47E-4C35-9075-0A69549769EA}">
      <dgm:prSet/>
      <dgm:spPr/>
      <dgm:t>
        <a:bodyPr/>
        <a:lstStyle/>
        <a:p>
          <a:endParaRPr lang="ru-RU"/>
        </a:p>
      </dgm:t>
    </dgm:pt>
    <dgm:pt modelId="{25A8BEEC-7B5C-463E-9D60-9E2402AA7BCC}" type="pres">
      <dgm:prSet presAssocID="{FB174DB7-225D-4419-974D-661674B0D1E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F2C22B1-350B-4981-91C8-42A0BCA4933B}" type="pres">
      <dgm:prSet presAssocID="{AED41E6E-8845-4975-9C9F-8C9FB53D0287}" presName="linNode" presStyleCnt="0"/>
      <dgm:spPr/>
    </dgm:pt>
    <dgm:pt modelId="{B7745FF0-E933-47A7-AC25-32D1A2EE98C3}" type="pres">
      <dgm:prSet presAssocID="{AED41E6E-8845-4975-9C9F-8C9FB53D0287}" presName="parent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456652-9866-470D-97C8-3760BD78B00E}" type="pres">
      <dgm:prSet presAssocID="{AED41E6E-8845-4975-9C9F-8C9FB53D0287}" presName="childShp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FADA98-BFF6-4F8F-9B00-2ABA448C60A9}" type="pres">
      <dgm:prSet presAssocID="{85FBBF71-8A70-47AE-96FB-5548D6563900}" presName="spacing" presStyleCnt="0"/>
      <dgm:spPr/>
    </dgm:pt>
    <dgm:pt modelId="{83D93843-C060-4041-A519-B2A67E7461EB}" type="pres">
      <dgm:prSet presAssocID="{4534EC57-BDA6-420C-AA7D-42150650A750}" presName="linNode" presStyleCnt="0"/>
      <dgm:spPr/>
    </dgm:pt>
    <dgm:pt modelId="{1DD143AC-BD2B-428D-BEAF-5F8559C1BBD1}" type="pres">
      <dgm:prSet presAssocID="{4534EC57-BDA6-420C-AA7D-42150650A750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0693CD-16A5-401B-BB17-E9BAF85E944F}" type="pres">
      <dgm:prSet presAssocID="{4534EC57-BDA6-420C-AA7D-42150650A750}" presName="childShp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D15145-5216-41FC-8868-A9CE9557903C}" type="pres">
      <dgm:prSet presAssocID="{362137C2-62FE-4357-8782-8110F6B668CE}" presName="spacing" presStyleCnt="0"/>
      <dgm:spPr/>
    </dgm:pt>
    <dgm:pt modelId="{BD547107-6849-4895-8ABB-714666823554}" type="pres">
      <dgm:prSet presAssocID="{85B852EC-E34B-4716-97FE-DE76D0CDA0FD}" presName="linNode" presStyleCnt="0"/>
      <dgm:spPr/>
    </dgm:pt>
    <dgm:pt modelId="{BD6A69AF-F93C-47CB-8A13-8D228479B2CC}" type="pres">
      <dgm:prSet presAssocID="{85B852EC-E34B-4716-97FE-DE76D0CDA0FD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44719C-F504-4CBF-A15D-0009AAD52E6B}" type="pres">
      <dgm:prSet presAssocID="{85B852EC-E34B-4716-97FE-DE76D0CDA0FD}" presName="childShp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9EFFFE-4767-4D70-A611-9D388193945A}" type="pres">
      <dgm:prSet presAssocID="{4B3C0505-E851-45C6-8959-7A5B5D993AF3}" presName="spacing" presStyleCnt="0"/>
      <dgm:spPr/>
    </dgm:pt>
    <dgm:pt modelId="{1987DD6D-F0AD-4506-A303-DC457D924AB3}" type="pres">
      <dgm:prSet presAssocID="{7AD50EE8-A413-4F6A-B230-6E22012E2A35}" presName="linNode" presStyleCnt="0"/>
      <dgm:spPr/>
    </dgm:pt>
    <dgm:pt modelId="{39FC6E36-A2DB-4B15-8116-CE6C5566F30B}" type="pres">
      <dgm:prSet presAssocID="{7AD50EE8-A413-4F6A-B230-6E22012E2A35}" presName="parentShp" presStyleLbl="node1" presStyleIdx="3" presStyleCnt="4" custLinFactNeighborX="-314" custLinFactNeighborY="18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F06576-C90D-4FA4-B808-53102442C816}" type="pres">
      <dgm:prSet presAssocID="{7AD50EE8-A413-4F6A-B230-6E22012E2A35}" presName="childShp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DEC5AE-C6D8-4973-9E2F-BF1A207B5FCB}" type="presOf" srcId="{17CDB719-DF7A-4B74-9F7B-F9DAAA57B569}" destId="{85F06576-C90D-4FA4-B808-53102442C816}" srcOrd="0" destOrd="0" presId="urn:microsoft.com/office/officeart/2005/8/layout/vList6"/>
    <dgm:cxn modelId="{ADE34220-2EEA-4E7E-AE96-C04DB07D7EE9}" srcId="{85B852EC-E34B-4716-97FE-DE76D0CDA0FD}" destId="{698DCB3E-9FDC-4F1B-9612-4F38AAB83C12}" srcOrd="1" destOrd="0" parTransId="{8FA1A741-144C-46F1-89B4-FCBCA099BDDE}" sibTransId="{A7F731B0-DC5F-48F8-A99A-9FC41AAE7F2D}"/>
    <dgm:cxn modelId="{73DB8919-05B0-49EB-B5B0-367E7F7C9310}" srcId="{AED41E6E-8845-4975-9C9F-8C9FB53D0287}" destId="{F1090C42-F304-4124-A00D-76CC511272D1}" srcOrd="1" destOrd="0" parTransId="{545758DE-EAF7-41FA-97C2-B62B6E7471E8}" sibTransId="{8DBF2F5C-1F3B-4878-A7E0-48E0D9F81AF8}"/>
    <dgm:cxn modelId="{ACD4B04F-5D93-40FF-BDE7-30E8C8E249B7}" type="presOf" srcId="{02264BC6-4770-4C23-8767-24A8AF0CBB3F}" destId="{4744719C-F504-4CBF-A15D-0009AAD52E6B}" srcOrd="0" destOrd="0" presId="urn:microsoft.com/office/officeart/2005/8/layout/vList6"/>
    <dgm:cxn modelId="{3D01703D-A326-4038-8F56-E22D25452018}" srcId="{FB174DB7-225D-4419-974D-661674B0D1ED}" destId="{AED41E6E-8845-4975-9C9F-8C9FB53D0287}" srcOrd="0" destOrd="0" parTransId="{BA4258A2-7E48-47F0-B112-A2C8796EA5F3}" sibTransId="{85FBBF71-8A70-47AE-96FB-5548D6563900}"/>
    <dgm:cxn modelId="{F16DB8AF-9975-4451-8776-4FB9962AB848}" type="presOf" srcId="{530269D9-A957-42CB-AD38-9DBAD6B0AD19}" destId="{36456652-9866-470D-97C8-3760BD78B00E}" srcOrd="0" destOrd="2" presId="urn:microsoft.com/office/officeart/2005/8/layout/vList6"/>
    <dgm:cxn modelId="{DD6A7EE6-CF2A-4E91-AB53-B9AD38983957}" srcId="{FB174DB7-225D-4419-974D-661674B0D1ED}" destId="{7AD50EE8-A413-4F6A-B230-6E22012E2A35}" srcOrd="3" destOrd="0" parTransId="{A8E8D63C-81F6-4887-BBB6-51E3152304F7}" sibTransId="{927AB241-771E-4339-8CF4-9E8D5E6CC1EC}"/>
    <dgm:cxn modelId="{1F0DB8B7-4D37-4066-9023-AD7072D3BEFE}" type="presOf" srcId="{66E73953-9E85-495E-B6ED-85FC52D8DAC0}" destId="{85F06576-C90D-4FA4-B808-53102442C816}" srcOrd="0" destOrd="1" presId="urn:microsoft.com/office/officeart/2005/8/layout/vList6"/>
    <dgm:cxn modelId="{8BD8A6BF-F8F2-461B-9E23-AF50A37505CA}" srcId="{4534EC57-BDA6-420C-AA7D-42150650A750}" destId="{394108F1-868A-4150-BB74-0A79BF6CD542}" srcOrd="1" destOrd="0" parTransId="{A9A33E3A-BF22-45F4-87AF-0A6F6FC881BA}" sibTransId="{A7F8C592-8D49-46A9-B6BA-DE6DC6CF37CD}"/>
    <dgm:cxn modelId="{637C5F04-0FA0-4A98-AEC0-5F77EE038618}" type="presOf" srcId="{698DCB3E-9FDC-4F1B-9612-4F38AAB83C12}" destId="{4744719C-F504-4CBF-A15D-0009AAD52E6B}" srcOrd="0" destOrd="1" presId="urn:microsoft.com/office/officeart/2005/8/layout/vList6"/>
    <dgm:cxn modelId="{0643F2E4-F47E-4C35-9075-0A69549769EA}" srcId="{7AD50EE8-A413-4F6A-B230-6E22012E2A35}" destId="{66E73953-9E85-495E-B6ED-85FC52D8DAC0}" srcOrd="1" destOrd="0" parTransId="{620347B3-CBAB-4620-B660-CBDFF70DC893}" sibTransId="{A026A6EA-CF43-42AC-96B6-08BDCFCF7469}"/>
    <dgm:cxn modelId="{8A3DB60E-5BC6-491D-A176-07E2CE548FE2}" type="presOf" srcId="{FB174DB7-225D-4419-974D-661674B0D1ED}" destId="{25A8BEEC-7B5C-463E-9D60-9E2402AA7BCC}" srcOrd="0" destOrd="0" presId="urn:microsoft.com/office/officeart/2005/8/layout/vList6"/>
    <dgm:cxn modelId="{3A7AB086-03A3-4814-8045-093EC44EF8C9}" srcId="{FB174DB7-225D-4419-974D-661674B0D1ED}" destId="{4534EC57-BDA6-420C-AA7D-42150650A750}" srcOrd="1" destOrd="0" parTransId="{358955AD-784D-4BC8-96AC-50192FBF5596}" sibTransId="{362137C2-62FE-4357-8782-8110F6B668CE}"/>
    <dgm:cxn modelId="{0069AA75-D2FF-4D8F-99B7-3744CD0EE5CC}" type="presOf" srcId="{F1090C42-F304-4124-A00D-76CC511272D1}" destId="{36456652-9866-470D-97C8-3760BD78B00E}" srcOrd="0" destOrd="1" presId="urn:microsoft.com/office/officeart/2005/8/layout/vList6"/>
    <dgm:cxn modelId="{89CA9246-2EF9-427D-8B6F-9D6DA7C2A508}" type="presOf" srcId="{4534EC57-BDA6-420C-AA7D-42150650A750}" destId="{1DD143AC-BD2B-428D-BEAF-5F8559C1BBD1}" srcOrd="0" destOrd="0" presId="urn:microsoft.com/office/officeart/2005/8/layout/vList6"/>
    <dgm:cxn modelId="{90BF8D2C-98BA-432B-84D6-E4003C18EFCE}" type="presOf" srcId="{85B852EC-E34B-4716-97FE-DE76D0CDA0FD}" destId="{BD6A69AF-F93C-47CB-8A13-8D228479B2CC}" srcOrd="0" destOrd="0" presId="urn:microsoft.com/office/officeart/2005/8/layout/vList6"/>
    <dgm:cxn modelId="{7D3A77DC-9FBD-4333-8DD7-54D847D076B9}" type="presOf" srcId="{DDE64373-9336-421D-812E-61194C366F2C}" destId="{36456652-9866-470D-97C8-3760BD78B00E}" srcOrd="0" destOrd="0" presId="urn:microsoft.com/office/officeart/2005/8/layout/vList6"/>
    <dgm:cxn modelId="{1E193719-A2CC-4C95-B322-7A9B56BA4679}" srcId="{AED41E6E-8845-4975-9C9F-8C9FB53D0287}" destId="{530269D9-A957-42CB-AD38-9DBAD6B0AD19}" srcOrd="2" destOrd="0" parTransId="{2EEE9C0C-6B11-4571-9674-CFDF33A14EC2}" sibTransId="{C2DD94D1-0E85-430E-831D-4B48A5178922}"/>
    <dgm:cxn modelId="{6B8BD008-AC75-4B97-9F50-C78A1EBC0581}" srcId="{AED41E6E-8845-4975-9C9F-8C9FB53D0287}" destId="{DDE64373-9336-421D-812E-61194C366F2C}" srcOrd="0" destOrd="0" parTransId="{FB268196-3273-4E8F-8FD3-41ED104C49CB}" sibTransId="{5C3E403D-0BEF-48CA-A901-4D30C3F8BC3A}"/>
    <dgm:cxn modelId="{5DCDCFF4-F3E6-46A5-A489-19A3AA649234}" type="presOf" srcId="{AED41E6E-8845-4975-9C9F-8C9FB53D0287}" destId="{B7745FF0-E933-47A7-AC25-32D1A2EE98C3}" srcOrd="0" destOrd="0" presId="urn:microsoft.com/office/officeart/2005/8/layout/vList6"/>
    <dgm:cxn modelId="{B09E9257-5D95-490C-AB91-CC98559151A2}" srcId="{85B852EC-E34B-4716-97FE-DE76D0CDA0FD}" destId="{02264BC6-4770-4C23-8767-24A8AF0CBB3F}" srcOrd="0" destOrd="0" parTransId="{C8CC8AE8-1341-41CC-985C-29D2ABCB8DC8}" sibTransId="{75DC89C5-C604-4935-AF47-66778C966B80}"/>
    <dgm:cxn modelId="{1B354D5B-3364-47C0-8468-7AE78645D9F6}" srcId="{4534EC57-BDA6-420C-AA7D-42150650A750}" destId="{459D0D08-1E1C-4C39-BF3E-9D8466747AEE}" srcOrd="0" destOrd="0" parTransId="{7E9FCB28-3F5B-4E97-8D9D-69970F08FCC2}" sibTransId="{22FC49A8-3DAE-4925-BD5A-6528AC7564CB}"/>
    <dgm:cxn modelId="{97B36E8F-B1AC-4A54-8B1B-19728F35D4A2}" type="presOf" srcId="{459D0D08-1E1C-4C39-BF3E-9D8466747AEE}" destId="{BC0693CD-16A5-401B-BB17-E9BAF85E944F}" srcOrd="0" destOrd="0" presId="urn:microsoft.com/office/officeart/2005/8/layout/vList6"/>
    <dgm:cxn modelId="{1453605D-30DB-4D86-8350-5BAE03662482}" srcId="{FB174DB7-225D-4419-974D-661674B0D1ED}" destId="{85B852EC-E34B-4716-97FE-DE76D0CDA0FD}" srcOrd="2" destOrd="0" parTransId="{6850A13A-DDC4-4803-8E78-80819F435C04}" sibTransId="{4B3C0505-E851-45C6-8959-7A5B5D993AF3}"/>
    <dgm:cxn modelId="{BD923C8D-BAE1-4A43-BEB9-175B1C74077E}" srcId="{7AD50EE8-A413-4F6A-B230-6E22012E2A35}" destId="{17CDB719-DF7A-4B74-9F7B-F9DAAA57B569}" srcOrd="0" destOrd="0" parTransId="{E96EBDE4-5249-453F-A724-13F15C76F98C}" sibTransId="{05FA318D-AB5D-4DC0-A650-01BC7FA33765}"/>
    <dgm:cxn modelId="{AC97FC55-2C8B-4C72-8F9F-614BCE3FFA91}" type="presOf" srcId="{394108F1-868A-4150-BB74-0A79BF6CD542}" destId="{BC0693CD-16A5-401B-BB17-E9BAF85E944F}" srcOrd="0" destOrd="1" presId="urn:microsoft.com/office/officeart/2005/8/layout/vList6"/>
    <dgm:cxn modelId="{A3BE42F0-B315-4E81-AB16-E0A07E3C148D}" type="presOf" srcId="{7AD50EE8-A413-4F6A-B230-6E22012E2A35}" destId="{39FC6E36-A2DB-4B15-8116-CE6C5566F30B}" srcOrd="0" destOrd="0" presId="urn:microsoft.com/office/officeart/2005/8/layout/vList6"/>
    <dgm:cxn modelId="{6E64289D-4127-4D57-92AA-BAFA55EFAA76}" type="presParOf" srcId="{25A8BEEC-7B5C-463E-9D60-9E2402AA7BCC}" destId="{1F2C22B1-350B-4981-91C8-42A0BCA4933B}" srcOrd="0" destOrd="0" presId="urn:microsoft.com/office/officeart/2005/8/layout/vList6"/>
    <dgm:cxn modelId="{CF507CF5-E7AC-4F39-87B9-E0A16A54EBC8}" type="presParOf" srcId="{1F2C22B1-350B-4981-91C8-42A0BCA4933B}" destId="{B7745FF0-E933-47A7-AC25-32D1A2EE98C3}" srcOrd="0" destOrd="0" presId="urn:microsoft.com/office/officeart/2005/8/layout/vList6"/>
    <dgm:cxn modelId="{BF1D9295-46A0-4B48-82BD-023F6496AFC8}" type="presParOf" srcId="{1F2C22B1-350B-4981-91C8-42A0BCA4933B}" destId="{36456652-9866-470D-97C8-3760BD78B00E}" srcOrd="1" destOrd="0" presId="urn:microsoft.com/office/officeart/2005/8/layout/vList6"/>
    <dgm:cxn modelId="{B76E60D5-EF05-4C1C-A3D3-4C2FE9042B8B}" type="presParOf" srcId="{25A8BEEC-7B5C-463E-9D60-9E2402AA7BCC}" destId="{7CFADA98-BFF6-4F8F-9B00-2ABA448C60A9}" srcOrd="1" destOrd="0" presId="urn:microsoft.com/office/officeart/2005/8/layout/vList6"/>
    <dgm:cxn modelId="{0B29E8AA-82D8-4248-81ED-C45318E75D59}" type="presParOf" srcId="{25A8BEEC-7B5C-463E-9D60-9E2402AA7BCC}" destId="{83D93843-C060-4041-A519-B2A67E7461EB}" srcOrd="2" destOrd="0" presId="urn:microsoft.com/office/officeart/2005/8/layout/vList6"/>
    <dgm:cxn modelId="{BDBD0BEF-D21E-42CA-90E7-6FA6ED264D50}" type="presParOf" srcId="{83D93843-C060-4041-A519-B2A67E7461EB}" destId="{1DD143AC-BD2B-428D-BEAF-5F8559C1BBD1}" srcOrd="0" destOrd="0" presId="urn:microsoft.com/office/officeart/2005/8/layout/vList6"/>
    <dgm:cxn modelId="{2EA9935D-4D72-4AB9-AEAB-864E36685377}" type="presParOf" srcId="{83D93843-C060-4041-A519-B2A67E7461EB}" destId="{BC0693CD-16A5-401B-BB17-E9BAF85E944F}" srcOrd="1" destOrd="0" presId="urn:microsoft.com/office/officeart/2005/8/layout/vList6"/>
    <dgm:cxn modelId="{A9C1FAEE-006A-438B-87C8-E3346306CAB1}" type="presParOf" srcId="{25A8BEEC-7B5C-463E-9D60-9E2402AA7BCC}" destId="{0FD15145-5216-41FC-8868-A9CE9557903C}" srcOrd="3" destOrd="0" presId="urn:microsoft.com/office/officeart/2005/8/layout/vList6"/>
    <dgm:cxn modelId="{718C976F-47BC-4A4E-8B12-C29F1AE84960}" type="presParOf" srcId="{25A8BEEC-7B5C-463E-9D60-9E2402AA7BCC}" destId="{BD547107-6849-4895-8ABB-714666823554}" srcOrd="4" destOrd="0" presId="urn:microsoft.com/office/officeart/2005/8/layout/vList6"/>
    <dgm:cxn modelId="{3EDF00ED-FFB7-486F-9148-FAE677F2BE7D}" type="presParOf" srcId="{BD547107-6849-4895-8ABB-714666823554}" destId="{BD6A69AF-F93C-47CB-8A13-8D228479B2CC}" srcOrd="0" destOrd="0" presId="urn:microsoft.com/office/officeart/2005/8/layout/vList6"/>
    <dgm:cxn modelId="{A5DB08C8-FA42-4863-9D79-683C4FACE9FE}" type="presParOf" srcId="{BD547107-6849-4895-8ABB-714666823554}" destId="{4744719C-F504-4CBF-A15D-0009AAD52E6B}" srcOrd="1" destOrd="0" presId="urn:microsoft.com/office/officeart/2005/8/layout/vList6"/>
    <dgm:cxn modelId="{C3FD244B-9644-4EC3-A04A-8FC1AE7388C9}" type="presParOf" srcId="{25A8BEEC-7B5C-463E-9D60-9E2402AA7BCC}" destId="{BD9EFFFE-4767-4D70-A611-9D388193945A}" srcOrd="5" destOrd="0" presId="urn:microsoft.com/office/officeart/2005/8/layout/vList6"/>
    <dgm:cxn modelId="{24BD2120-3705-4467-A59C-143255DCDB7C}" type="presParOf" srcId="{25A8BEEC-7B5C-463E-9D60-9E2402AA7BCC}" destId="{1987DD6D-F0AD-4506-A303-DC457D924AB3}" srcOrd="6" destOrd="0" presId="urn:microsoft.com/office/officeart/2005/8/layout/vList6"/>
    <dgm:cxn modelId="{AD852353-1A2B-4080-A7CE-81453077330F}" type="presParOf" srcId="{1987DD6D-F0AD-4506-A303-DC457D924AB3}" destId="{39FC6E36-A2DB-4B15-8116-CE6C5566F30B}" srcOrd="0" destOrd="0" presId="urn:microsoft.com/office/officeart/2005/8/layout/vList6"/>
    <dgm:cxn modelId="{8257D507-9AA8-4704-A228-2377B6D64CEA}" type="presParOf" srcId="{1987DD6D-F0AD-4506-A303-DC457D924AB3}" destId="{85F06576-C90D-4FA4-B808-53102442C81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List2#1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C2540-880D-4F77-9B9A-7450F6F0876E}" type="datetimeFigureOut">
              <a:rPr lang="ru-RU" smtClean="0"/>
              <a:pPr/>
              <a:t>26.09.2017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6DD41-3DEA-4C03-9D80-2E8F5D4129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5819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CC97F8-72D3-4DF4-B037-D6094C2EF3D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27967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изменить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CC97F8-72D3-4DF4-B037-D6094C2EF3D1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90782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BE369-06F0-4186-BEDC-8D760CAD3394}" type="slidenum">
              <a:rPr lang="ru-RU" smtClean="0">
                <a:solidFill>
                  <a:prstClr val="black"/>
                </a:solidFill>
              </a:rPr>
              <a:pPr/>
              <a:t>20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48857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4 по одному предмету прописать требования что тс составляется на начало учебного года и указать процесс.</a:t>
            </a:r>
            <a:r>
              <a:rPr lang="ru-RU" baseline="0" dirty="0" smtClean="0"/>
              <a:t> Вставить табличку навыков по четвертям. См. руководство.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BE369-06F0-4186-BEDC-8D760CAD3394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401603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Прописать алгоритм модерации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BE369-06F0-4186-BEDC-8D760CAD3394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37488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Прописать алгоритм модерации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BE369-06F0-4186-BEDC-8D760CAD3394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20482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E8769A1-A55E-4EE8-8AC6-FB1C80D62D10}" type="slidenum">
              <a:rPr lang="en-GB" altLang="en-US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2324407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CC97F8-72D3-4DF4-B037-D6094C2EF3D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44699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Если</a:t>
            </a:r>
            <a:r>
              <a:rPr lang="ru-RU" baseline="0" dirty="0" smtClean="0"/>
              <a:t>  они не </a:t>
            </a:r>
            <a:r>
              <a:rPr lang="ru-RU" baseline="0" dirty="0" err="1" smtClean="0"/>
              <a:t>согланны</a:t>
            </a:r>
            <a:r>
              <a:rPr lang="ru-RU" baseline="0" dirty="0" smtClean="0"/>
              <a:t> то внести изменения за четверть, за раздел,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BE369-06F0-4186-BEDC-8D760CAD3394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8152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t" latinLnBrk="0" hangingPunct="1"/>
            <a:r>
              <a:rPr lang="ru-RU" dirty="0" smtClean="0"/>
              <a:t>Включить</a:t>
            </a:r>
            <a:r>
              <a:rPr lang="ru-RU" baseline="0" dirty="0" smtClean="0"/>
              <a:t> определение </a:t>
            </a:r>
            <a:r>
              <a:rPr lang="ru-RU" b="1" dirty="0" err="1"/>
              <a:t>Формативное</a:t>
            </a:r>
            <a:r>
              <a:rPr lang="ru-RU" b="1" dirty="0"/>
              <a:t> оценивание</a:t>
            </a:r>
            <a:endParaRPr lang="ru-RU" dirty="0"/>
          </a:p>
          <a:p>
            <a:pPr rtl="0" eaLnBrk="1" fontAlgn="auto" latinLnBrk="0" hangingPunct="1"/>
            <a:r>
              <a:rPr lang="ru-RU" dirty="0"/>
              <a:t>Текущее оценивание обучения, которое обеспечивает учителей, обучающихся и других участников педагогического процесса информацией, необходимой для совершенствования обучения. </a:t>
            </a:r>
            <a:r>
              <a:rPr lang="ru-RU" dirty="0" err="1"/>
              <a:t>Формативное</a:t>
            </a:r>
            <a:r>
              <a:rPr lang="ru-RU" dirty="0"/>
              <a:t> оценивание осуществляется в процессе повседневной работы в классе, является показателем текущей успеваемости обучающихся, обеспечивает обратную связь между учеником и учителем и позволяет своевременно корректировать учебный процесс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BE369-06F0-4186-BEDC-8D760CAD3394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78514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Вставить заголовок Этапы организации ФО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BE369-06F0-4186-BEDC-8D760CAD3394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95434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Вставить заголовок Этапы организации ФО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BE369-06F0-4186-BEDC-8D760CAD3394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32599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Вставить стандарт, учебную программу и учебный план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BE369-06F0-4186-BEDC-8D760CAD3394}" type="slidenum">
              <a:rPr lang="ru-RU" smtClean="0">
                <a:solidFill>
                  <a:prstClr val="black"/>
                </a:solidFill>
              </a:rPr>
              <a:pPr/>
              <a:t>14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95600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2BE369-06F0-4186-BEDC-8D760CAD3394}" type="slidenum">
              <a:rPr lang="ru-RU" smtClean="0">
                <a:solidFill>
                  <a:prstClr val="black"/>
                </a:solidFill>
              </a:rPr>
              <a:pPr/>
              <a:t>15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1019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56C0-E405-4687-BA39-F228CEEED4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9386-C4BD-4AA4-B116-9B6182A467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9164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56C0-E405-4687-BA39-F228CEEED4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9386-C4BD-4AA4-B116-9B6182A467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2919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56C0-E405-4687-BA39-F228CEEED4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9386-C4BD-4AA4-B116-9B6182A467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9508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56C0-E405-4687-BA39-F228CEEED4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9386-C4BD-4AA4-B116-9B6182A467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2205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7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56C0-E405-4687-BA39-F228CEEED4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9386-C4BD-4AA4-B116-9B6182A467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4294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56C0-E405-4687-BA39-F228CEEED4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9386-C4BD-4AA4-B116-9B6182A467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4639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56C0-E405-4687-BA39-F228CEEED4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9386-C4BD-4AA4-B116-9B6182A467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8400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56C0-E405-4687-BA39-F228CEEED4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9386-C4BD-4AA4-B116-9B6182A467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5856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56C0-E405-4687-BA39-F228CEEED4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9386-C4BD-4AA4-B116-9B6182A467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5341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3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56C0-E405-4687-BA39-F228CEEED4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9386-C4BD-4AA4-B116-9B6182A467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8785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3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56C0-E405-4687-BA39-F228CEEED4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9386-C4BD-4AA4-B116-9B6182A467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6338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6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856C0-E405-4687-BA39-F228CEEED4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6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6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29386-C4BD-4AA4-B116-9B6182A4672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0907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O&#1179;&#1091;%20&#1073;&#1072;&#1171;&#1076;&#1072;&#1088;&#1083;&#1072;&#1084;&#1072;&#1089;&#1099;_&#1052;&#1072;&#1090;&#1077;&#1084;&#1072;&#1090;&#1080;&#1082;&#1072;.docx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3487" y="1093995"/>
            <a:ext cx="10515600" cy="1325563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solidFill>
                  <a:srgbClr val="003399"/>
                </a:solidFill>
                <a:latin typeface="Georgia" pitchFamily="18" charset="0"/>
              </a:rPr>
              <a:t>Тақырыбы: </a:t>
            </a:r>
            <a:r>
              <a:rPr lang="ru-RU" sz="2400" dirty="0" smtClean="0">
                <a:solidFill>
                  <a:srgbClr val="003399"/>
                </a:solidFill>
                <a:latin typeface="Georgia" pitchFamily="18" charset="0"/>
              </a:rPr>
              <a:t/>
            </a:r>
            <a:br>
              <a:rPr lang="ru-RU" sz="2400" dirty="0" smtClean="0">
                <a:solidFill>
                  <a:srgbClr val="003399"/>
                </a:solidFill>
                <a:latin typeface="Georgia" pitchFamily="18" charset="0"/>
              </a:rPr>
            </a:br>
            <a:r>
              <a:rPr lang="kk-KZ" sz="2400" b="1" dirty="0" smtClean="0">
                <a:solidFill>
                  <a:srgbClr val="003399"/>
                </a:solidFill>
                <a:latin typeface="Georgia" pitchFamily="18" charset="0"/>
              </a:rPr>
              <a:t>Білім мазмұнын жаңарту аясында оқушылардың оқу жетістігін критериалды бағалау</a:t>
            </a:r>
            <a:r>
              <a:rPr lang="ru-RU" sz="2400" dirty="0" smtClean="0">
                <a:solidFill>
                  <a:srgbClr val="003399"/>
                </a:solidFill>
                <a:latin typeface="Georgia" pitchFamily="18" charset="0"/>
              </a:rPr>
              <a:t/>
            </a:r>
            <a:br>
              <a:rPr lang="ru-RU" sz="2400" dirty="0" smtClean="0">
                <a:solidFill>
                  <a:srgbClr val="003399"/>
                </a:solidFill>
                <a:latin typeface="Georgia" pitchFamily="18" charset="0"/>
              </a:rPr>
            </a:br>
            <a:r>
              <a:rPr lang="kk-KZ" sz="2400" b="1" dirty="0" smtClean="0">
                <a:solidFill>
                  <a:srgbClr val="003399"/>
                </a:solidFill>
                <a:latin typeface="Georgia" pitchFamily="18" charset="0"/>
              </a:rPr>
              <a:t> </a:t>
            </a:r>
            <a:r>
              <a:rPr lang="ru-RU" sz="2400" dirty="0" smtClean="0">
                <a:solidFill>
                  <a:srgbClr val="003399"/>
                </a:solidFill>
                <a:latin typeface="Georgia" pitchFamily="18" charset="0"/>
              </a:rPr>
              <a:t/>
            </a:r>
            <a:br>
              <a:rPr lang="ru-RU" sz="2400" dirty="0" smtClean="0">
                <a:solidFill>
                  <a:srgbClr val="003399"/>
                </a:solidFill>
                <a:latin typeface="Georgia" pitchFamily="18" charset="0"/>
              </a:rPr>
            </a:br>
            <a:r>
              <a:rPr lang="kk-KZ" sz="2400" b="1" dirty="0" smtClean="0">
                <a:solidFill>
                  <a:srgbClr val="003399"/>
                </a:solidFill>
                <a:latin typeface="Georgia" pitchFamily="18" charset="0"/>
              </a:rPr>
              <a:t>Мақсаты: </a:t>
            </a:r>
            <a:r>
              <a:rPr lang="ru-RU" sz="2400" dirty="0" smtClean="0">
                <a:solidFill>
                  <a:srgbClr val="003399"/>
                </a:solidFill>
                <a:latin typeface="Georgia" pitchFamily="18" charset="0"/>
              </a:rPr>
              <a:t/>
            </a:r>
            <a:br>
              <a:rPr lang="ru-RU" sz="2400" dirty="0" smtClean="0">
                <a:solidFill>
                  <a:srgbClr val="003399"/>
                </a:solidFill>
                <a:latin typeface="Georgia" pitchFamily="18" charset="0"/>
              </a:rPr>
            </a:br>
            <a:r>
              <a:rPr lang="kk-KZ" sz="2400" dirty="0" smtClean="0">
                <a:solidFill>
                  <a:srgbClr val="003399"/>
                </a:solidFill>
                <a:latin typeface="Georgia" pitchFamily="18" charset="0"/>
              </a:rPr>
              <a:t>Білім мазмұнын жаңарту аясында оқушылардың оқу жетістігін критериалды бағалау бойынша әдістемелік көмек көрсету</a:t>
            </a:r>
            <a:r>
              <a:rPr lang="ru-RU" sz="2400" dirty="0" smtClean="0">
                <a:solidFill>
                  <a:srgbClr val="003399"/>
                </a:solidFill>
                <a:latin typeface="Georgia" pitchFamily="18" charset="0"/>
              </a:rPr>
              <a:t/>
            </a:r>
            <a:br>
              <a:rPr lang="ru-RU" sz="2400" dirty="0" smtClean="0">
                <a:solidFill>
                  <a:srgbClr val="003399"/>
                </a:solidFill>
                <a:latin typeface="Georgia" pitchFamily="18" charset="0"/>
              </a:rPr>
            </a:br>
            <a:r>
              <a:rPr lang="kk-KZ" sz="2800" dirty="0" smtClean="0">
                <a:solidFill>
                  <a:srgbClr val="003399"/>
                </a:solidFill>
                <a:latin typeface="Georgia" pitchFamily="18" charset="0"/>
              </a:rPr>
              <a:t> </a:t>
            </a:r>
            <a:r>
              <a:rPr lang="ru-RU" sz="2800" dirty="0" smtClean="0">
                <a:solidFill>
                  <a:srgbClr val="003399"/>
                </a:solidFill>
                <a:latin typeface="Georgia" pitchFamily="18" charset="0"/>
              </a:rPr>
              <a:t/>
            </a:r>
            <a:br>
              <a:rPr lang="ru-RU" sz="2800" dirty="0" smtClean="0">
                <a:solidFill>
                  <a:srgbClr val="003399"/>
                </a:solidFill>
                <a:latin typeface="Georgia" pitchFamily="18" charset="0"/>
              </a:rPr>
            </a:br>
            <a:endParaRPr lang="ru-RU" sz="2800" dirty="0">
              <a:solidFill>
                <a:srgbClr val="003399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191" y="3508651"/>
            <a:ext cx="10515600" cy="4351338"/>
          </a:xfrm>
        </p:spPr>
        <p:txBody>
          <a:bodyPr/>
          <a:lstStyle/>
          <a:p>
            <a:pPr>
              <a:buNone/>
            </a:pPr>
            <a:r>
              <a:rPr lang="kk-KZ" sz="2400" b="1" dirty="0" smtClean="0">
                <a:solidFill>
                  <a:srgbClr val="003399"/>
                </a:solidFill>
                <a:latin typeface="Georgia" pitchFamily="18" charset="0"/>
              </a:rPr>
              <a:t>         Күтілетін </a:t>
            </a:r>
            <a:r>
              <a:rPr lang="kk-KZ" sz="2400" b="1" dirty="0" smtClean="0">
                <a:solidFill>
                  <a:srgbClr val="003399"/>
                </a:solidFill>
                <a:latin typeface="Georgia" pitchFamily="18" charset="0"/>
              </a:rPr>
              <a:t>нәтиже:</a:t>
            </a:r>
            <a:endParaRPr lang="ru-RU" sz="2400" dirty="0" smtClean="0">
              <a:solidFill>
                <a:srgbClr val="003399"/>
              </a:solidFill>
              <a:latin typeface="Georgia" pitchFamily="18" charset="0"/>
            </a:endParaRPr>
          </a:p>
          <a:p>
            <a:r>
              <a:rPr lang="kk-KZ" sz="2400" dirty="0" smtClean="0">
                <a:solidFill>
                  <a:srgbClr val="003399"/>
                </a:solidFill>
                <a:latin typeface="Georgia" pitchFamily="18" charset="0"/>
              </a:rPr>
              <a:t>     1.Қалыптастырушы және жиынтық бағалаудың ерекшеліктерін түсінеді.</a:t>
            </a:r>
            <a:endParaRPr lang="ru-RU" sz="2400" dirty="0" smtClean="0">
              <a:solidFill>
                <a:srgbClr val="003399"/>
              </a:solidFill>
              <a:latin typeface="Georgia" pitchFamily="18" charset="0"/>
            </a:endParaRPr>
          </a:p>
          <a:p>
            <a:r>
              <a:rPr lang="kk-KZ" sz="2400" dirty="0" smtClean="0">
                <a:solidFill>
                  <a:srgbClr val="003399"/>
                </a:solidFill>
                <a:latin typeface="Georgia" pitchFamily="18" charset="0"/>
              </a:rPr>
              <a:t>     2.Бөлім бойынша жиынтық бағалауды</a:t>
            </a:r>
            <a:r>
              <a:rPr lang="kk-KZ" sz="2400" b="1" dirty="0" smtClean="0">
                <a:solidFill>
                  <a:srgbClr val="003399"/>
                </a:solidFill>
                <a:latin typeface="Georgia" pitchFamily="18" charset="0"/>
              </a:rPr>
              <a:t> </a:t>
            </a:r>
            <a:r>
              <a:rPr lang="kk-KZ" sz="2400" dirty="0" smtClean="0">
                <a:solidFill>
                  <a:srgbClr val="003399"/>
                </a:solidFill>
                <a:latin typeface="Georgia" pitchFamily="18" charset="0"/>
              </a:rPr>
              <a:t>ұйымдастыруды үйренеді.</a:t>
            </a:r>
            <a:endParaRPr lang="ru-RU" sz="2400" dirty="0" smtClean="0">
              <a:solidFill>
                <a:srgbClr val="003399"/>
              </a:solidFill>
              <a:latin typeface="Georgia" pitchFamily="18" charset="0"/>
            </a:endParaRPr>
          </a:p>
          <a:p>
            <a:r>
              <a:rPr lang="kk-KZ" sz="2400" dirty="0" smtClean="0">
                <a:solidFill>
                  <a:srgbClr val="003399"/>
                </a:solidFill>
                <a:latin typeface="Georgia" pitchFamily="18" charset="0"/>
              </a:rPr>
              <a:t>     3.Критериалды бағалау бойынша оқыту семинарын өткізеді.</a:t>
            </a:r>
            <a:endParaRPr lang="ru-RU" sz="2400" dirty="0" smtClean="0">
              <a:solidFill>
                <a:srgbClr val="003399"/>
              </a:solidFill>
              <a:latin typeface="Georgia" pitchFamily="18" charset="0"/>
            </a:endParaRPr>
          </a:p>
          <a:p>
            <a:endParaRPr lang="ru-RU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0760" y="116633"/>
            <a:ext cx="7288212" cy="758825"/>
          </a:xfrm>
        </p:spPr>
        <p:txBody>
          <a:bodyPr/>
          <a:lstStyle/>
          <a:p>
            <a:pPr algn="ctr"/>
            <a:r>
              <a:rPr lang="ru-RU" sz="2400" cap="all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ҚАЛЫПТАСТЫРУШЫ БАҒАЛАУ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597026" y="1196752"/>
            <a:ext cx="8689974" cy="1905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17563" lvl="3" indent="-360363" algn="just">
              <a:lnSpc>
                <a:spcPct val="125000"/>
              </a:lnSpc>
              <a:buClr>
                <a:srgbClr val="0065BD"/>
              </a:buClr>
              <a:defRPr/>
            </a:pPr>
            <a:r>
              <a:rPr lang="ru-RU" sz="2000" dirty="0">
                <a:solidFill>
                  <a:prstClr val="black"/>
                </a:solidFill>
                <a:latin typeface="Arial Narrow" pitchFamily="34" charset="0"/>
                <a:cs typeface="Arial" panose="020B0604020202020204" pitchFamily="34" charset="0"/>
              </a:rPr>
              <a:t>      </a:t>
            </a:r>
            <a:endParaRPr lang="ru-RU" altLang="en-US" sz="2000" dirty="0">
              <a:solidFill>
                <a:srgbClr val="020202"/>
              </a:solidFill>
              <a:latin typeface="Arial Narrow" pitchFamily="34" charset="0"/>
              <a:cs typeface="Arial" panose="020B0604020202020204" pitchFamily="34" charset="0"/>
            </a:endParaRPr>
          </a:p>
          <a:p>
            <a:endParaRPr lang="ru-RU" sz="2800" dirty="0">
              <a:solidFill>
                <a:prstClr val="black"/>
              </a:solidFill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901826" y="1196752"/>
            <a:ext cx="8514655" cy="489505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400" dirty="0">
              <a:solidFill>
                <a:prstClr val="black"/>
              </a:solidFill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15345" y="1173882"/>
            <a:ext cx="1444351" cy="40005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Өткізіледі 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59290" y="1185317"/>
            <a:ext cx="3672408" cy="44197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Ақпараттандырады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320136" y="1196752"/>
            <a:ext cx="2664296" cy="4191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01825" y="1700808"/>
            <a:ext cx="1457870" cy="140094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қатысуымен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өткізеді</a:t>
            </a:r>
            <a:endParaRPr lang="ru-RU" sz="15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>
              <a:solidFill>
                <a:prstClr val="black"/>
              </a:solidFill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75720" y="1700808"/>
            <a:ext cx="3672408" cy="140094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1" indent="-285750" defTabSz="577850">
              <a:lnSpc>
                <a:spcPct val="90000"/>
              </a:lnSpc>
              <a:spcAft>
                <a:spcPct val="15000"/>
              </a:spcAft>
              <a:buFont typeface="Arial" panose="020B0604020202020204" pitchFamily="34" charset="0"/>
              <a:buChar char="•"/>
              <a:defRPr/>
            </a:pP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материалды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тапсырманы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қаншалықты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орындағаны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lvl="1" indent="-285750" defTabSz="577850">
              <a:lnSpc>
                <a:spcPct val="90000"/>
              </a:lnSpc>
              <a:spcAft>
                <a:spcPct val="15000"/>
              </a:spcAft>
              <a:buFont typeface="Arial" panose="020B0604020202020204" pitchFamily="34" charset="0"/>
              <a:buChar char="•"/>
              <a:defRPr/>
            </a:pP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ілгерілеуі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үдерісіне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енгізе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7320136" y="1700808"/>
            <a:ext cx="3096344" cy="140094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1" indent="-285750" defTabSz="577850">
              <a:lnSpc>
                <a:spcPct val="90000"/>
              </a:lnSpc>
              <a:spcAft>
                <a:spcPct val="15000"/>
              </a:spcAft>
              <a:buFont typeface="Arial" panose="020B0604020202020204" pitchFamily="34" charset="0"/>
              <a:buChar char="•"/>
              <a:defRPr/>
            </a:pP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үдерісіне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белсене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қатысады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lvl="1" indent="-285750" defTabSz="577850">
              <a:lnSpc>
                <a:spcPct val="90000"/>
              </a:lnSpc>
              <a:spcAft>
                <a:spcPct val="15000"/>
              </a:spcAft>
              <a:buFont typeface="Arial" panose="020B0604020202020204" pitchFamily="34" charset="0"/>
              <a:buChar char="•"/>
              <a:defRPr/>
            </a:pP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критерийлері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дескрипторларды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түсінеді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lvl="1" indent="-285750" defTabSz="577850">
              <a:lnSpc>
                <a:spcPct val="90000"/>
              </a:lnSpc>
              <a:spcAft>
                <a:spcPct val="15000"/>
              </a:spcAft>
              <a:buFont typeface="Arial" panose="020B0604020202020204" pitchFamily="34" charset="0"/>
              <a:buChar char="•"/>
              <a:defRPr/>
            </a:pP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бағалайды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бірін-бірі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бағалайды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915344" y="3165961"/>
            <a:ext cx="4026669" cy="4191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880139" y="3644280"/>
            <a:ext cx="4046649" cy="22322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1" indent="-285750" defTabSz="577850">
              <a:lnSpc>
                <a:spcPct val="90000"/>
              </a:lnSpc>
              <a:spcAft>
                <a:spcPct val="15000"/>
              </a:spcAft>
              <a:buFont typeface="Arial" panose="020B0604020202020204" pitchFamily="34" charset="0"/>
              <a:buChar char="•"/>
              <a:defRPr/>
            </a:pP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мақсаттарына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</a:t>
            </a:r>
            <a:r>
              <a:rPr lang="kk-KZ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ғалау критерийлерін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жазады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lvl="1" indent="-285750" defTabSz="577850">
              <a:lnSpc>
                <a:spcPct val="90000"/>
              </a:lnSpc>
              <a:spcAft>
                <a:spcPct val="15000"/>
              </a:spcAft>
              <a:buFont typeface="Arial" panose="020B0604020202020204" pitchFamily="34" charset="0"/>
              <a:buChar char="•"/>
              <a:defRPr/>
            </a:pP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критерийлеріне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құрастырады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lvl="1" indent="-285750" defTabSz="577850">
              <a:lnSpc>
                <a:spcPct val="90000"/>
              </a:lnSpc>
              <a:spcAft>
                <a:spcPct val="15000"/>
              </a:spcAft>
              <a:buFont typeface="Arial" panose="020B0604020202020204" pitchFamily="34" charset="0"/>
              <a:buChar char="•"/>
              <a:defRPr/>
            </a:pP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тапсырмаға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дескриптор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құрастырады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lvl="1" indent="-285750" defTabSz="577850">
              <a:lnSpc>
                <a:spcPct val="90000"/>
              </a:lnSpc>
              <a:spcAft>
                <a:spcPct val="15000"/>
              </a:spcAft>
              <a:buFont typeface="Arial" panose="020B0604020202020204" pitchFamily="34" charset="0"/>
              <a:buChar char="•"/>
              <a:defRPr/>
            </a:pP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оқушыларға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lvl="1" indent="-285750" defTabSz="577850">
              <a:lnSpc>
                <a:spcPct val="90000"/>
              </a:lnSpc>
              <a:spcAft>
                <a:spcPct val="15000"/>
              </a:spcAft>
              <a:buFont typeface="Arial" panose="020B0604020202020204" pitchFamily="34" charset="0"/>
              <a:buChar char="•"/>
              <a:defRPr/>
            </a:pP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үдерісіне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енгізеді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094412" y="3225180"/>
            <a:ext cx="3890020" cy="4191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Өткізілу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283159" y="3861048"/>
            <a:ext cx="3816424" cy="201548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74320" indent="-274320">
              <a:spcBef>
                <a:spcPct val="20000"/>
              </a:spcBef>
              <a:buClr>
                <a:srgbClr val="A5B592"/>
              </a:buClr>
              <a:buSzPct val="85000"/>
              <a:buFont typeface="Wingdings 2"/>
              <a:buChar char=""/>
            </a:pP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indent="-274320">
              <a:spcBef>
                <a:spcPct val="20000"/>
              </a:spcBef>
              <a:buClr>
                <a:srgbClr val="A5B592"/>
              </a:buClr>
              <a:buSzPct val="85000"/>
              <a:buFont typeface="Wingdings 2"/>
              <a:buChar char=""/>
            </a:pP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жұппен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indent="-274320">
              <a:spcBef>
                <a:spcPct val="20000"/>
              </a:spcBef>
              <a:buClr>
                <a:srgbClr val="A5B592"/>
              </a:buClr>
              <a:buSzPct val="85000"/>
              <a:buFont typeface="Wingdings 2"/>
              <a:buChar char=""/>
            </a:pP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топпен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320" indent="-274320">
              <a:spcBef>
                <a:spcPct val="20000"/>
              </a:spcBef>
              <a:buClr>
                <a:srgbClr val="A5B592"/>
              </a:buClr>
              <a:buSzPct val="85000"/>
              <a:buFont typeface="Wingdings 2"/>
              <a:buChar char=""/>
            </a:pPr>
            <a:r>
              <a:rPr lang="kk-KZ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ауысатын топтар құрамында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896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3935764" y="4288924"/>
            <a:ext cx="2733485" cy="253916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Тапсырмаға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дескрипторлар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құрастыру</a:t>
            </a:r>
            <a:endParaRPr lang="ru-RU" sz="105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1757522" y="1772816"/>
          <a:ext cx="4770532" cy="2245360"/>
        </p:xfrm>
        <a:graphic>
          <a:graphicData uri="http://schemas.openxmlformats.org/drawingml/2006/table">
            <a:tbl>
              <a:tblPr firstRow="1" firstCol="1" bandRow="1" bandCol="1">
                <a:tableStyleId>{5940675A-B579-460E-94D1-54222C63F5DA}</a:tableStyleId>
              </a:tblPr>
              <a:tblGrid>
                <a:gridCol w="277357"/>
                <a:gridCol w="940551"/>
                <a:gridCol w="1127469"/>
                <a:gridCol w="2425155"/>
              </a:tblGrid>
              <a:tr h="59551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kk-KZ" sz="800" b="1" dirty="0"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800" b="1" dirty="0">
                        <a:effectLst/>
                        <a:latin typeface="Arial Narrow" pitchFamily="34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Бөлім</a:t>
                      </a:r>
                      <a:endParaRPr kumimoji="0" lang="ru-RU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Бөлімше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мақсаттары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8026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en-GB" sz="600" dirty="0">
                          <a:effectLst/>
                          <a:latin typeface="Arial Narrow" pitchFamily="34" charset="0"/>
                          <a:cs typeface="Arial" pitchFamily="34" charset="0"/>
                        </a:rPr>
                        <a:t>1</a:t>
                      </a:r>
                      <a:endParaRPr lang="ru-RU" sz="600" dirty="0">
                        <a:effectLst/>
                        <a:latin typeface="Arial Narrow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Табиғат физикасы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</a:t>
                      </a:r>
                      <a:endParaRPr kumimoji="0" lang="ru-RU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5524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5.1 «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Күштер және қозғалыс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</a:t>
                      </a:r>
                      <a:endParaRPr kumimoji="0" lang="ru-RU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1.5.1.1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Түрлі денелердің қозғалысынан мысалдар</a:t>
                      </a:r>
                      <a:endParaRPr kumimoji="0" lang="ru-RU" sz="11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келтіру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kumimoji="0" lang="ru-RU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/>
          </p:nvPr>
        </p:nvGraphicFramePr>
        <p:xfrm>
          <a:off x="6788200" y="1936013"/>
          <a:ext cx="3530648" cy="1379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6"/>
                <a:gridCol w="2306512"/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Ойлау</a:t>
                      </a:r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дағдыларының</a:t>
                      </a:r>
                      <a:r>
                        <a:rPr lang="ru-RU" sz="11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деңгейлері</a:t>
                      </a:r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Бағалау</a:t>
                      </a:r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критерийлері</a:t>
                      </a:r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34290" marB="34290"/>
                </a:tc>
              </a:tr>
              <a:tr h="388620">
                <a:tc rowSpan="2">
                  <a:txBody>
                    <a:bodyPr/>
                    <a:lstStyle/>
                    <a:p>
                      <a:pPr algn="ctr"/>
                      <a:r>
                        <a:rPr lang="kk-KZ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Білу</a:t>
                      </a:r>
                      <a:r>
                        <a:rPr lang="kk-KZ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және түсіну</a:t>
                      </a:r>
                      <a:endParaRPr lang="kk-KZ" sz="11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kk-KZ" sz="11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kk-KZ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Қолдану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Денелердің қозғалысын сипаттап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айтады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T="34290" marB="34290"/>
                </a:tc>
              </a:tr>
              <a:tr h="388620">
                <a:tc vMerge="1">
                  <a:txBody>
                    <a:bodyPr/>
                    <a:lstStyle/>
                    <a:p>
                      <a:endParaRPr lang="ru-RU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Қозғалысқа түсетін денелерге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мысалдар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келтіреді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T="34290" marB="34290"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/>
          </p:nvPr>
        </p:nvGraphicFramePr>
        <p:xfrm>
          <a:off x="6817460" y="4068764"/>
          <a:ext cx="4721397" cy="20417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21397"/>
              </a:tblGrid>
              <a:tr h="2041750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1-тапсырма</a:t>
                      </a:r>
                    </a:p>
                    <a:p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Суреттегі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6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денелер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қалай қозғалады?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Тағы қандай денелер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қозғалысқа түс</a:t>
                      </a:r>
                      <a:endParaRPr kumimoji="0" lang="ru-RU" sz="12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еді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Екі-үш мысал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келтіріңіз.</a:t>
                      </a:r>
                      <a:endParaRPr kumimoji="0" lang="ru-RU" sz="12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kumimoji="0" lang="kk-KZ" sz="12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2-тапсырма</a:t>
                      </a:r>
                    </a:p>
                    <a:p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Берілген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суреттерді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қиып алыңыз.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Оларды</a:t>
                      </a:r>
                      <a:r>
                        <a:rPr kumimoji="0"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kumimoji="0" lang="ru-RU" sz="12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қозғалысына қарай сәйкес ұяшыққа желімдеңіз.</a:t>
                      </a:r>
                      <a:endParaRPr kumimoji="0" lang="ru-RU" sz="12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kumimoji="0" lang="ru-RU" sz="11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T="34290" marB="34290"/>
                </a:tc>
              </a:tr>
            </a:tbl>
          </a:graphicData>
        </a:graphic>
      </p:graphicFrame>
      <p:cxnSp>
        <p:nvCxnSpPr>
          <p:cNvPr id="12" name="Прямая со стрелкой 11"/>
          <p:cNvCxnSpPr/>
          <p:nvPr/>
        </p:nvCxnSpPr>
        <p:spPr>
          <a:xfrm>
            <a:off x="8604415" y="3299960"/>
            <a:ext cx="0" cy="324036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3" name="Таблица 12"/>
          <p:cNvGraphicFramePr>
            <a:graphicFrameLocks noGrp="1"/>
          </p:cNvGraphicFramePr>
          <p:nvPr>
            <p:extLst/>
          </p:nvPr>
        </p:nvGraphicFramePr>
        <p:xfrm>
          <a:off x="3935763" y="4571372"/>
          <a:ext cx="2731412" cy="19126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1412"/>
              </a:tblGrid>
              <a:tr h="1626227">
                <a:tc>
                  <a:txBody>
                    <a:bodyPr/>
                    <a:lstStyle/>
                    <a:p>
                      <a:r>
                        <a:rPr lang="ru-RU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Дескрипторлар</a:t>
                      </a:r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</a:t>
                      </a:r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суреттегі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денелердің қозғалысын сипаттайды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қозғалысқа түсетін денелерге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мысал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келтіреді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ru-RU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</a:t>
                      </a:r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l" rtl="0" eaLnBrk="1" latinLnBrk="0" hangingPunct="1"/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суреттегі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жануарларды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атайды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0" algn="l" rtl="0" eaLnBrk="1" latinLnBrk="0" hangingPunct="1"/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суреттегі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жануарларды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қозғалысына қарай сәйкес ұяшыққа орналастырады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buFontTx/>
                        <a:buChar char="-"/>
                      </a:pPr>
                      <a:endParaRPr kumimoji="0" lang="kk-KZ" sz="11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buFontTx/>
                        <a:buChar char="-"/>
                      </a:pPr>
                      <a:endParaRPr kumimoji="0" lang="ru-RU" sz="110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5" name="Прямая со стрелкой 14"/>
          <p:cNvCxnSpPr/>
          <p:nvPr/>
        </p:nvCxnSpPr>
        <p:spPr>
          <a:xfrm flipH="1">
            <a:off x="6575042" y="4393400"/>
            <a:ext cx="242423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1775520" y="1052736"/>
            <a:ext cx="4410491" cy="366444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бағдарламасы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мақсаттарын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шолу</a:t>
            </a: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768075" y="980729"/>
            <a:ext cx="3541475" cy="646331"/>
          </a:xfrm>
          <a:prstGeom prst="rect">
            <a:avLst/>
          </a:prstGeom>
          <a:solidFill>
            <a:schemeClr val="bg1"/>
          </a:solidFill>
          <a:ln w="19050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мақсаттарын</a:t>
            </a: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ойлау</a:t>
            </a: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дағдыларының</a:t>
            </a: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деңгейлерімен</a:t>
            </a: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сәйкестендіру</a:t>
            </a: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критерийлерін</a:t>
            </a: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788201" y="3728586"/>
            <a:ext cx="3541475" cy="253916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түрін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құрастыру</a:t>
            </a:r>
            <a:endParaRPr lang="ru-RU" sz="105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6312029" y="1395563"/>
            <a:ext cx="360087" cy="0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070953" y="293363"/>
            <a:ext cx="819411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Қалыптастырушы бағалауды ұйымдастыру</a:t>
            </a:r>
            <a:endParaRPr lang="ru-RU" sz="15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677115" y="4289526"/>
            <a:ext cx="2016224" cy="253916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cxnSp>
        <p:nvCxnSpPr>
          <p:cNvPr id="19" name="Прямая со стрелкой 18"/>
          <p:cNvCxnSpPr/>
          <p:nvPr/>
        </p:nvCxnSpPr>
        <p:spPr>
          <a:xfrm flipH="1">
            <a:off x="3693343" y="4393400"/>
            <a:ext cx="242423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710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32685" y="4565203"/>
            <a:ext cx="1545547" cy="352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92277" y="5733256"/>
            <a:ext cx="2848656" cy="39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56107" y="5733256"/>
            <a:ext cx="1395011" cy="432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86416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3935764" y="4288924"/>
            <a:ext cx="2733485" cy="253916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Тапсырмаға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дескрипторлар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құрастыру</a:t>
            </a:r>
            <a:endParaRPr lang="ru-RU" sz="105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1757521" y="1667267"/>
          <a:ext cx="4770532" cy="2326958"/>
        </p:xfrm>
        <a:graphic>
          <a:graphicData uri="http://schemas.openxmlformats.org/drawingml/2006/table">
            <a:tbl>
              <a:tblPr firstRow="1" firstCol="1" bandRow="1" bandCol="1">
                <a:tableStyleId>{5940675A-B579-460E-94D1-54222C63F5DA}</a:tableStyleId>
              </a:tblPr>
              <a:tblGrid>
                <a:gridCol w="277357"/>
                <a:gridCol w="946451"/>
                <a:gridCol w="1121569"/>
                <a:gridCol w="2425155"/>
              </a:tblGrid>
              <a:tr h="123825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kk-KZ" sz="800" b="1" dirty="0">
                          <a:effectLst/>
                          <a:latin typeface="Arial Narrow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800" b="1" dirty="0">
                        <a:effectLst/>
                        <a:latin typeface="Arial Narrow" pitchFamily="34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ru-RU" sz="8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Бөлім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ru-RU" sz="8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Бөлімше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ru-RU" sz="8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8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мақсаттары</a:t>
                      </a:r>
                      <a:endParaRPr lang="ru-RU" sz="8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60120">
                <a:tc rowSpan="2"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en-GB" sz="600">
                          <a:effectLst/>
                          <a:latin typeface="Arial Narrow" pitchFamily="34" charset="0"/>
                          <a:cs typeface="Arial" pitchFamily="34" charset="0"/>
                        </a:rPr>
                        <a:t>1</a:t>
                      </a:r>
                      <a:endParaRPr lang="ru-RU" sz="600">
                        <a:effectLst/>
                        <a:latin typeface="Arial Narrow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7.1А </a:t>
                      </a:r>
                      <a:r>
                        <a:rPr lang="kk-KZ" sz="11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Бүтін көрсеткішті дәреже.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5524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kk-KZ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Бүтін көрсеткішті дәреже және оның қасиеттері</a:t>
                      </a:r>
                      <a:endParaRPr kumimoji="0" lang="ru-RU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7.2.1.1  </a:t>
                      </a:r>
                      <a:r>
                        <a:rPr kumimoji="0" lang="kk-KZ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сандық өрнектердің мәндерін табуда бүтін көрсеткішті дәреже қасиеттерін қолдану;</a:t>
                      </a:r>
                      <a:endParaRPr kumimoji="0" lang="ru-RU" sz="11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7.1.2.5  </a:t>
                      </a:r>
                      <a:r>
                        <a:rPr kumimoji="0" lang="kk-KZ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алгебралық өрнектерді ықшамдауда дәреженің қасиеттерін қолдану;</a:t>
                      </a:r>
                      <a:endParaRPr kumimoji="0" lang="ru-RU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657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Дәрежелі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өрнектерді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түрлендіру</a:t>
                      </a:r>
                      <a:endParaRPr kumimoji="0" lang="ru-RU" sz="11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7.1.2.5 </a:t>
                      </a:r>
                      <a:r>
                        <a:rPr kumimoji="0" lang="kk-KZ" sz="11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алгебралық өрнектерді ықшамдауда дәреженің қасиеттерін қолдану;</a:t>
                      </a:r>
                      <a:endParaRPr kumimoji="0" lang="ru-RU" sz="11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x-none" sz="11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7.2.3.1 </a:t>
                      </a:r>
                      <a:r>
                        <a:rPr lang="kk-KZ" sz="11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құрамында дәрежесі бар сандар тізбегінің орналасу  заңдылығын анықтау және толықтыру.</a:t>
                      </a:r>
                      <a:endParaRPr lang="ru-RU" sz="11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954374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r>
                        <a:rPr lang="ru-RU" sz="600" dirty="0">
                          <a:effectLst/>
                          <a:latin typeface="Arial Narrow" pitchFamily="34" charset="0"/>
                          <a:cs typeface="Arial" pitchFamily="34" charset="0"/>
                        </a:rPr>
                        <a:t>2</a:t>
                      </a:r>
                      <a:endParaRPr lang="ru-RU" sz="600" dirty="0">
                        <a:effectLst/>
                        <a:latin typeface="Arial Narrow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endParaRPr lang="ru-RU" sz="8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Arial Narrow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T="0" marB="0"/>
                </a:tc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52400" marR="152400" marT="0" marB="0"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/>
          </p:nvPr>
        </p:nvGraphicFramePr>
        <p:xfrm>
          <a:off x="6788200" y="1936013"/>
          <a:ext cx="3530648" cy="13639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6"/>
                <a:gridCol w="2306512"/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Ойлау</a:t>
                      </a:r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дағдыларының</a:t>
                      </a:r>
                      <a:r>
                        <a:rPr lang="ru-RU" sz="11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деңгейлері</a:t>
                      </a:r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Бағалау</a:t>
                      </a:r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критерийлері</a:t>
                      </a:r>
                      <a:endParaRPr lang="ru-RU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34290" marB="34290"/>
                </a:tc>
              </a:tr>
              <a:tr h="388620">
                <a:tc rowSpan="2">
                  <a:txBody>
                    <a:bodyPr/>
                    <a:lstStyle/>
                    <a:p>
                      <a:pPr algn="ctr"/>
                      <a:r>
                        <a:rPr lang="kk-KZ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Талдау</a:t>
                      </a:r>
                    </a:p>
                    <a:p>
                      <a:pPr algn="ctr"/>
                      <a:endParaRPr lang="kk-KZ" sz="11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kk-KZ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Синтез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Тізбектегі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заңдылықты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анықтайды</a:t>
                      </a:r>
                      <a:endParaRPr lang="ru-RU" sz="11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34290" marB="34290"/>
                </a:tc>
              </a:tr>
              <a:tr h="388620">
                <a:tc vMerge="1">
                  <a:txBody>
                    <a:bodyPr/>
                    <a:lstStyle/>
                    <a:p>
                      <a:endParaRPr lang="ru-RU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Барлық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мүшелері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үшін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ортақ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ережені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анықтайды</a:t>
                      </a:r>
                      <a:endParaRPr lang="ru-RU" sz="11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34290" marB="34290"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/>
          </p:nvPr>
        </p:nvGraphicFramePr>
        <p:xfrm>
          <a:off x="6817460" y="4068764"/>
          <a:ext cx="3512213" cy="1485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12213"/>
              </a:tblGrid>
              <a:tr h="1485900">
                <a:tc>
                  <a:txBody>
                    <a:bodyPr/>
                    <a:lstStyle/>
                    <a:p>
                      <a:r>
                        <a:rPr lang="ru-RU" sz="9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Тапсырма</a:t>
                      </a:r>
                      <a:endParaRPr lang="ru-RU" sz="9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kk-KZ" sz="9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9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Тізбек берілген                              </a:t>
                      </a:r>
                      <a:r>
                        <a:rPr lang="kk-KZ" sz="900" baseline="0" dirty="0" smtClean="0">
                          <a:latin typeface="Arial Narrow" pitchFamily="34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endParaRPr lang="kk-KZ" sz="900" baseline="0" dirty="0" smtClean="0">
                        <a:latin typeface="Arial Narrow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kk-KZ" sz="900" baseline="0" dirty="0" smtClean="0">
                        <a:latin typeface="Arial Narrow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Тізбектің мүшелерінің өзгеру заңдылығын сипаттаңыз. Тізбектің </a:t>
                      </a:r>
                      <a:r>
                        <a:rPr lang="kk-KZ" sz="11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r>
                        <a:rPr lang="kk-KZ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белгісіз мүшесін табыңыз. Тізбектің  </a:t>
                      </a:r>
                      <a:r>
                        <a:rPr lang="en-US" sz="11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k-KZ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ші мүшесінің формуласын жазыңыз.</a:t>
                      </a:r>
                      <a:endParaRPr lang="ru-RU" sz="600" dirty="0" smtClean="0">
                        <a:latin typeface="Arial Narrow" pitchFamily="34" charset="0"/>
                      </a:endParaRPr>
                    </a:p>
                  </a:txBody>
                  <a:tcPr marT="34290" marB="34290"/>
                </a:tc>
              </a:tr>
            </a:tbl>
          </a:graphicData>
        </a:graphic>
      </p:graphicFrame>
      <p:cxnSp>
        <p:nvCxnSpPr>
          <p:cNvPr id="12" name="Прямая со стрелкой 11"/>
          <p:cNvCxnSpPr/>
          <p:nvPr/>
        </p:nvCxnSpPr>
        <p:spPr>
          <a:xfrm>
            <a:off x="8604415" y="3299960"/>
            <a:ext cx="0" cy="324036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3" name="Таблица 12"/>
          <p:cNvGraphicFramePr>
            <a:graphicFrameLocks noGrp="1"/>
          </p:cNvGraphicFramePr>
          <p:nvPr>
            <p:extLst/>
          </p:nvPr>
        </p:nvGraphicFramePr>
        <p:xfrm>
          <a:off x="3935763" y="4571373"/>
          <a:ext cx="2731412" cy="1409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1412"/>
              </a:tblGrid>
              <a:tr h="1348740">
                <a:tc>
                  <a:txBody>
                    <a:bodyPr/>
                    <a:lstStyle/>
                    <a:p>
                      <a:r>
                        <a:rPr lang="ru-RU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Дескрипторлар</a:t>
                      </a:r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100" b="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Тізбектің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мүшелерін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салыстырады</a:t>
                      </a:r>
                      <a:r>
                        <a:rPr lang="ru-RU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algn="l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Тізбектің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мүшелерінің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өзгеру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заңдылықтарын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анықтайды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сипаттайды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algn="l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Тізбектің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белгісіз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мүшесін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табады</a:t>
                      </a:r>
                      <a:r>
                        <a:rPr lang="ru-RU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Заңдылықты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тізбектің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k-KZ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ші мүшесінің формуласы арқылы жазады</a:t>
                      </a: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5" name="Прямая со стрелкой 14"/>
          <p:cNvCxnSpPr/>
          <p:nvPr/>
        </p:nvCxnSpPr>
        <p:spPr>
          <a:xfrm flipH="1">
            <a:off x="6575041" y="4393400"/>
            <a:ext cx="242423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1757517" y="1214754"/>
            <a:ext cx="4410491" cy="366444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бағдарламасы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мақсаттарын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шолу</a:t>
            </a:r>
            <a:endParaRPr lang="ru-RU" sz="105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788201" y="1210924"/>
            <a:ext cx="3541475" cy="577081"/>
          </a:xfrm>
          <a:prstGeom prst="rect">
            <a:avLst/>
          </a:prstGeom>
          <a:solidFill>
            <a:schemeClr val="bg1"/>
          </a:solidFill>
          <a:ln w="19050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мақсаттарын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ойлау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дағдыларының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деңгейлерімен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сәйкестендіру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критерийлерін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788200" y="3728586"/>
            <a:ext cx="3541475" cy="253916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түрін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құрастыру</a:t>
            </a:r>
            <a:endParaRPr lang="ru-RU" sz="105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817460" y="5596385"/>
            <a:ext cx="3314624" cy="253916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050" b="1" i="1" dirty="0" err="1">
                <a:solidFill>
                  <a:prstClr val="black"/>
                </a:solidFill>
                <a:latin typeface="Arial Narrow" pitchFamily="34" charset="0"/>
                <a:cs typeface="Times New Roman" panose="02020603050405020304" pitchFamily="18" charset="0"/>
              </a:rPr>
              <a:t>Толық</a:t>
            </a:r>
            <a:r>
              <a:rPr lang="ru-RU" sz="1050" b="1" i="1" dirty="0">
                <a:solidFill>
                  <a:prstClr val="black"/>
                </a:solidFill>
                <a:latin typeface="Arial Narrow" pitchFamily="34" charset="0"/>
                <a:cs typeface="Times New Roman" panose="02020603050405020304" pitchFamily="18" charset="0"/>
              </a:rPr>
              <a:t> </a:t>
            </a:r>
            <a:r>
              <a:rPr lang="ru-RU" sz="1050" b="1" i="1" dirty="0" err="1">
                <a:solidFill>
                  <a:prstClr val="black"/>
                </a:solidFill>
                <a:latin typeface="Arial Narrow" pitchFamily="34" charset="0"/>
                <a:cs typeface="Times New Roman" panose="02020603050405020304" pitchFamily="18" charset="0"/>
              </a:rPr>
              <a:t>жауапқа</a:t>
            </a:r>
            <a:r>
              <a:rPr lang="ru-RU" sz="1050" b="1" i="1" dirty="0">
                <a:solidFill>
                  <a:prstClr val="black"/>
                </a:solidFill>
                <a:latin typeface="Arial Narrow" pitchFamily="34" charset="0"/>
                <a:cs typeface="Times New Roman" panose="02020603050405020304" pitchFamily="18" charset="0"/>
              </a:rPr>
              <a:t> </a:t>
            </a:r>
            <a:r>
              <a:rPr lang="ru-RU" sz="1050" b="1" i="1" dirty="0" err="1">
                <a:solidFill>
                  <a:prstClr val="black"/>
                </a:solidFill>
                <a:latin typeface="Arial Narrow" pitchFamily="34" charset="0"/>
                <a:cs typeface="Times New Roman" panose="02020603050405020304" pitchFamily="18" charset="0"/>
              </a:rPr>
              <a:t>негізделген</a:t>
            </a:r>
            <a:r>
              <a:rPr lang="ru-RU" sz="1050" b="1" i="1" dirty="0">
                <a:solidFill>
                  <a:prstClr val="black"/>
                </a:solidFill>
                <a:latin typeface="Arial Narrow" pitchFamily="34" charset="0"/>
                <a:cs typeface="Times New Roman" panose="02020603050405020304" pitchFamily="18" charset="0"/>
              </a:rPr>
              <a:t> </a:t>
            </a:r>
            <a:r>
              <a:rPr lang="ru-RU" sz="1050" b="1" i="1" dirty="0" err="1">
                <a:solidFill>
                  <a:prstClr val="black"/>
                </a:solidFill>
                <a:latin typeface="Arial Narrow" pitchFamily="34" charset="0"/>
                <a:cs typeface="Times New Roman" panose="02020603050405020304" pitchFamily="18" charset="0"/>
              </a:rPr>
              <a:t>сұрақтар</a:t>
            </a:r>
            <a:endParaRPr lang="ru-RU" sz="1050" b="1" i="1" dirty="0">
              <a:solidFill>
                <a:prstClr val="black"/>
              </a:solidFill>
              <a:latin typeface="Arial Narrow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6312027" y="1395563"/>
            <a:ext cx="360087" cy="0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58937" y="4341411"/>
            <a:ext cx="1296144" cy="310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070952" y="293363"/>
            <a:ext cx="819411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Қалыптастырушы бағалауды ұйымдастыру</a:t>
            </a:r>
            <a:endParaRPr lang="ru-RU" sz="15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677115" y="4289526"/>
            <a:ext cx="2016224" cy="253916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cxnSp>
        <p:nvCxnSpPr>
          <p:cNvPr id="19" name="Прямая со стрелкой 18"/>
          <p:cNvCxnSpPr/>
          <p:nvPr/>
        </p:nvCxnSpPr>
        <p:spPr>
          <a:xfrm flipH="1">
            <a:off x="3693342" y="4393400"/>
            <a:ext cx="242423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3746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6367" y="246981"/>
            <a:ext cx="11070999" cy="621846"/>
          </a:xfrm>
        </p:spPr>
        <p:txBody>
          <a:bodyPr>
            <a:normAutofit/>
          </a:bodyPr>
          <a:lstStyle/>
          <a:p>
            <a:pPr algn="ctr"/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Жиынтық бағалау үдерісі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Группа 3"/>
          <p:cNvGrpSpPr/>
          <p:nvPr/>
        </p:nvGrpSpPr>
        <p:grpSpPr>
          <a:xfrm>
            <a:off x="549429" y="1066695"/>
            <a:ext cx="11180387" cy="4512174"/>
            <a:chOff x="413955" y="1039399"/>
            <a:chExt cx="11180387" cy="4512174"/>
          </a:xfrm>
        </p:grpSpPr>
        <p:grpSp>
          <p:nvGrpSpPr>
            <p:cNvPr id="4" name="Группа 19"/>
            <p:cNvGrpSpPr/>
            <p:nvPr/>
          </p:nvGrpSpPr>
          <p:grpSpPr>
            <a:xfrm>
              <a:off x="413955" y="1039399"/>
              <a:ext cx="11180387" cy="4512174"/>
              <a:chOff x="413955" y="1140997"/>
              <a:chExt cx="11180387" cy="4512174"/>
            </a:xfrm>
          </p:grpSpPr>
          <p:grpSp>
            <p:nvGrpSpPr>
              <p:cNvPr id="5" name="Группа 4"/>
              <p:cNvGrpSpPr/>
              <p:nvPr/>
            </p:nvGrpSpPr>
            <p:grpSpPr>
              <a:xfrm>
                <a:off x="413955" y="3249362"/>
                <a:ext cx="4090885" cy="2166721"/>
                <a:chOff x="160552" y="2578826"/>
                <a:chExt cx="3425828" cy="2075282"/>
              </a:xfrm>
            </p:grpSpPr>
            <p:sp>
              <p:nvSpPr>
                <p:cNvPr id="6" name="Прямоугольник 5"/>
                <p:cNvSpPr/>
                <p:nvPr/>
              </p:nvSpPr>
              <p:spPr>
                <a:xfrm>
                  <a:off x="160552" y="2578826"/>
                  <a:ext cx="3419304" cy="19538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7" name="Прямоугольник 6"/>
                <p:cNvSpPr/>
                <p:nvPr/>
              </p:nvSpPr>
              <p:spPr>
                <a:xfrm>
                  <a:off x="167076" y="2635433"/>
                  <a:ext cx="3419304" cy="2018675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53340" tIns="53340" rIns="53340" bIns="53340" numCol="1" spcCol="1270" anchor="t" anchorCtr="0">
                  <a:noAutofit/>
                </a:bodyPr>
                <a:lstStyle/>
                <a:p>
                  <a:pPr defTabSz="6223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kk-KZ" sz="1600" dirty="0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Пәннен сынып бойынша оқу бағдарламасына сәйкес бағалау үдерісін өткізу саны анықталады:</a:t>
                  </a:r>
                </a:p>
                <a:p>
                  <a:pPr defTabSz="6223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ru-RU" sz="1600" dirty="0" err="1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Ғылыми-жаратылыс және тілдік</a:t>
                  </a:r>
                  <a:r>
                    <a:rPr lang="ru-RU" sz="1600" dirty="0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ru-RU" sz="1600" dirty="0" err="1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пәндер бойынша</a:t>
                  </a:r>
                  <a:r>
                    <a:rPr lang="ru-RU" sz="1600" dirty="0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  - </a:t>
                  </a:r>
                  <a:r>
                    <a:rPr lang="ru-RU" sz="1600" dirty="0" err="1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бөлімдер</a:t>
                  </a:r>
                  <a:endParaRPr lang="ru-RU" sz="1600" dirty="0" smtClean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itchFamily="18" charset="0"/>
                    <a:cs typeface="Times New Roman" pitchFamily="18" charset="0"/>
                  </a:endParaRPr>
                </a:p>
                <a:p>
                  <a:pPr marL="342900" indent="-342900" defTabSz="6223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ru-RU" sz="1600" dirty="0" err="1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Әлеуметтік-гуманитарлық  пәндер бойынша</a:t>
                  </a:r>
                  <a:r>
                    <a:rPr lang="ru-RU" sz="1600" dirty="0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  - </a:t>
                  </a:r>
                  <a:r>
                    <a:rPr lang="ru-RU" sz="1600" dirty="0" err="1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ортақ  тақырыптар</a:t>
                  </a:r>
                  <a:endParaRPr lang="ru-RU" sz="1600" dirty="0" smtClean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itchFamily="18" charset="0"/>
                    <a:cs typeface="Times New Roman" pitchFamily="18" charset="0"/>
                  </a:endParaRPr>
                </a:p>
                <a:p>
                  <a:pPr defTabSz="6223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ru-RU" sz="1600" dirty="0" smtClean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Arial Narrow" pitchFamily="34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8" name="Группа 7"/>
              <p:cNvGrpSpPr/>
              <p:nvPr/>
            </p:nvGrpSpPr>
            <p:grpSpPr>
              <a:xfrm>
                <a:off x="4575030" y="3249364"/>
                <a:ext cx="3427094" cy="2403807"/>
                <a:chOff x="3579857" y="2795133"/>
                <a:chExt cx="3427094" cy="1739422"/>
              </a:xfrm>
            </p:grpSpPr>
            <p:sp>
              <p:nvSpPr>
                <p:cNvPr id="9" name="Прямоугольник 8"/>
                <p:cNvSpPr/>
                <p:nvPr/>
              </p:nvSpPr>
              <p:spPr>
                <a:xfrm>
                  <a:off x="3579857" y="2795133"/>
                  <a:ext cx="3419304" cy="1476088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10" name="Прямоугольник 9"/>
                <p:cNvSpPr/>
                <p:nvPr/>
              </p:nvSpPr>
              <p:spPr>
                <a:xfrm>
                  <a:off x="3587647" y="2837911"/>
                  <a:ext cx="3419304" cy="1696644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53340" tIns="53340" rIns="53340" bIns="53340" numCol="1" spcCol="1270" anchor="t" anchorCtr="0">
                  <a:noAutofit/>
                </a:bodyPr>
                <a:lstStyle/>
                <a:p>
                  <a:pPr defTabSz="6223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ru-RU" sz="1600" dirty="0" err="1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Бағалау критерийлеріне</a:t>
                  </a:r>
                  <a:r>
                    <a:rPr lang="ru-RU" sz="1600" dirty="0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ru-RU" sz="1600" dirty="0" err="1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сәйкес </a:t>
                  </a:r>
                  <a:r>
                    <a:rPr lang="ru-RU" sz="1600" b="1" dirty="0" err="1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тапсырмалар</a:t>
                  </a:r>
                  <a:r>
                    <a:rPr lang="ru-RU" sz="1600" dirty="0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ru-RU" sz="1600" dirty="0" err="1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дайындалады</a:t>
                  </a:r>
                  <a:r>
                    <a:rPr lang="ru-RU" sz="1600" dirty="0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.</a:t>
                  </a:r>
                </a:p>
                <a:p>
                  <a:pPr defTabSz="6223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ru-RU" sz="1600" dirty="0" err="1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Бөлім/ортақ тақырып және тоқсан бойынша</a:t>
                  </a:r>
                  <a:r>
                    <a:rPr lang="ru-RU" sz="1600" dirty="0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ru-RU" sz="1600" dirty="0" err="1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жиынтық бағалаулар үшін  </a:t>
                  </a:r>
                  <a:r>
                    <a:rPr lang="ru-RU" sz="1600" b="1" dirty="0" err="1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дескрипторлар</a:t>
                  </a:r>
                  <a:r>
                    <a:rPr lang="ru-RU" sz="1600" dirty="0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 мен </a:t>
                  </a:r>
                  <a:r>
                    <a:rPr lang="ru-RU" sz="1600" b="1" dirty="0" err="1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ұпайлар</a:t>
                  </a:r>
                  <a:r>
                    <a:rPr lang="ru-RU" sz="1600" dirty="0" err="1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ru-RU" sz="1600" dirty="0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(балл) </a:t>
                  </a:r>
                  <a:r>
                    <a:rPr lang="ru-RU" sz="1600" dirty="0" err="1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анықталады</a:t>
                  </a:r>
                  <a:endParaRPr lang="ru-RU" sz="16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11" name="Группа 13"/>
              <p:cNvGrpSpPr/>
              <p:nvPr/>
            </p:nvGrpSpPr>
            <p:grpSpPr>
              <a:xfrm>
                <a:off x="8065650" y="3256627"/>
                <a:ext cx="3528692" cy="2091737"/>
                <a:chOff x="3478259" y="2795133"/>
                <a:chExt cx="3528692" cy="1513603"/>
              </a:xfrm>
            </p:grpSpPr>
            <p:sp>
              <p:nvSpPr>
                <p:cNvPr id="15" name="Прямоугольник 14"/>
                <p:cNvSpPr/>
                <p:nvPr/>
              </p:nvSpPr>
              <p:spPr>
                <a:xfrm>
                  <a:off x="3478259" y="2795133"/>
                  <a:ext cx="3419304" cy="147083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16" name="Прямоугольник 15"/>
                <p:cNvSpPr/>
                <p:nvPr/>
              </p:nvSpPr>
              <p:spPr>
                <a:xfrm>
                  <a:off x="3587647" y="2837901"/>
                  <a:ext cx="3419304" cy="1470835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53340" tIns="53340" rIns="53340" bIns="53340" numCol="1" spcCol="1270" anchor="t" anchorCtr="0">
                  <a:noAutofit/>
                </a:bodyPr>
                <a:lstStyle/>
                <a:p>
                  <a:pPr defTabSz="6223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ru-RU" sz="1600" dirty="0" err="1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Өткізіледі:</a:t>
                  </a:r>
                  <a:endParaRPr lang="ru-RU" sz="1600" dirty="0" smtClean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itchFamily="18" charset="0"/>
                    <a:cs typeface="Times New Roman" pitchFamily="18" charset="0"/>
                  </a:endParaRPr>
                </a:p>
                <a:p>
                  <a:pPr marL="285750" indent="-285750" defTabSz="6223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FontTx/>
                    <a:buChar char="-"/>
                  </a:pPr>
                  <a:r>
                    <a:rPr lang="ru-RU" sz="1600" dirty="0" err="1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Бөлім/ортақ тақырып  бойынша</a:t>
                  </a:r>
                  <a:r>
                    <a:rPr lang="ru-RU" sz="1600" dirty="0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ru-RU" sz="1600" dirty="0" err="1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жиынтық бағалау  (мұғалім</a:t>
                  </a:r>
                  <a:r>
                    <a:rPr lang="ru-RU" sz="1600" dirty="0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)</a:t>
                  </a:r>
                </a:p>
                <a:p>
                  <a:pPr marL="285750" indent="-285750" defTabSz="6223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FontTx/>
                    <a:buChar char="-"/>
                  </a:pPr>
                  <a:r>
                    <a:rPr lang="ru-RU" sz="1600" dirty="0" err="1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Тоқсан бойынша</a:t>
                  </a:r>
                  <a:r>
                    <a:rPr lang="ru-RU" sz="1600" dirty="0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ru-RU" sz="1600" dirty="0" err="1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жиынтық бағалау (мұғалім</a:t>
                  </a:r>
                  <a:r>
                    <a:rPr lang="ru-RU" sz="1600" dirty="0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)</a:t>
                  </a:r>
                </a:p>
                <a:p>
                  <a:pPr marL="285750" indent="-285750" defTabSz="6223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FontTx/>
                    <a:buChar char="-"/>
                  </a:pPr>
                  <a:r>
                    <a:rPr lang="ru-RU" sz="1600" dirty="0" err="1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Білім</a:t>
                  </a:r>
                  <a:r>
                    <a:rPr lang="ru-RU" sz="1600" dirty="0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ru-RU" sz="1600" dirty="0" err="1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деңгейі бойынша</a:t>
                  </a:r>
                  <a:r>
                    <a:rPr lang="ru-RU" sz="1600" dirty="0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ru-RU" sz="1600" dirty="0" err="1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жиынтық бағалау </a:t>
                  </a:r>
                  <a:r>
                    <a:rPr lang="ru-RU" sz="1600" dirty="0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Times New Roman" pitchFamily="18" charset="0"/>
                      <a:cs typeface="Times New Roman" pitchFamily="18" charset="0"/>
                    </a:rPr>
                    <a:t>(ҰТО)</a:t>
                  </a:r>
                </a:p>
                <a:p>
                  <a:pPr defTabSz="6223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ru-RU" sz="1600" b="1" dirty="0" smtClean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Arial Narrow" pitchFamily="34" charset="0"/>
                    <a:cs typeface="Times New Roman" pitchFamily="18" charset="0"/>
                  </a:endParaRPr>
                </a:p>
                <a:p>
                  <a:pPr defTabSz="6223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endParaRPr lang="ru-RU" sz="1600" dirty="0" smtClean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Arial Narrow" pitchFamily="34" charset="0"/>
                    <a:cs typeface="Times New Roman" pitchFamily="18" charset="0"/>
                  </a:endParaRPr>
                </a:p>
                <a:p>
                  <a:pPr defTabSz="6223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ru-RU" sz="1600" dirty="0" smtClean="0">
                      <a:solidFill>
                        <a:prstClr val="black">
                          <a:hueOff val="0"/>
                          <a:satOff val="0"/>
                          <a:lumOff val="0"/>
                          <a:alphaOff val="0"/>
                        </a:prstClr>
                      </a:solidFill>
                      <a:latin typeface="Arial Narrow" pitchFamily="34" charset="0"/>
                      <a:cs typeface="Times New Roman" pitchFamily="18" charset="0"/>
                    </a:rPr>
                    <a:t> </a:t>
                  </a:r>
                  <a:endParaRPr lang="ru-RU" sz="16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Arial Narrow" pitchFamily="34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17" name="Прямоугольник 16"/>
              <p:cNvSpPr/>
              <p:nvPr/>
            </p:nvSpPr>
            <p:spPr>
              <a:xfrm>
                <a:off x="413955" y="1140997"/>
                <a:ext cx="4083094" cy="40106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k-KZ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Жоспарлау</a:t>
                </a:r>
                <a:endParaRPr lang="ru-RU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Прямоугольник 17"/>
              <p:cNvSpPr/>
              <p:nvPr/>
            </p:nvSpPr>
            <p:spPr>
              <a:xfrm>
                <a:off x="4575030" y="1140997"/>
                <a:ext cx="3419304" cy="40106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b="1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Ұйымдастыру</a:t>
                </a:r>
                <a:endParaRPr lang="ru-RU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Прямоугольник 18"/>
              <p:cNvSpPr/>
              <p:nvPr/>
            </p:nvSpPr>
            <p:spPr>
              <a:xfrm>
                <a:off x="7943730" y="1164217"/>
                <a:ext cx="3419304" cy="40106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b="1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Өткізу</a:t>
                </a:r>
                <a:endParaRPr lang="ru-RU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2" name="Группа 20"/>
            <p:cNvGrpSpPr/>
            <p:nvPr/>
          </p:nvGrpSpPr>
          <p:grpSpPr>
            <a:xfrm>
              <a:off x="413955" y="1481347"/>
              <a:ext cx="11070999" cy="1638093"/>
              <a:chOff x="413955" y="2194353"/>
              <a:chExt cx="11291125" cy="1412153"/>
            </a:xfrm>
          </p:grpSpPr>
          <p:sp>
            <p:nvSpPr>
              <p:cNvPr id="22" name="Прямоугольник 21"/>
              <p:cNvSpPr/>
              <p:nvPr/>
            </p:nvSpPr>
            <p:spPr>
              <a:xfrm>
                <a:off x="413955" y="2197865"/>
                <a:ext cx="4164279" cy="1408641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285750" indent="-285750" defTabSz="622300">
                  <a:buFont typeface="Arial" pitchFamily="34" charset="0"/>
                  <a:buChar char="•"/>
                </a:pPr>
                <a:r>
                  <a:rPr lang="ru-RU" sz="1400" b="1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Оқу бағдарламасы</a:t>
                </a:r>
                <a:endParaRPr lang="ru-RU" sz="1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285750" indent="-285750" defTabSz="622300">
                  <a:buFont typeface="Arial" pitchFamily="34" charset="0"/>
                  <a:buChar char="•"/>
                </a:pPr>
                <a:r>
                  <a:rPr lang="ru-RU" sz="1400" b="1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Оқу жоспары</a:t>
                </a:r>
                <a:endParaRPr lang="ru-RU" sz="1400" b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285750" indent="-285750" defTabSz="622300">
                  <a:buFont typeface="Arial" pitchFamily="34" charset="0"/>
                  <a:buChar char="•"/>
                </a:pPr>
                <a:r>
                  <a:rPr lang="ru-RU" sz="1400" b="1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Оқу жылын</a:t>
                </a:r>
                <a:r>
                  <a:rPr lang="ru-RU" sz="14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1400" b="1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бойынша</a:t>
                </a:r>
                <a:r>
                  <a:rPr lang="ru-RU" sz="14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1400" b="1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бағалау жоспары</a:t>
                </a:r>
                <a:r>
                  <a:rPr lang="ru-RU" sz="14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14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" name="Прямоугольник 22"/>
              <p:cNvSpPr/>
              <p:nvPr/>
            </p:nvSpPr>
            <p:spPr>
              <a:xfrm>
                <a:off x="4657765" y="2194353"/>
                <a:ext cx="3487289" cy="1412153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285750" lvl="0" indent="-285750" defTabSz="622300">
                  <a:buFont typeface="Arial" pitchFamily="34" charset="0"/>
                  <a:buChar char="•"/>
                </a:pPr>
                <a:r>
                  <a:rPr lang="ru-RU" sz="1400" b="1" dirty="0" err="1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Негізгі, жалпы орта негізгі мектептердің мұғалімдеріне арналған критериалды бағалау бойынша нұсқаулық;</a:t>
                </a:r>
              </a:p>
              <a:p>
                <a:pPr marL="285750" indent="-285750" defTabSz="622300">
                  <a:buFont typeface="Arial" pitchFamily="34" charset="0"/>
                  <a:buChar char="•"/>
                </a:pPr>
                <a:r>
                  <a:rPr lang="kk-KZ" sz="14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Жиынтық бағалауға арналған әдістемелік ұсыныстар</a:t>
                </a:r>
                <a:endParaRPr lang="ru-RU" sz="1400" b="1" dirty="0" err="1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285750" indent="-285750">
                  <a:buFont typeface="Arial" pitchFamily="34" charset="0"/>
                  <a:buChar char="•"/>
                </a:pPr>
                <a:endParaRPr lang="ru-RU" sz="1400" b="1" dirty="0">
                  <a:solidFill>
                    <a:prstClr val="black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4" name="Прямоугольник 23"/>
              <p:cNvSpPr/>
              <p:nvPr/>
            </p:nvSpPr>
            <p:spPr>
              <a:xfrm>
                <a:off x="8217790" y="2208952"/>
                <a:ext cx="3487290" cy="139755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kk-KZ" sz="14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Критериалды бағалау ережесі</a:t>
                </a:r>
                <a:endParaRPr lang="ru-RU" sz="1400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194118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Объект 2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96001789"/>
              </p:ext>
            </p:extLst>
          </p:nvPr>
        </p:nvGraphicFramePr>
        <p:xfrm>
          <a:off x="1635517" y="2976540"/>
          <a:ext cx="8852971" cy="2828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50E4-7867-45A6-94BB-B30865F9216B}" type="slidenum">
              <a:rPr lang="ru-RU" smtClean="0">
                <a:solidFill>
                  <a:prstClr val="black"/>
                </a:solidFill>
              </a:rPr>
              <a:pPr/>
              <a:t>14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08849" y="260658"/>
            <a:ext cx="813049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БӨЛІМ/ОРТАҚ ТАҚЫРЫП БОЙЫНША ЖИЫНТЫҚ БАҒАЛАУҒА ДАЙЫНДЫҚ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Стрелка вниз 27"/>
          <p:cNvSpPr/>
          <p:nvPr/>
        </p:nvSpPr>
        <p:spPr>
          <a:xfrm>
            <a:off x="2184023" y="1998132"/>
            <a:ext cx="2399812" cy="978408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*</a:t>
            </a:r>
            <a:r>
              <a:rPr lang="ru-RU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 rot="20879718">
            <a:off x="1561893" y="2566006"/>
            <a:ext cx="9550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талдайды</a:t>
            </a:r>
            <a:r>
              <a:rPr lang="ru-RU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ru-RU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дайындайды</a:t>
            </a:r>
            <a:r>
              <a:rPr lang="ru-RU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құрастырады</a:t>
            </a:r>
            <a:r>
              <a:rPr lang="ru-RU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2737" y="5373221"/>
            <a:ext cx="90091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prstClr val="black"/>
              </a:solidFill>
            </a:endParaRPr>
          </a:p>
          <a:p>
            <a:endParaRPr lang="ru-RU" dirty="0">
              <a:solidFill>
                <a:prstClr val="black"/>
              </a:solidFill>
            </a:endParaRPr>
          </a:p>
          <a:p>
            <a:r>
              <a:rPr lang="ru-RU" dirty="0" smtClean="0">
                <a:solidFill>
                  <a:prstClr val="black"/>
                </a:solidFill>
              </a:rPr>
              <a:t>*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ПӨО </a:t>
            </a:r>
            <a:r>
              <a:rPr lang="ru-RU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ҰБА </a:t>
            </a:r>
            <a:r>
              <a:rPr lang="ru-RU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ұсынған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әдістемелік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құралдарды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басшылыққа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Левая фигурная скобка 4"/>
          <p:cNvSpPr/>
          <p:nvPr/>
        </p:nvSpPr>
        <p:spPr>
          <a:xfrm rot="4660365">
            <a:off x="8496710" y="1227274"/>
            <a:ext cx="579810" cy="3458437"/>
          </a:xfrm>
          <a:prstGeom prst="leftBrace">
            <a:avLst>
              <a:gd name="adj1" fmla="val 8333"/>
              <a:gd name="adj2" fmla="val 5144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Левая фигурная скобка 9"/>
          <p:cNvSpPr/>
          <p:nvPr/>
        </p:nvSpPr>
        <p:spPr>
          <a:xfrm rot="4815273">
            <a:off x="3902562" y="1344192"/>
            <a:ext cx="579810" cy="5013667"/>
          </a:xfrm>
          <a:prstGeom prst="leftBrace">
            <a:avLst>
              <a:gd name="adj1" fmla="val 0"/>
              <a:gd name="adj2" fmla="val 5232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768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0"/>
            <a:ext cx="139147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  <a:latin typeface="Arial Narrow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48048" y="44635"/>
            <a:ext cx="10561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пәнінен бөлім бойынша жиынтық бағалау үлгісі</a:t>
            </a: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9386-C4BD-4AA4-B116-9B6182A4672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 Narrow" pitchFamily="34" charset="0"/>
              </a:rPr>
              <a:pPr/>
              <a:t>15</a:t>
            </a:fld>
            <a:endParaRPr lang="en-US">
              <a:solidFill>
                <a:prstClr val="black">
                  <a:tint val="75000"/>
                </a:prstClr>
              </a:solidFill>
              <a:latin typeface="Arial Narrow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15771959"/>
              </p:ext>
            </p:extLst>
          </p:nvPr>
        </p:nvGraphicFramePr>
        <p:xfrm>
          <a:off x="428625" y="548682"/>
          <a:ext cx="11344275" cy="5819009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3077516"/>
                <a:gridCol w="8266759"/>
              </a:tblGrid>
              <a:tr h="576064">
                <a:tc>
                  <a:txBody>
                    <a:bodyPr/>
                    <a:lstStyle/>
                    <a:p>
                      <a:r>
                        <a:rPr kumimoji="0" lang="ru-RU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Бөлім</a:t>
                      </a:r>
                      <a:endParaRPr kumimoji="0" lang="ru-RU" sz="16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kk-KZ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Бөлімше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0879" marR="90879" marT="9467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7.1С </a:t>
                      </a:r>
                      <a:r>
                        <a:rPr kumimoji="0" lang="ru-RU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Көпмүшелер</a:t>
                      </a:r>
                      <a:endParaRPr kumimoji="0" lang="ru-RU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Көпмүшелер</a:t>
                      </a:r>
                      <a:endParaRPr lang="ru-RU" sz="105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0879" marR="90879" marT="9467" marB="0">
                    <a:solidFill>
                      <a:schemeClr val="bg1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Ойлау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дағдыларының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деңгейлері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0879" marR="90879" marT="9467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85035" algn="l"/>
                        </a:tabLst>
                      </a:pPr>
                      <a:r>
                        <a:rPr lang="kk-KZ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Білу және түсіну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85035" algn="l"/>
                        </a:tabLst>
                      </a:pP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Қолдану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0879" marR="90879" marT="9467" marB="0">
                    <a:solidFill>
                      <a:schemeClr val="bg1"/>
                    </a:solidFill>
                  </a:tcPr>
                </a:tc>
              </a:tr>
              <a:tr h="6795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185035" algn="l"/>
                        </a:tabLst>
                        <a:defRPr/>
                      </a:pPr>
                      <a:r>
                        <a:rPr lang="ru-RU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Бағалау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критерийлері</a:t>
                      </a:r>
                      <a:endParaRPr lang="ru-RU" sz="11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0879" marR="90879" marT="9467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Бірмүшені</a:t>
                      </a:r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стандарт </a:t>
                      </a:r>
                      <a:r>
                        <a:rPr kumimoji="0" lang="ru-RU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түрге</a:t>
                      </a:r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келтіруді</a:t>
                      </a:r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біледі</a:t>
                      </a:r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оның</a:t>
                      </a:r>
                      <a:r>
                        <a:rPr kumimoji="0" lang="ru-RU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коэффициентін</a:t>
                      </a:r>
                      <a:r>
                        <a:rPr kumimoji="0" lang="ru-RU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анықтайды</a:t>
                      </a:r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r>
                        <a:rPr kumimoji="0" lang="ru-RU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Көпмүшелерді</a:t>
                      </a:r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қосу</a:t>
                      </a:r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</a:t>
                      </a:r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азайтуды</a:t>
                      </a:r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орындайды</a:t>
                      </a:r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90879" marR="90879" marT="9467" marB="0">
                    <a:solidFill>
                      <a:schemeClr val="bg1"/>
                    </a:solidFill>
                  </a:tcPr>
                </a:tc>
              </a:tr>
              <a:tr h="32254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185035" algn="l"/>
                        </a:tabLst>
                        <a:defRPr/>
                      </a:pP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Тапсырма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0879" marR="90879" marT="9467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5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159" marR="68159" marT="9467" marB="0">
                    <a:solidFill>
                      <a:schemeClr val="bg1"/>
                    </a:solidFill>
                  </a:tcPr>
                </a:tc>
              </a:tr>
              <a:tr h="1504565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185035" algn="l"/>
                        </a:tabLst>
                        <a:defRPr/>
                      </a:pPr>
                      <a:endParaRPr lang="ru-RU" sz="16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185035" algn="l"/>
                        </a:tabLst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Бірмүшені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стандарт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түрге келтіріңіз және оның коэффициентін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көрсетіңіз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185035" algn="l"/>
                        </a:tabLst>
                        <a:defRPr/>
                      </a:pPr>
                      <a:endParaRPr lang="ru-RU" sz="16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185035" algn="l"/>
                        </a:tabLst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Көпмүшелердің қосындысын және айырмасын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құрастырып, мәнін есептеңіздер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және  нәтижесін 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стандарт </a:t>
                      </a:r>
                      <a:r>
                        <a:rPr lang="ru-RU" sz="16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түрге келтіріңіздер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                        </a:t>
                      </a:r>
                      <a:r>
                        <a:rPr lang="ru-RU" sz="16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және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</a:t>
                      </a:r>
                    </a:p>
                  </a:txBody>
                  <a:tcPr marL="90879" marR="90879" marT="9467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02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185035" algn="l"/>
                        </a:tabLst>
                        <a:defRPr/>
                      </a:pPr>
                      <a:endParaRPr lang="ru-RU" sz="1100" b="1" dirty="0" smtClean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0879" marR="90879" marT="9467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5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159" marR="68159" marT="9467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7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  <a:latin typeface="Arial Narrow" pitchFamily="34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05963154"/>
              </p:ext>
            </p:extLst>
          </p:nvPr>
        </p:nvGraphicFramePr>
        <p:xfrm>
          <a:off x="6911450" y="3136196"/>
          <a:ext cx="2524921" cy="539342"/>
        </p:xfrm>
        <a:graphic>
          <a:graphicData uri="http://schemas.openxmlformats.org/presentationml/2006/ole">
            <p:oleObj spid="_x0000_s1083" name="Формула" r:id="rId4" imgW="1497950" imgH="431613" progId="Equation.3">
              <p:embed/>
            </p:oleObj>
          </a:graphicData>
        </a:graphic>
      </p:graphicFrame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7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  <a:latin typeface="Arial Narrow" pitchFamily="34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17996955"/>
              </p:ext>
            </p:extLst>
          </p:nvPr>
        </p:nvGraphicFramePr>
        <p:xfrm>
          <a:off x="2199497" y="3882033"/>
          <a:ext cx="1408155" cy="288032"/>
        </p:xfrm>
        <a:graphic>
          <a:graphicData uri="http://schemas.openxmlformats.org/presentationml/2006/ole">
            <p:oleObj spid="_x0000_s1084" name="Формула" r:id="rId5" imgW="838200" imgH="228600" progId="Equation.3">
              <p:embed/>
            </p:oleObj>
          </a:graphicData>
        </a:graphic>
      </p:graphicFrame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7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  <a:latin typeface="Arial Narrow" pitchFamily="34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62020320"/>
              </p:ext>
            </p:extLst>
          </p:nvPr>
        </p:nvGraphicFramePr>
        <p:xfrm>
          <a:off x="4717255" y="3801427"/>
          <a:ext cx="1369436" cy="300608"/>
        </p:xfrm>
        <a:graphic>
          <a:graphicData uri="http://schemas.openxmlformats.org/presentationml/2006/ole">
            <p:oleObj spid="_x0000_s1085" name="Формула" r:id="rId6" imgW="787400" imgH="228600" progId="Equation.3">
              <p:embed/>
            </p:oleObj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91990403"/>
              </p:ext>
            </p:extLst>
          </p:nvPr>
        </p:nvGraphicFramePr>
        <p:xfrm>
          <a:off x="678824" y="4344100"/>
          <a:ext cx="10699621" cy="1819786"/>
        </p:xfrm>
        <a:graphic>
          <a:graphicData uri="http://schemas.openxmlformats.org/drawingml/2006/table">
            <a:tbl>
              <a:tblPr firstRow="1" firstCol="1" bandRow="1"/>
              <a:tblGrid>
                <a:gridCol w="712655"/>
                <a:gridCol w="8832981"/>
                <a:gridCol w="1153985"/>
              </a:tblGrid>
              <a:tr h="2721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85035" algn="l"/>
                        </a:tabLst>
                      </a:pPr>
                      <a:r>
                        <a:rPr lang="ru-RU" sz="1600" b="1" dirty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№</a:t>
                      </a:r>
                      <a:endParaRPr lang="ru-RU" sz="16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70691" marR="70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Дескрипторлар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0691" marR="70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Балл</a:t>
                      </a:r>
                      <a:endParaRPr lang="ru-RU" sz="16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70691" marR="70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627">
                <a:tc rowSpan="4"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Arial Narrow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latin typeface="Arial Narrow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691" marR="70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85035" algn="l"/>
                        </a:tabLst>
                      </a:pP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Бірмүшелердің</a:t>
                      </a:r>
                      <a:r>
                        <a:rPr lang="ru-RU" sz="16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коэффициенттерін</a:t>
                      </a:r>
                      <a:r>
                        <a:rPr lang="ru-RU" sz="16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көбейтеді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0691" marR="706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85035" algn="l"/>
                        </a:tabLst>
                      </a:pPr>
                      <a:r>
                        <a:rPr lang="ru-RU" sz="160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70691" marR="706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6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85035" algn="l"/>
                        </a:tabLst>
                      </a:pP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Айнымалыларды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көбейткенде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дәреженің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қасиеттерін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қолданады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0691" marR="706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85035" algn="l"/>
                        </a:tabLst>
                      </a:pPr>
                      <a:r>
                        <a:rPr lang="ru-RU" sz="160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70691" marR="706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6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85035" algn="l"/>
                        </a:tabLst>
                      </a:pPr>
                      <a:r>
                        <a:rPr kumimoji="0" lang="ru-RU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Бірмүшені</a:t>
                      </a:r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стандарт </a:t>
                      </a:r>
                      <a:r>
                        <a:rPr kumimoji="0" lang="ru-RU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түрде</a:t>
                      </a:r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16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жазады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0691" marR="706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85035" algn="l"/>
                        </a:tabLst>
                      </a:pPr>
                      <a:r>
                        <a:rPr lang="ru-RU" sz="1600" dirty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70691" marR="706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6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85035" algn="l"/>
                        </a:tabLst>
                      </a:pP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Бірмүшенің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коэффициентін</a:t>
                      </a:r>
                      <a:r>
                        <a:rPr lang="ru-RU" sz="16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көрсетеді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0691" marR="706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85035" algn="l"/>
                        </a:tabLst>
                      </a:pPr>
                      <a:r>
                        <a:rPr lang="ru-RU" sz="1600" dirty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70691" marR="706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627">
                <a:tc rowSpan="2">
                  <a:txBody>
                    <a:bodyPr/>
                    <a:lstStyle/>
                    <a:p>
                      <a:pPr algn="ctr"/>
                      <a:r>
                        <a:rPr lang="kk-KZ" sz="1800" dirty="0" smtClean="0">
                          <a:latin typeface="Arial Narrow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latin typeface="Arial Narrow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691" marR="706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85035" algn="l"/>
                        </a:tabLst>
                      </a:pP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Көпмүшелердің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қосындысын</a:t>
                      </a:r>
                      <a:r>
                        <a:rPr lang="ru-RU" sz="16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табады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0691" marR="706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85035" algn="l"/>
                        </a:tabLst>
                      </a:pPr>
                      <a:r>
                        <a:rPr lang="ru-RU" sz="1600" dirty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70691" marR="706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6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85035" algn="l"/>
                        </a:tabLst>
                      </a:pP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Көпмүшелердің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айырмасын</a:t>
                      </a:r>
                      <a:r>
                        <a:rPr lang="ru-RU" sz="1600" baseline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табады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0691" marR="706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85035" algn="l"/>
                        </a:tabLst>
                      </a:pPr>
                      <a:r>
                        <a:rPr lang="ru-RU" sz="1600" dirty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70691" marR="706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352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2"/>
          <p:cNvSpPr txBox="1">
            <a:spLocks/>
          </p:cNvSpPr>
          <p:nvPr/>
        </p:nvSpPr>
        <p:spPr>
          <a:xfrm>
            <a:off x="134475" y="204391"/>
            <a:ext cx="11966028" cy="4119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Оқу мақсаттары </a:t>
            </a:r>
            <a:r>
              <a:rPr lang="ru-RU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бағалау критерийлерінің сәйкестігі</a:t>
            </a:r>
            <a:endParaRPr lang="ru-RU" sz="24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165529" y="952501"/>
          <a:ext cx="4673171" cy="42773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3538"/>
                <a:gridCol w="1602683"/>
                <a:gridCol w="2266950"/>
              </a:tblGrid>
              <a:tr h="5162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Бөлім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3865" marR="6386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Бөлімше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3865" marR="6386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 мақсаты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3865" marR="6386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8438"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7.1С  </a:t>
                      </a:r>
                      <a:r>
                        <a:rPr lang="ru-RU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Көпмүше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(1</a:t>
                      </a:r>
                      <a:r>
                        <a:rPr lang="kk-KZ" sz="14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с)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3865" marR="63865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Бірмүше</a:t>
                      </a:r>
                      <a:r>
                        <a:rPr lang="ru-RU" sz="14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және оларға амалдар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қолдану</a:t>
                      </a:r>
                      <a:r>
                        <a:rPr lang="kk-KZ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Бірмүшенің  дәрежесі</a:t>
                      </a:r>
                      <a:r>
                        <a:rPr lang="ru-RU" sz="14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стандарт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түрі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3865" marR="63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7.2.1.2</a:t>
                      </a:r>
                    </a:p>
                    <a:p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Бірмүшенің анықтамасын білу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 </a:t>
                      </a:r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оның коэффициенті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мен </a:t>
                      </a:r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дәрежесін </a:t>
                      </a:r>
                      <a:r>
                        <a:rPr lang="ru-RU" sz="14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табу</a:t>
                      </a:r>
                      <a:endParaRPr lang="ru-RU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3865" marR="6386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27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Көпмүшеге амалдар қолдану.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3865" marR="63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kk-KZ" sz="14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ru-RU" sz="140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7.2.1.7</a:t>
                      </a:r>
                    </a:p>
                    <a:p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Көпмүшені қосу және азайту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;</a:t>
                      </a:r>
                      <a:endParaRPr lang="ru-RU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3865" marR="6386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6117488" y="989092"/>
          <a:ext cx="5503010" cy="41690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3011"/>
                <a:gridCol w="3809999"/>
              </a:tblGrid>
              <a:tr h="7444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Ойлау дағдыларының деңгейі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Бағалау критерийлері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2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85035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85035" algn="l"/>
                        </a:tabLs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85035" algn="l"/>
                        </a:tabLs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Қолдану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</a:t>
                      </a:r>
                    </a:p>
                    <a:p>
                      <a:endParaRPr kumimoji="0" lang="ru-RU" sz="140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0" lang="ru-RU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Бірмүшені </a:t>
                      </a:r>
                      <a:r>
                        <a:rPr kumimoji="0"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стандарт </a:t>
                      </a:r>
                      <a:r>
                        <a:rPr kumimoji="0" lang="ru-RU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түрге келтіреді</a:t>
                      </a:r>
                      <a:r>
                        <a:rPr kumimoji="0"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ru-RU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оның коэффициентін</a:t>
                      </a:r>
                      <a:r>
                        <a:rPr kumimoji="0"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анықтайды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335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 және түсіну</a:t>
                      </a: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45720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Көпмүшелерді қосуды және азайтуды</a:t>
                      </a:r>
                      <a:r>
                        <a:rPr kumimoji="0"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4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орындайды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6757" marR="567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Стрелка вправо 3"/>
          <p:cNvSpPr/>
          <p:nvPr/>
        </p:nvSpPr>
        <p:spPr>
          <a:xfrm>
            <a:off x="4838699" y="2514600"/>
            <a:ext cx="1278789" cy="3143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4838700" y="4024312"/>
            <a:ext cx="1278789" cy="3143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018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838200" y="106247"/>
            <a:ext cx="10515600" cy="4697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тоқсан бойынша жиынтық бағалау (үзінді)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2437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546" y="1143000"/>
            <a:ext cx="5153446" cy="3736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34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07861" y="1173479"/>
            <a:ext cx="6157419" cy="3858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91358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18455" y="365136"/>
            <a:ext cx="11375756" cy="828243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Бөлім/ортақ тақырып бойынша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жиынтық бағалаудың нәтижесі бойынша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кері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байланыс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құралы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- РУБРИКА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8675" y="1340840"/>
            <a:ext cx="10515600" cy="1973869"/>
          </a:xfrm>
        </p:spPr>
        <p:txBody>
          <a:bodyPr>
            <a:noAutofit/>
          </a:bodyPr>
          <a:lstStyle/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Рубрика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бағалау критерийлеріне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сәйкес оқу жетістігінің деңгейлерін көрсеру құралы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Рубрикада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мұғалім әрбір оқушы үшін әрбір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критерий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оның  қол жеткізген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оқу жетістігінің деңгейін белгілеп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көрсетеді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000" dirty="0">
              <a:latin typeface="Arial Narrow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622209" y="4305982"/>
            <a:ext cx="384043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4" tIns="60957" rIns="121914" bIns="60957" rtlCol="0" anchor="ctr"/>
          <a:lstStyle/>
          <a:p>
            <a:pPr algn="ctr" defTabSz="1219140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622209" y="5559589"/>
            <a:ext cx="384043" cy="288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4" tIns="60957" rIns="121914" bIns="60957" rtlCol="0" anchor="ctr"/>
          <a:lstStyle/>
          <a:p>
            <a:pPr algn="ctr" defTabSz="1219140"/>
            <a:endParaRPr lang="ru-RU">
              <a:solidFill>
                <a:prstClr val="white"/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57293044"/>
              </p:ext>
            </p:extLst>
          </p:nvPr>
        </p:nvGraphicFramePr>
        <p:xfrm>
          <a:off x="179689" y="3463375"/>
          <a:ext cx="11811001" cy="3234861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2657475"/>
                <a:gridCol w="3182084"/>
                <a:gridCol w="2971005"/>
                <a:gridCol w="3000437"/>
              </a:tblGrid>
              <a:tr h="335902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k-KZ" sz="1800" dirty="0" smtClean="0">
                          <a:effectLst/>
                          <a:latin typeface="Arial Narrow" pitchFamily="34" charset="0"/>
                          <a:ea typeface="Calibri"/>
                          <a:cs typeface="Times New Roman" panose="02020603050405020304" pitchFamily="18" charset="0"/>
                        </a:rPr>
                        <a:t>Бағалау критерийлері</a:t>
                      </a:r>
                      <a:endParaRPr lang="ru-RU" sz="1800" dirty="0">
                        <a:effectLst/>
                        <a:latin typeface="Arial Narrow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159" marR="68159" marT="9467" marB="0" anchor="ctr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k-KZ" sz="1800" dirty="0" smtClean="0">
                          <a:effectLst/>
                          <a:latin typeface="Arial Narrow" pitchFamily="34" charset="0"/>
                          <a:ea typeface="Calibri"/>
                          <a:cs typeface="Times New Roman" panose="02020603050405020304" pitchFamily="18" charset="0"/>
                        </a:rPr>
                        <a:t>Деңгейлер</a:t>
                      </a:r>
                      <a:endParaRPr lang="ru-RU" sz="1800" dirty="0">
                        <a:effectLst/>
                        <a:latin typeface="Arial Narrow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159" marR="68159" marT="9467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159" marR="68159" marT="9467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159" marR="68159" marT="9467" marB="0">
                    <a:solidFill>
                      <a:schemeClr val="bg1"/>
                    </a:solidFill>
                  </a:tcPr>
                </a:tc>
              </a:tr>
              <a:tr h="470263">
                <a:tc vMerge="1">
                  <a:txBody>
                    <a:bodyPr/>
                    <a:lstStyle/>
                    <a:p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159" marR="68159" marT="9467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k-KZ" sz="1800" b="1" i="1" dirty="0" smtClean="0">
                          <a:effectLst/>
                          <a:latin typeface="Arial Narrow" pitchFamily="34" charset="0"/>
                          <a:ea typeface="Calibri"/>
                          <a:cs typeface="Times New Roman" panose="02020603050405020304" pitchFamily="18" charset="0"/>
                        </a:rPr>
                        <a:t>Жоғары</a:t>
                      </a:r>
                      <a:endParaRPr lang="ru-RU" sz="1800" b="1" i="1" dirty="0">
                        <a:effectLst/>
                        <a:latin typeface="Arial Narrow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159" marR="68159" marT="946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k-KZ" sz="1800" b="1" i="1" dirty="0" smtClean="0">
                          <a:effectLst/>
                          <a:latin typeface="Arial Narrow" pitchFamily="34" charset="0"/>
                          <a:ea typeface="Calibri"/>
                          <a:cs typeface="Times New Roman" panose="02020603050405020304" pitchFamily="18" charset="0"/>
                        </a:rPr>
                        <a:t>Орта</a:t>
                      </a:r>
                      <a:endParaRPr lang="ru-RU" sz="1800" b="1" i="1" dirty="0">
                        <a:effectLst/>
                        <a:latin typeface="Arial Narrow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159" marR="68159" marT="946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k-KZ" sz="1800" b="1" i="1" dirty="0" smtClean="0">
                          <a:effectLst/>
                          <a:latin typeface="Arial Narrow" pitchFamily="34" charset="0"/>
                          <a:ea typeface="Calibri"/>
                          <a:cs typeface="Times New Roman" panose="02020603050405020304" pitchFamily="18" charset="0"/>
                        </a:rPr>
                        <a:t>Төмен</a:t>
                      </a:r>
                      <a:endParaRPr lang="ru-RU" sz="1800" b="1" i="1" dirty="0">
                        <a:effectLst/>
                        <a:latin typeface="Arial Narrow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159" marR="68159" marT="9467" marB="0" anchor="ctr">
                    <a:solidFill>
                      <a:schemeClr val="bg1"/>
                    </a:solidFill>
                  </a:tcPr>
                </a:tc>
              </a:tr>
              <a:tr h="144138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800" b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Бірмүшені </a:t>
                      </a:r>
                      <a:r>
                        <a:rPr lang="ru-RU" sz="18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стандарт </a:t>
                      </a:r>
                      <a:r>
                        <a:rPr lang="ru-RU" sz="1800" b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түрге келтіруді</a:t>
                      </a:r>
                      <a:r>
                        <a:rPr lang="ru-RU" sz="18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біледі</a:t>
                      </a:r>
                      <a:r>
                        <a:rPr lang="ru-RU" sz="18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800" b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бірмүшенің коэффициентін</a:t>
                      </a:r>
                      <a:r>
                        <a:rPr lang="ru-RU" sz="18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анықтайды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946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Дәреженің қасиеттерін қолданады, бірмүшені стандарт түрге келтіреді, бірмүшенің коэффициентін анықтайды</a:t>
                      </a:r>
                    </a:p>
                  </a:txBody>
                  <a:tcPr marL="68159" marR="68159" marT="946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kk-KZ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Бірмүшені стандарт түрге келтіргенде дәрежені қолданады, бірақ  аздаған қателер жібереді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946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kk-KZ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Бірмүшені стандарт түрге келтіруде және коэффициентін анықтағанда </a:t>
                      </a:r>
                      <a:r>
                        <a:rPr lang="kk-KZ" sz="18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қиналады, қателеседі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endParaRPr lang="ru-RU" sz="18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9467" marB="0" anchor="ctr">
                    <a:solidFill>
                      <a:schemeClr val="bg1"/>
                    </a:solidFill>
                  </a:tcPr>
                </a:tc>
              </a:tr>
              <a:tr h="9873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Көпмүшелерді қосу және азайтуды</a:t>
                      </a:r>
                      <a:r>
                        <a:rPr lang="ru-RU" sz="18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орындайды</a:t>
                      </a:r>
                      <a:endParaRPr lang="ru-RU" sz="1800" b="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946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Көпмүшелердің қосындысы</a:t>
                      </a:r>
                      <a:r>
                        <a:rPr lang="kk-KZ" sz="18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мен айырмасын дұрыс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8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табады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946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Көпмүшелердің қосындысы</a:t>
                      </a:r>
                      <a:r>
                        <a:rPr lang="kk-KZ" sz="18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мен айырмасын толық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орындай алмайды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946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Көпмүшелерді</a:t>
                      </a:r>
                      <a:r>
                        <a:rPr lang="ru-RU" sz="18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қосу</a:t>
                      </a:r>
                      <a:r>
                        <a:rPr lang="ru-RU" sz="18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және</a:t>
                      </a:r>
                      <a:r>
                        <a:rPr lang="ru-RU" sz="18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азайтуды</a:t>
                      </a:r>
                      <a:r>
                        <a:rPr lang="ru-RU" sz="18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орындағанда</a:t>
                      </a:r>
                      <a:endParaRPr lang="ru-RU" sz="1800" b="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baseline="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қателеседі</a:t>
                      </a:r>
                      <a:endParaRPr lang="ru-RU" sz="1800" b="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159" marR="68159" marT="9467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5674675" y="6244140"/>
            <a:ext cx="288032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8656275" y="6211079"/>
            <a:ext cx="288032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670211" y="5260816"/>
            <a:ext cx="288032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8636416" y="5257750"/>
            <a:ext cx="288032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1565739" y="6211079"/>
            <a:ext cx="288032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11558641" y="5283349"/>
            <a:ext cx="288032" cy="3600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63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5752" y="144016"/>
            <a:ext cx="8534400" cy="1196752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БӨЛІМ/ОРТАҚ ТАҚЫРЫП БОЙЫНША ЖИЫНТЫҚ БАҒАЛАУ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Бөлім/ортақ тақырып бойынша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жиынтық бағалауға арналған тапсырма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оқу мақсаттары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бағалау критерийлеріне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сәйкес  құрастырылады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Мектептің әдістемелік бірлестіктері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оқу жылына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арналған жиынтық бағалау жоспарын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құрады және бекітеді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Әрбір пән бойынша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жиынтық бағалауға арналған тапсырмалардың үлгілері берілген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әдістемелік ұсыныстарды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ПӨО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ҰБА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дайындайды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800" dirty="0">
              <a:latin typeface="Arial Narrow" panose="020B0606020202030204" pitchFamily="34" charset="0"/>
            </a:endParaRPr>
          </a:p>
          <a:p>
            <a:pPr lvl="0"/>
            <a:endParaRPr lang="ru-RU" sz="2400" dirty="0"/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50E4-7867-45A6-94BB-B30865F9216B}" type="slidenum">
              <a:rPr lang="ru-RU" smtClean="0">
                <a:solidFill>
                  <a:prstClr val="black"/>
                </a:solidFill>
              </a:rPr>
              <a:pPr/>
              <a:t>19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241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27016051"/>
              </p:ext>
            </p:extLst>
          </p:nvPr>
        </p:nvGraphicFramePr>
        <p:xfrm>
          <a:off x="0" y="1391016"/>
          <a:ext cx="11805433" cy="4347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70614"/>
                <a:gridCol w="9334819"/>
              </a:tblGrid>
              <a:tr h="1328403">
                <a:tc rowSpan="4">
                  <a:txBody>
                    <a:bodyPr/>
                    <a:lstStyle/>
                    <a:p>
                      <a:pPr algn="ctr" eaLnBrk="0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Критериалды бағалау жүйесі</a:t>
                      </a:r>
                      <a:endParaRPr lang="ru-RU" sz="2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eaLnBrk="0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  <a:tabLst>
                          <a:tab pos="262890" algn="l"/>
                        </a:tabLst>
                      </a:pPr>
                      <a:r>
                        <a:rPr lang="kk-KZ" sz="2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Критериалды </a:t>
                      </a:r>
                      <a:r>
                        <a:rPr lang="kk-KZ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бағалаудың қағидаттары.  Критериалды бағалау жүйесінің мазмұны.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</a:tr>
              <a:tr h="10574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kk-KZ" sz="2200" spc="-3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Критериалды </a:t>
                      </a:r>
                      <a:r>
                        <a:rPr lang="kk-KZ" sz="22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бағалаудың құрылымы.   Қалыптастырушы бағалау үдерісі</a:t>
                      </a:r>
                      <a:r>
                        <a:rPr lang="kk-KZ" sz="2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</a:tr>
              <a:tr h="8216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kk-KZ" sz="2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Жиынтық </a:t>
                      </a:r>
                      <a:r>
                        <a:rPr lang="kk-KZ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бағалау үдерісі.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ea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kk-KZ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</a:tr>
              <a:tr h="10266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0" hangingPunct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kk-KZ" sz="2200" spc="-3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 </a:t>
                      </a:r>
                      <a:r>
                        <a:rPr lang="kk-KZ" sz="22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қою тәртібі. Білім алушы портфолиосы. 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517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" y="582742"/>
            <a:ext cx="10410427" cy="7166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2600" b="1" dirty="0">
                <a:solidFill>
                  <a:srgbClr val="1D7D9B"/>
                </a:solidFill>
                <a:latin typeface="Times New Roman" pitchFamily="18" charset="0"/>
                <a:cs typeface="Times New Roman" pitchFamily="18" charset="0"/>
              </a:rPr>
              <a:t>Тоқсандық </a:t>
            </a:r>
            <a:r>
              <a:rPr lang="ru-RU" sz="2600" b="1" dirty="0" err="1" smtClean="0">
                <a:solidFill>
                  <a:srgbClr val="1D7D9B"/>
                </a:solidFill>
                <a:latin typeface="Times New Roman" pitchFamily="18" charset="0"/>
                <a:cs typeface="Times New Roman" pitchFamily="18" charset="0"/>
              </a:rPr>
              <a:t>жиынтық </a:t>
            </a:r>
            <a:r>
              <a:rPr lang="ru-RU" sz="2600" b="1" dirty="0" err="1">
                <a:solidFill>
                  <a:srgbClr val="1D7D9B"/>
                </a:solidFill>
                <a:latin typeface="Times New Roman" pitchFamily="18" charset="0"/>
                <a:cs typeface="Times New Roman" pitchFamily="18" charset="0"/>
              </a:rPr>
              <a:t>бағалау</a:t>
            </a:r>
            <a:endParaRPr lang="ru-RU" sz="2600" b="1" dirty="0">
              <a:solidFill>
                <a:srgbClr val="1D7D9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6546" name="Rectangle 2"/>
          <p:cNvSpPr>
            <a:spLocks noChangeArrowheads="1"/>
          </p:cNvSpPr>
          <p:nvPr/>
        </p:nvSpPr>
        <p:spPr bwMode="auto">
          <a:xfrm>
            <a:off x="1058785" y="1339903"/>
            <a:ext cx="10708105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Тоқсандық жиынтық бағалау тоқсан аяғында өткізіліп, балл және баға қою арқылы оқушының білімі, дағдысы, түсінуі туралы дәлелдемелерін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көрсетеді.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Тоқсандық жиынтық бағалау түрлі бақылау және тексеру жұмыстарын ұйымдастыру арқылы өткізіледі.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Тоқсандық жиынтық жұмысты құрастыруда оның білу мен түсінуді, қолдану дағдыларымен ғана шектелмей, оқушының жоғарғы деңгейдегі ойлау қабілетін: анализ, синтез және баға беруін анықтауға мүмкіндік беретін тапсырмаларды қамтуы маңызды екендігін ескерген жөн.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Тоқсандық жиынтық бағалауға арналған тапсырмалар үлгілері әдістемелік нұсқаулықтарда беріледі.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Дегенмен әр мектеп жиынтық бағалау тапсырмаларын өз еркімен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дайындай алады. Мұғалімге көмек ретінде жиынтық бағалаудың тапсырмалары жинақталған базасы да қолданылуы мүмкін.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Оқу жылының басында мектептегі әдістемелік бірлестікте оқу жылына арналып жасалған бағалау жоспары әзірленеді.</a:t>
            </a:r>
            <a:endParaRPr kumimoji="0" lang="kk-KZ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866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15413" y="188640"/>
            <a:ext cx="109728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kk-KZ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ТОҚСАНДЫҚ ЖИЫНТЫҚ БАҒАЛАУ</a:t>
            </a:r>
            <a:endParaRPr lang="en-US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1"/>
          <p:cNvSpPr txBox="1">
            <a:spLocks/>
          </p:cNvSpPr>
          <p:nvPr/>
        </p:nvSpPr>
        <p:spPr>
          <a:xfrm>
            <a:off x="609600" y="1481333"/>
            <a:ext cx="109728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Font typeface="Wingdings 3"/>
              <a:buNone/>
            </a:pP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Тапсырманы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құрастырушы мұғалім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бағдарламасындағы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мақсаттарына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шолу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спецификациясына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құрастырады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құрастырылған тапсырмалар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балл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қою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кестелерін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ПӨО мен ҰБА-на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сараптамаға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жібереді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Сараптамадан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балл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қою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кестелерін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толықтырады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ПӨО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жібереді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7157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39885" y="1412776"/>
            <a:ext cx="6720747" cy="498338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Тоқсан бойынша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жиынтық бағалау спецификациясы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(ЖБС)-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жиынтық бағалаудың мазмұны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форматын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көрсететін құжат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lv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Тест спецификация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тапсырмаларды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бағалаудың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мазмұны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форматынан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сондай-ақ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тапсырмалардың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мазмұнының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сипаттамасынан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0">
              <a:buNone/>
            </a:pPr>
            <a:r>
              <a:rPr lang="ru-RU" sz="2800" dirty="0" smtClean="0">
                <a:latin typeface="Arial Narrow" pitchFamily="34" charset="0"/>
              </a:rPr>
              <a:t>.</a:t>
            </a:r>
            <a:endParaRPr lang="ru-RU" sz="2800" dirty="0">
              <a:latin typeface="Arial Narrow" pitchFamily="34" charset="0"/>
            </a:endParaRPr>
          </a:p>
          <a:p>
            <a:pPr marL="0" lvl="0" indent="0">
              <a:buNone/>
            </a:pPr>
            <a:endParaRPr lang="ru-RU" sz="2800" dirty="0" smtClean="0">
              <a:latin typeface="Arial Narrow" pitchFamily="34" charset="0"/>
            </a:endParaRPr>
          </a:p>
          <a:p>
            <a:pPr marL="0" lvl="0" indent="0">
              <a:buNone/>
            </a:pPr>
            <a:endParaRPr lang="ru-RU" sz="2800" dirty="0">
              <a:latin typeface="Arial Narrow" pitchFamily="34" charset="0"/>
            </a:endParaRPr>
          </a:p>
          <a:p>
            <a:pPr marL="0" lvl="0" indent="0">
              <a:buNone/>
            </a:pPr>
            <a:endParaRPr lang="ru-RU" sz="2800" dirty="0" smtClean="0">
              <a:latin typeface="Arial Narrow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91819" y="188640"/>
            <a:ext cx="109728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ТОҚСАНДЫҚ ЖИЫНТЫҚ БАҒАЛАУ</a:t>
            </a:r>
            <a:endParaRPr lang="en-US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5360" y="2348881"/>
            <a:ext cx="43204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Оқу бағдарламасы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  <a:hlinkClick r:id="rId3" action="ppaction://hlinkfile"/>
              </a:rPr>
              <a:t>Пән</a:t>
            </a: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70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ТОҚСАНДЫҚ ЖИЫНТЫҚ </a:t>
            </a:r>
            <a:r>
              <a:rPr lang="kk-KZ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БАҒАЛАУДЫ ӨТКІЗУ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481328"/>
            <a:ext cx="10972800" cy="497200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Тоқсандық бағалау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  және балдарды қою кестесін әзірлеу бір параллельдегі барлық сыныптар үшін  біркелкі Тест спецификациясы негізінде жүзеге асырылады.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Тоқсандық жиынтық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  әр түрлі болуы мүмкін (тест, сынақтар, бақылау жұмысы және т.б.).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Тоқсандық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жиынтық бағалауды өткізу кестесі мектеп директорының бұйрығымен бекітіліп, тоқсан басында  ата-аналар мен оқушылардың назарына жеткізіледі.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Тоқсандық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жиынтық жұмыс бір параллель үшін бірдей жағдайда өткізіледі.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Тоқсандық 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жиынтық бағалауды қайтадан орындауға (көшіруге) болмайды.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Егер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тоқсандық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жиынтық бағалауға белгілі бір себептермен қатыса алмаған жағдайда (ауырып қалуы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конференцияға, олимпиадаға және басқа да ғылыми жарыстарға қатысқан жағдайда), пән бойынша орындай алмаған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тоқсандық жиынтық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 мектепке келгеннен кейінгі екі апта ішінде орындауы тиіс; бұл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 тоқсандық  жиынтық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жұмысының қосымша нұсқасы қолданылады</a:t>
            </a:r>
            <a:r>
              <a:rPr lang="kk-KZ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4169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1992" y="159657"/>
            <a:ext cx="9144000" cy="861842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/>
            </a:r>
            <a:br>
              <a:rPr lang="ru-RU" sz="4000" b="1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</a:br>
            <a:r>
              <a:rPr lang="ru-RU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МОДЕРАЦИЯ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3771" y="1513812"/>
            <a:ext cx="10522858" cy="4680520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Бағалаудың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бірыңғай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белгілеу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талқылау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үдерісі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Модерация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бағалауды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стандарттау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мұғалімдердің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талқылауы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белгіленген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Модерация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>
              <a:buFont typeface="Wingdings" pitchFamily="2" charset="2"/>
              <a:buChar char="ü"/>
            </a:pP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мұғалімдердің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қатысуымен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just">
              <a:buFont typeface="Wingdings" pitchFamily="2" charset="2"/>
              <a:buChar char="ü"/>
            </a:pPr>
            <a:r>
              <a:rPr lang="kk-KZ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олар белгілі бір пән бойынша балл қою кестесін бірыңғай қолданудың тәсілі арқылы жұмысты бастапқы бағалауды талқылайды.</a:t>
            </a:r>
          </a:p>
          <a:p>
            <a:pPr marL="0" indent="0" algn="just">
              <a:buNone/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Модерация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қорытындысы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тоқсандық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бағалаудың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өзгеруі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Модерациялау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төраға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әдістемелік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бірлестіктің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жетекшісімен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6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Тоқсандық</a:t>
            </a:r>
            <a:r>
              <a:rPr lang="ru-RU" sz="6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жиынтқө</a:t>
            </a:r>
            <a:r>
              <a:rPr lang="ru-RU" sz="6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бағалауды</a:t>
            </a:r>
            <a:r>
              <a:rPr lang="ru-RU" sz="6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модерациялау</a:t>
            </a:r>
            <a:r>
              <a:rPr lang="ru-RU" sz="6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тәртібі</a:t>
            </a:r>
            <a:r>
              <a:rPr lang="ru-RU" sz="6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Критериалды</a:t>
            </a:r>
            <a:r>
              <a:rPr lang="ru-RU" sz="6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6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ережелерімен</a:t>
            </a:r>
            <a:r>
              <a:rPr lang="ru-RU" sz="6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белгіленеді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800" dirty="0">
              <a:latin typeface="Arial Narrow" pitchFamily="34" charset="0"/>
            </a:endParaRPr>
          </a:p>
          <a:p>
            <a:pPr marL="0" indent="0" algn="just">
              <a:buNone/>
            </a:pPr>
            <a:endParaRPr lang="ru-RU" sz="2800" dirty="0">
              <a:latin typeface="Arial Narrow" pitchFamily="34" charset="0"/>
            </a:endParaRPr>
          </a:p>
          <a:p>
            <a:pPr marL="0" indent="0" algn="just">
              <a:buNone/>
            </a:pPr>
            <a:endParaRPr lang="ru-RU" sz="28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864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27849" y="404664"/>
            <a:ext cx="30572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latin typeface="Arial Narrow" panose="020B0606020202030204" pitchFamily="34" charset="0"/>
              </a:rPr>
              <a:t>МОДЕРАЦИЯ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39816" y="1484785"/>
            <a:ext cx="36343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err="1">
                <a:latin typeface="Arial Narrow" panose="020B0606020202030204" pitchFamily="34" charset="0"/>
              </a:rPr>
              <a:t>Мұғалімнің</a:t>
            </a:r>
            <a:r>
              <a:rPr lang="ru-RU" sz="3600" dirty="0">
                <a:latin typeface="Arial Narrow" panose="020B0606020202030204" pitchFamily="34" charset="0"/>
              </a:rPr>
              <a:t> </a:t>
            </a:r>
            <a:r>
              <a:rPr lang="ru-RU" sz="3600" dirty="0" err="1">
                <a:latin typeface="Arial Narrow" panose="020B0606020202030204" pitchFamily="34" charset="0"/>
              </a:rPr>
              <a:t>әрекеті</a:t>
            </a:r>
            <a:endParaRPr lang="ru-RU" sz="3600" dirty="0">
              <a:latin typeface="Arial Narrow" panose="020B0606020202030204" pitchFamily="34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2761228400"/>
              </p:ext>
            </p:extLst>
          </p:nvPr>
        </p:nvGraphicFramePr>
        <p:xfrm>
          <a:off x="1775520" y="2131116"/>
          <a:ext cx="8784976" cy="39954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611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90316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МОДЕРАЦИЯ </a:t>
            </a: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1991544" y="1412777"/>
            <a:ext cx="8229600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800" b="1" dirty="0">
                <a:solidFill>
                  <a:prstClr val="black"/>
                </a:solidFill>
              </a:rPr>
              <a:t>1</a:t>
            </a:r>
            <a:r>
              <a:rPr lang="en-US" sz="1800" b="1" dirty="0">
                <a:solidFill>
                  <a:prstClr val="black"/>
                </a:solidFill>
              </a:rPr>
              <a:t>-</a:t>
            </a:r>
            <a:r>
              <a:rPr lang="kk-KZ" sz="1800" b="1" dirty="0">
                <a:solidFill>
                  <a:prstClr val="black"/>
                </a:solidFill>
              </a:rPr>
              <a:t>тапсырма</a:t>
            </a:r>
            <a:r>
              <a:rPr lang="ru-RU" sz="1800" b="1" dirty="0">
                <a:solidFill>
                  <a:prstClr val="black"/>
                </a:solidFill>
              </a:rPr>
              <a:t>. </a:t>
            </a:r>
            <a:r>
              <a:rPr lang="ru-RU" sz="1800" dirty="0" err="1">
                <a:solidFill>
                  <a:prstClr val="black"/>
                </a:solidFill>
              </a:rPr>
              <a:t>Өрнектің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мәнін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табыңыз</a:t>
            </a:r>
            <a:r>
              <a:rPr lang="ru-RU" sz="1800" dirty="0">
                <a:solidFill>
                  <a:prstClr val="black"/>
                </a:solidFill>
              </a:rPr>
              <a:t>: 73 + 25 – (46 </a:t>
            </a:r>
            <a:r>
              <a:rPr lang="kk-KZ" sz="1800" dirty="0"/>
              <a:t>–</a:t>
            </a:r>
            <a:r>
              <a:rPr lang="ru-RU" sz="1800" dirty="0">
                <a:solidFill>
                  <a:prstClr val="black"/>
                </a:solidFill>
              </a:rPr>
              <a:t> 27)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sz="1800" dirty="0">
                <a:solidFill>
                  <a:prstClr val="black"/>
                </a:solidFill>
              </a:rPr>
              <a:t>(4 балл)</a:t>
            </a:r>
          </a:p>
          <a:p>
            <a:pPr marL="0" indent="0" algn="ctr">
              <a:buNone/>
            </a:pPr>
            <a:r>
              <a:rPr lang="ru-RU" sz="2000" b="1" dirty="0">
                <a:latin typeface="Georgia" pitchFamily="18" charset="0"/>
              </a:rPr>
              <a:t>Балл </a:t>
            </a:r>
            <a:r>
              <a:rPr lang="kk-KZ" sz="2000" b="1" dirty="0" smtClean="0">
                <a:latin typeface="Georgia" pitchFamily="18" charset="0"/>
              </a:rPr>
              <a:t>қ</a:t>
            </a:r>
            <a:r>
              <a:rPr lang="ru-RU" sz="2000" b="1" dirty="0" err="1" smtClean="0">
                <a:latin typeface="Georgia" pitchFamily="18" charset="0"/>
              </a:rPr>
              <a:t>ою</a:t>
            </a:r>
            <a:r>
              <a:rPr lang="ru-RU" sz="2000" b="1" dirty="0" smtClean="0">
                <a:latin typeface="Georgia" pitchFamily="18" charset="0"/>
              </a:rPr>
              <a:t> </a:t>
            </a:r>
            <a:r>
              <a:rPr lang="ru-RU" sz="2000" b="1" dirty="0" err="1">
                <a:latin typeface="Georgia" pitchFamily="18" charset="0"/>
              </a:rPr>
              <a:t>кестесі</a:t>
            </a:r>
            <a:endParaRPr lang="ru-RU" sz="2000" b="1" dirty="0">
              <a:latin typeface="Georgia" pitchFamily="18" charset="0"/>
            </a:endParaRPr>
          </a:p>
          <a:p>
            <a:pPr marL="0" indent="0">
              <a:buNone/>
            </a:pPr>
            <a:endParaRPr lang="kk-KZ" sz="1800" dirty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kk-KZ" sz="2000" dirty="0"/>
          </a:p>
          <a:p>
            <a:pPr marL="0" indent="0">
              <a:buNone/>
            </a:pPr>
            <a:endParaRPr lang="kk-KZ" sz="2000" dirty="0"/>
          </a:p>
          <a:p>
            <a:pPr marL="0" indent="0">
              <a:buNone/>
            </a:pPr>
            <a:endParaRPr lang="kk-KZ" sz="2000" dirty="0"/>
          </a:p>
          <a:p>
            <a:pPr marL="0" indent="0">
              <a:buNone/>
            </a:pPr>
            <a:endParaRPr lang="kk-KZ" sz="2000" dirty="0"/>
          </a:p>
          <a:p>
            <a:pPr marL="0" indent="0">
              <a:buNone/>
            </a:pPr>
            <a:endParaRPr lang="kk-KZ" sz="2000" dirty="0"/>
          </a:p>
          <a:p>
            <a:pPr marL="0" indent="0">
              <a:buNone/>
            </a:pPr>
            <a:endParaRPr lang="kk-KZ" sz="2000" dirty="0"/>
          </a:p>
          <a:p>
            <a:pPr marL="0" indent="0">
              <a:buNone/>
            </a:pPr>
            <a:endParaRPr lang="kk-KZ" sz="2000" dirty="0"/>
          </a:p>
          <a:p>
            <a:pPr marL="0" indent="0">
              <a:buNone/>
            </a:pPr>
            <a:endParaRPr lang="kk-KZ" sz="2000" dirty="0"/>
          </a:p>
          <a:p>
            <a:pPr marL="0" indent="0">
              <a:buNone/>
            </a:pPr>
            <a:endParaRPr lang="kk-KZ" sz="2000" dirty="0"/>
          </a:p>
          <a:p>
            <a:pPr marL="0" indent="0">
              <a:buNone/>
            </a:pPr>
            <a:endParaRPr lang="kk-KZ" sz="2000" dirty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/>
          </p:nvPr>
        </p:nvGraphicFramePr>
        <p:xfrm>
          <a:off x="1775520" y="2996952"/>
          <a:ext cx="8640960" cy="3085544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994093"/>
                <a:gridCol w="3670496"/>
                <a:gridCol w="880027"/>
                <a:gridCol w="3096344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Сұрақ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Жауап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Балл 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Қосымша нұсқаулар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9480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Дұрыс амалдар ретін таңдайды</a:t>
                      </a:r>
                    </a:p>
                    <a:p>
                      <a:endParaRPr lang="kk-K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baseline="0" dirty="0" smtClean="0"/>
                        <a:t>Қосу нәтижесін алады  98</a:t>
                      </a:r>
                    </a:p>
                    <a:p>
                      <a:endParaRPr lang="kk-KZ" dirty="0" smtClean="0"/>
                    </a:p>
                    <a:p>
                      <a:r>
                        <a:rPr lang="kk-KZ" dirty="0" smtClean="0"/>
                        <a:t>Азайту нәтижесін алады  </a:t>
                      </a:r>
                      <a:r>
                        <a:rPr lang="kk-KZ" baseline="0" dirty="0" smtClean="0"/>
                        <a:t>19</a:t>
                      </a:r>
                    </a:p>
                    <a:p>
                      <a:endParaRPr lang="kk-KZ" baseline="0" dirty="0" smtClean="0"/>
                    </a:p>
                    <a:p>
                      <a:r>
                        <a:rPr lang="kk-KZ" dirty="0" smtClean="0"/>
                        <a:t>Азайту нәтижесін  алады  </a:t>
                      </a:r>
                      <a:r>
                        <a:rPr lang="kk-KZ" baseline="0" dirty="0" smtClean="0"/>
                        <a:t>79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/>
                        <a:t>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/>
                        <a:t>1</a:t>
                      </a:r>
                      <a:endParaRPr lang="ru-RU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/>
                        <a:t>Бірінші амал қосу</a:t>
                      </a:r>
                      <a:r>
                        <a:rPr lang="kk-KZ" baseline="0" dirty="0" smtClean="0"/>
                        <a:t> қабылданады</a:t>
                      </a:r>
                      <a:endParaRPr lang="kk-K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dirty="0" smtClean="0"/>
                        <a:t>?</a:t>
                      </a:r>
                      <a:endParaRPr lang="ru-RU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8314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90316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МОДЕРАЦИЯ </a:t>
            </a:r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2063552" y="1268761"/>
            <a:ext cx="8229600" cy="500141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kk-KZ" sz="2000" dirty="0"/>
          </a:p>
          <a:p>
            <a:pPr marL="0" indent="0">
              <a:spcBef>
                <a:spcPts val="0"/>
              </a:spcBef>
              <a:buNone/>
            </a:pPr>
            <a:r>
              <a:rPr lang="ru-RU" sz="2000" b="1" dirty="0">
                <a:solidFill>
                  <a:prstClr val="black"/>
                </a:solidFill>
              </a:rPr>
              <a:t>Тапсырма 2. </a:t>
            </a:r>
            <a:r>
              <a:rPr lang="kk-KZ" sz="2000" dirty="0">
                <a:solidFill>
                  <a:prstClr val="black"/>
                </a:solidFill>
              </a:rPr>
              <a:t>Әсеттің қадамының ұзындығы 7 дм, ал Әнуардың қадам ұзындығы  20 см-ге кем. Әнуардың қадамының ұзындығын табыңыз. Жауабыңызды сантиметрмен жазыңыз.</a:t>
            </a:r>
            <a:endParaRPr lang="ru-RU" sz="2000" dirty="0">
              <a:solidFill>
                <a:prstClr val="black"/>
              </a:solidFill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ru-RU" sz="2000" dirty="0">
                <a:solidFill>
                  <a:prstClr val="black"/>
                </a:solidFill>
              </a:rPr>
              <a:t>(2 балл)</a:t>
            </a:r>
          </a:p>
          <a:p>
            <a:pPr marL="0" indent="0" algn="ctr">
              <a:buNone/>
            </a:pPr>
            <a:r>
              <a:rPr lang="ru-RU" sz="2000" b="1" dirty="0"/>
              <a:t>Балл қою кестесі</a:t>
            </a:r>
          </a:p>
          <a:p>
            <a:pPr marL="0" indent="0" algn="ctr">
              <a:buNone/>
            </a:pPr>
            <a:endParaRPr lang="ru-RU" sz="2400" b="1" dirty="0"/>
          </a:p>
          <a:p>
            <a:pPr marL="0" indent="0">
              <a:spcBef>
                <a:spcPts val="0"/>
              </a:spcBef>
              <a:buNone/>
            </a:pPr>
            <a:endParaRPr lang="ru-RU" sz="20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/>
          </p:nvPr>
        </p:nvGraphicFramePr>
        <p:xfrm>
          <a:off x="1775521" y="3645024"/>
          <a:ext cx="8640959" cy="1944216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008112"/>
                <a:gridCol w="3644712"/>
                <a:gridCol w="886252"/>
                <a:gridCol w="3101883"/>
              </a:tblGrid>
              <a:tr h="634635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Сұрақ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Жауап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Балл 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Қосымша нұсқаулар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9581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Өлшем бірліктерін түрлендіреді</a:t>
                      </a:r>
                    </a:p>
                    <a:p>
                      <a:r>
                        <a:rPr lang="kk-KZ" dirty="0" smtClean="0"/>
                        <a:t>7 дм =</a:t>
                      </a:r>
                      <a:r>
                        <a:rPr lang="kk-KZ" baseline="0" dirty="0" smtClean="0"/>
                        <a:t> 70 см</a:t>
                      </a:r>
                      <a:endParaRPr lang="kk-KZ" dirty="0" smtClean="0"/>
                    </a:p>
                    <a:p>
                      <a:endParaRPr lang="kk-KZ" dirty="0" smtClean="0"/>
                    </a:p>
                    <a:p>
                      <a:r>
                        <a:rPr lang="kk-KZ" baseline="0" dirty="0" smtClean="0"/>
                        <a:t>70 – 20 = 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0203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14082"/>
          </a:xfrm>
        </p:spPr>
        <p:txBody>
          <a:bodyPr>
            <a:normAutofit/>
          </a:bodyPr>
          <a:lstStyle/>
          <a:p>
            <a:pPr algn="ctr"/>
            <a:r>
              <a:rPr lang="kk-KZ" sz="2400" dirty="0">
                <a:effectLst/>
              </a:rPr>
              <a:t>Тоқсандық жиынтық модерация </a:t>
            </a:r>
            <a:r>
              <a:rPr lang="kk-KZ" sz="2400" dirty="0" smtClean="0">
                <a:effectLst/>
              </a:rPr>
              <a:t>хаттамалары</a:t>
            </a: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2400" y="954943"/>
            <a:ext cx="8128000" cy="5854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7744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xmlns="" val="2237615648"/>
              </p:ext>
            </p:extLst>
          </p:nvPr>
        </p:nvGraphicFramePr>
        <p:xfrm>
          <a:off x="2423591" y="1722783"/>
          <a:ext cx="8628721" cy="4402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703512" y="332656"/>
            <a:ext cx="10096602" cy="758952"/>
          </a:xfrm>
        </p:spPr>
        <p:txBody>
          <a:bodyPr>
            <a:noAutofit/>
          </a:bodyPr>
          <a:lstStyle/>
          <a:p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жетістіктері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нәтижелерін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50E4-7867-45A6-94BB-B30865F9216B}" type="slidenum">
              <a:rPr lang="ru-RU" smtClean="0">
                <a:solidFill>
                  <a:srgbClr val="E7BC29">
                    <a:shade val="75000"/>
                  </a:srgbClr>
                </a:solidFill>
              </a:rPr>
              <a:pPr/>
              <a:t>29</a:t>
            </a:fld>
            <a:endParaRPr lang="ru-RU" dirty="0">
              <a:solidFill>
                <a:srgbClr val="E7BC29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018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5542" y="549463"/>
            <a:ext cx="9811261" cy="5059764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Критериалды бағалау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терминін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алғаш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рет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Роберт Юджин Глейзер (1963)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қолданған және бұл термин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оқушылардың оқу жетістіктерінің қол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жеткізген және потенциалды деңгейлері арасындағы сәйкестікті анықтауға мүмкіндік беретін үдерісті сипаттайды.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400" b="1" dirty="0" err="1" smtClean="0">
                <a:solidFill>
                  <a:schemeClr val="accent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Критериалды</a:t>
            </a:r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accent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бағалау </a:t>
            </a:r>
            <a:r>
              <a:rPr lang="ru-RU" sz="24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– </a:t>
            </a:r>
            <a:r>
              <a:rPr lang="ru-RU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о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қушылардың оқу жетістіктерін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мақсаттары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мазмұнына сәйкес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ұжым ішінде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өңделген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оқушыға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ата-анаға және мұғалімге түсінікті нақты анықталған критерийлерге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негізделген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үдеріс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Критериалды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ба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ғалау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оқушылардың жетістіктерін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б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ір-бірімен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салыстырмайды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және бір-біріне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тәуелді ет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пейді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қатар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оқушының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құзыреттілік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деңгейі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ақпарат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беруге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бағытталады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9843" y="5949676"/>
            <a:ext cx="116221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Glaser, R. 1963. Instructional technology and the measurement of learning outcomes: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some questions. The American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psychologist. </a:t>
            </a:r>
            <a:r>
              <a:rPr lang="pt-BR" sz="1200" dirty="0" smtClean="0">
                <a:latin typeface="Times New Roman" pitchFamily="18" charset="0"/>
                <a:cs typeface="Times New Roman" pitchFamily="18" charset="0"/>
              </a:rPr>
              <a:t>Issue</a:t>
            </a:r>
            <a:r>
              <a:rPr lang="pt-BR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sz="1200" dirty="0" smtClean="0">
                <a:latin typeface="Times New Roman" pitchFamily="18" charset="0"/>
                <a:cs typeface="Times New Roman" pitchFamily="18" charset="0"/>
              </a:rPr>
              <a:t>8. Vol.18. pp. 519 </a:t>
            </a:r>
            <a:r>
              <a:rPr lang="pt-BR" sz="1200" dirty="0">
                <a:latin typeface="Times New Roman" pitchFamily="18" charset="0"/>
                <a:cs typeface="Times New Roman" pitchFamily="18" charset="0"/>
              </a:rPr>
              <a:t>- 521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113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50E4-7867-45A6-94BB-B30865F9216B}" type="slidenum">
              <a:rPr lang="ru-RU" smtClean="0">
                <a:solidFill>
                  <a:srgbClr val="E7BC29">
                    <a:shade val="75000"/>
                  </a:srgbClr>
                </a:solidFill>
              </a:rPr>
              <a:pPr/>
              <a:t>30</a:t>
            </a:fld>
            <a:endParaRPr lang="ru-RU">
              <a:solidFill>
                <a:srgbClr val="E7BC29">
                  <a:shade val="75000"/>
                </a:srgbClr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846265" y="188640"/>
            <a:ext cx="8534400" cy="758952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err="1">
                <a:solidFill>
                  <a:srgbClr val="9C85C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2800" b="1" dirty="0">
                <a:solidFill>
                  <a:srgbClr val="9C85C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9C85C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тоқсандық</a:t>
            </a:r>
            <a:r>
              <a:rPr lang="ru-RU" sz="2800" b="1" dirty="0">
                <a:solidFill>
                  <a:srgbClr val="9C85C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9C85C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бағасын</a:t>
            </a:r>
            <a:r>
              <a:rPr lang="ru-RU" sz="2800" b="1" dirty="0">
                <a:solidFill>
                  <a:srgbClr val="9C85C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9C85C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r>
              <a:rPr lang="ru-RU" sz="2800" b="1" dirty="0">
                <a:solidFill>
                  <a:srgbClr val="9C85C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9C85C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үлгісі</a:t>
            </a:r>
            <a:endParaRPr lang="ru-RU" sz="2800" b="1" dirty="0">
              <a:solidFill>
                <a:srgbClr val="9C85C0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3946104"/>
              </p:ext>
            </p:extLst>
          </p:nvPr>
        </p:nvGraphicFramePr>
        <p:xfrm>
          <a:off x="7564152" y="3439222"/>
          <a:ext cx="2160240" cy="19989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4690"/>
                <a:gridCol w="1495550"/>
              </a:tblGrid>
              <a:tr h="70379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Балды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бағаға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айналдыру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шәкілі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бастауыш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сыныптар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үшін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</a:tr>
              <a:tr h="2115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"1"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0-20%</a:t>
                      </a:r>
                    </a:p>
                  </a:txBody>
                  <a:tcPr marL="7144" marR="7144" marT="9525" marB="0" anchor="ctr"/>
                </a:tc>
              </a:tr>
              <a:tr h="2709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"2"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21%-40%</a:t>
                      </a:r>
                    </a:p>
                  </a:txBody>
                  <a:tcPr marL="7144" marR="7144" marT="9525" marB="0" anchor="ctr"/>
                </a:tc>
              </a:tr>
              <a:tr h="2709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"3"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41%-60%</a:t>
                      </a:r>
                    </a:p>
                  </a:txBody>
                  <a:tcPr marL="7144" marR="7144" marT="9525" marB="0" anchor="ctr"/>
                </a:tc>
              </a:tr>
              <a:tr h="2709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"4"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61%-80%</a:t>
                      </a:r>
                    </a:p>
                  </a:txBody>
                  <a:tcPr marL="7144" marR="7144" marT="9525" marB="0" anchor="ctr"/>
                </a:tc>
              </a:tr>
              <a:tr h="2709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"5"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81%-100%</a:t>
                      </a:r>
                    </a:p>
                  </a:txBody>
                  <a:tcPr marL="7144" marR="7144" marT="9525" marB="0" anchor="ctr"/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06077304"/>
              </p:ext>
            </p:extLst>
          </p:nvPr>
        </p:nvGraphicFramePr>
        <p:xfrm>
          <a:off x="2170787" y="3402439"/>
          <a:ext cx="4912184" cy="193380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598840"/>
                <a:gridCol w="680483"/>
                <a:gridCol w="547220"/>
                <a:gridCol w="710701"/>
                <a:gridCol w="628961"/>
                <a:gridCol w="628961"/>
                <a:gridCol w="550341"/>
                <a:gridCol w="566677"/>
              </a:tblGrid>
              <a:tr h="324221"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1-бөлім /</a:t>
                      </a:r>
                      <a:r>
                        <a:rPr lang="ru-RU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о.т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ЖБ</a:t>
                      </a:r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2-бөлім /</a:t>
                      </a:r>
                      <a:r>
                        <a:rPr lang="ru-RU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о.т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ЖБ</a:t>
                      </a:r>
                      <a:endParaRPr lang="en-US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3-бөлім /</a:t>
                      </a:r>
                      <a:r>
                        <a:rPr lang="ru-RU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о.т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ЖБ</a:t>
                      </a:r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Тоқсандық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ЖБ</a:t>
                      </a:r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  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Макс. балл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Макс. балл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Макс. балл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Макс. балл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0944">
                <a:tc>
                  <a:txBody>
                    <a:bodyPr/>
                    <a:lstStyle/>
                    <a:p>
                      <a:pPr algn="ctr"/>
                      <a:r>
                        <a:rPr lang="kk-KZ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8032"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  <a:endParaRPr lang="ru-RU" sz="11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975100" y="5733257"/>
            <a:ext cx="3160004" cy="61555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prstClr val="black"/>
                </a:solidFill>
                <a:latin typeface="Arial Narrow" panose="020B0606020202030204" pitchFamily="34" charset="0"/>
              </a:rPr>
              <a:t>2,1+2,4+1,3+7,5 = 13,3 из 20 </a:t>
            </a:r>
          </a:p>
          <a:p>
            <a:pPr algn="ctr"/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</a:rPr>
              <a:t>13,3 ~ 66,5</a:t>
            </a:r>
            <a:r>
              <a:rPr lang="ru-RU" dirty="0">
                <a:solidFill>
                  <a:srgbClr val="FF0000"/>
                </a:solidFill>
                <a:latin typeface="Arial Narrow" panose="020B0606020202030204" pitchFamily="34" charset="0"/>
              </a:rPr>
              <a:t>% 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25304" y="5429835"/>
            <a:ext cx="2499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Оқушының</a:t>
            </a:r>
            <a:r>
              <a:rPr lang="ru-RU" i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тоқсандық</a:t>
            </a:r>
            <a:r>
              <a:rPr lang="ru-RU" i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бағасы</a:t>
            </a:r>
            <a:r>
              <a:rPr lang="ru-RU" i="1" dirty="0">
                <a:solidFill>
                  <a:srgbClr val="FF0000"/>
                </a:solidFill>
                <a:latin typeface="Arial Narrow" panose="020B0606020202030204" pitchFamily="34" charset="0"/>
              </a:rPr>
              <a:t> «4» </a:t>
            </a:r>
            <a:endParaRPr lang="en-US" i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81362612"/>
              </p:ext>
            </p:extLst>
          </p:nvPr>
        </p:nvGraphicFramePr>
        <p:xfrm>
          <a:off x="783771" y="1691900"/>
          <a:ext cx="3839703" cy="1686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9901"/>
                <a:gridCol w="1279901"/>
                <a:gridCol w="1279901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Бөлім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ортақ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тақырып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Бөлім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ортақ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тақырып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Бөлім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ортақ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тақырып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ЖБ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4336745"/>
              </p:ext>
            </p:extLst>
          </p:nvPr>
        </p:nvGraphicFramePr>
        <p:xfrm>
          <a:off x="5747658" y="1700808"/>
          <a:ext cx="1458433" cy="144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8433"/>
              </a:tblGrid>
              <a:tr h="669821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latin typeface="Arial Narrow" panose="020B0606020202030204" pitchFamily="34" charset="0"/>
                        </a:rPr>
                        <a:t>Тоқсандық</a:t>
                      </a:r>
                      <a:r>
                        <a:rPr lang="ru-RU" sz="1600" b="1" dirty="0" smtClean="0">
                          <a:latin typeface="Arial Narrow" panose="020B0606020202030204" pitchFamily="34" charset="0"/>
                        </a:rPr>
                        <a:t> ЖБ</a:t>
                      </a:r>
                      <a:endParaRPr lang="en-US" sz="16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</a:tr>
              <a:tr h="77033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50%</a:t>
                      </a:r>
                      <a:endParaRPr lang="en-US" sz="16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>
            <p:extLst/>
          </p:nvPr>
        </p:nvGraphicFramePr>
        <p:xfrm>
          <a:off x="8334444" y="1628800"/>
          <a:ext cx="1368152" cy="14477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8152"/>
              </a:tblGrid>
              <a:tr h="646857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latin typeface="Arial Narrow" panose="020B0606020202030204" pitchFamily="34" charset="0"/>
                        </a:rPr>
                        <a:t>Тоқсандық</a:t>
                      </a:r>
                      <a:r>
                        <a:rPr lang="ru-RU" sz="1600" b="1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1" dirty="0" err="1" smtClean="0">
                          <a:latin typeface="Arial Narrow" panose="020B0606020202030204" pitchFamily="34" charset="0"/>
                        </a:rPr>
                        <a:t>баға</a:t>
                      </a:r>
                      <a:endParaRPr lang="en-US" sz="16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</a:tr>
              <a:tr h="80093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 Narrow" panose="020B0606020202030204" pitchFamily="34" charset="0"/>
                        </a:rPr>
                        <a:t>100 % </a:t>
                      </a:r>
                      <a:endParaRPr lang="en-US" sz="1600" dirty="0"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7" name="Рисунок 1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5348" y="2164273"/>
            <a:ext cx="516570" cy="516570"/>
          </a:xfrm>
          <a:prstGeom prst="rect">
            <a:avLst/>
          </a:prstGeom>
        </p:spPr>
      </p:pic>
      <p:grpSp>
        <p:nvGrpSpPr>
          <p:cNvPr id="2" name="Группа 17"/>
          <p:cNvGrpSpPr/>
          <p:nvPr/>
        </p:nvGrpSpPr>
        <p:grpSpPr>
          <a:xfrm>
            <a:off x="7473459" y="2296103"/>
            <a:ext cx="504056" cy="264795"/>
            <a:chOff x="5220072" y="1186389"/>
            <a:chExt cx="504056" cy="264795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5220072" y="1356146"/>
              <a:ext cx="504056" cy="95038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220072" y="1186389"/>
              <a:ext cx="504056" cy="95038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cxnSp>
        <p:nvCxnSpPr>
          <p:cNvPr id="21" name="Прямая со стрелкой 20"/>
          <p:cNvCxnSpPr/>
          <p:nvPr/>
        </p:nvCxnSpPr>
        <p:spPr>
          <a:xfrm>
            <a:off x="3287688" y="5499000"/>
            <a:ext cx="576064" cy="234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4165575" y="5493388"/>
            <a:ext cx="180020" cy="239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4555102" y="5483302"/>
            <a:ext cx="388770" cy="2499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5032828" y="5499000"/>
            <a:ext cx="415101" cy="234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809039" y="6381328"/>
            <a:ext cx="8567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*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Балдар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мен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бағалардың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есебі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автоматты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түрде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электрондық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журналда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жүзеге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асырылады</a:t>
            </a:r>
            <a:endParaRPr lang="en-US" sz="1400" i="1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endParaRPr lang="en-US" sz="1400" i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629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50E4-7867-45A6-94BB-B30865F9216B}" type="slidenum">
              <a:rPr lang="ru-RU" smtClean="0">
                <a:solidFill>
                  <a:srgbClr val="E7BC29">
                    <a:shade val="75000"/>
                  </a:srgbClr>
                </a:solidFill>
              </a:rPr>
              <a:pPr/>
              <a:t>31</a:t>
            </a:fld>
            <a:endParaRPr lang="ru-RU">
              <a:solidFill>
                <a:srgbClr val="E7BC29">
                  <a:shade val="75000"/>
                </a:srgb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77115" y="1556792"/>
            <a:ext cx="83445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Оқушылардың</a:t>
            </a:r>
            <a:r>
              <a:rPr lang="ru-RU" sz="1600" i="1" dirty="0">
                <a:solidFill>
                  <a:srgbClr val="FF0000"/>
                </a:solidFill>
                <a:latin typeface="Arial Narrow" panose="020B0606020202030204" pitchFamily="34" charset="0"/>
              </a:rPr>
              <a:t> 1-4 </a:t>
            </a:r>
            <a:r>
              <a:rPr lang="ru-RU" sz="1600" i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тоқсандардағы</a:t>
            </a:r>
            <a:r>
              <a:rPr lang="ru-RU" sz="1600" i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ru-RU" sz="1600" i="1" dirty="0" err="1">
                <a:solidFill>
                  <a:srgbClr val="FF0000"/>
                </a:solidFill>
                <a:latin typeface="Arial Narrow" panose="020B0606020202030204" pitchFamily="34" charset="0"/>
              </a:rPr>
              <a:t>нәтижесі</a:t>
            </a:r>
            <a:endParaRPr lang="en-US" sz="1600" i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408774" y="3140969"/>
            <a:ext cx="5368355" cy="116955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жылдық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бағасы</a:t>
            </a:r>
            <a:endPara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Төрт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балл </a:t>
            </a:r>
            <a:r>
              <a:rPr lang="ru-RU" sz="1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қосындысы</a:t>
            </a: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13,3 + 16 + 24 + 15 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68,3  </a:t>
            </a:r>
            <a:r>
              <a:rPr lang="ru-RU" sz="1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(90)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58456609"/>
              </p:ext>
            </p:extLst>
          </p:nvPr>
        </p:nvGraphicFramePr>
        <p:xfrm>
          <a:off x="8501532" y="2060849"/>
          <a:ext cx="1770932" cy="9221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2597"/>
                <a:gridCol w="878335"/>
              </a:tblGrid>
              <a:tr h="419237"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4-тоқсан</a:t>
                      </a:r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243"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</a:t>
                      </a:r>
                      <a:r>
                        <a:rPr lang="ru-R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балы</a:t>
                      </a:r>
                      <a:endParaRPr lang="en-US" sz="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Макс. балл</a:t>
                      </a:r>
                      <a:endParaRPr lang="en-US" sz="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39955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75537786"/>
              </p:ext>
            </p:extLst>
          </p:nvPr>
        </p:nvGraphicFramePr>
        <p:xfrm>
          <a:off x="2016534" y="1944994"/>
          <a:ext cx="1631194" cy="10593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5597"/>
                <a:gridCol w="815597"/>
              </a:tblGrid>
              <a:tr h="419237"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1-тоқсан</a:t>
                      </a:r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243"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</a:t>
                      </a:r>
                      <a:r>
                        <a:rPr lang="ru-R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балы</a:t>
                      </a:r>
                      <a:endParaRPr lang="en-US" sz="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Макс. балл</a:t>
                      </a:r>
                      <a:endParaRPr lang="en-US" sz="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39955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13,3</a:t>
                      </a:r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87084631"/>
              </p:ext>
            </p:extLst>
          </p:nvPr>
        </p:nvGraphicFramePr>
        <p:xfrm>
          <a:off x="4104756" y="2002788"/>
          <a:ext cx="1631204" cy="10593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5602"/>
                <a:gridCol w="815602"/>
              </a:tblGrid>
              <a:tr h="419237"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2-тоқсан</a:t>
                      </a:r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243"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</a:t>
                      </a:r>
                      <a:r>
                        <a:rPr lang="ru-R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балы</a:t>
                      </a:r>
                      <a:endParaRPr lang="en-US" sz="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Макс. балл</a:t>
                      </a:r>
                      <a:endParaRPr lang="en-US" sz="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39955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11746134"/>
              </p:ext>
            </p:extLst>
          </p:nvPr>
        </p:nvGraphicFramePr>
        <p:xfrm>
          <a:off x="6225800" y="2060849"/>
          <a:ext cx="1742408" cy="9221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8335"/>
                <a:gridCol w="864073"/>
              </a:tblGrid>
              <a:tr h="419237"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3-тоқсан</a:t>
                      </a:r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243"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</a:t>
                      </a:r>
                      <a:r>
                        <a:rPr lang="ru-R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балы</a:t>
                      </a:r>
                      <a:endParaRPr lang="en-US" sz="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Макс. балл</a:t>
                      </a:r>
                      <a:endParaRPr lang="en-US" sz="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39955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2" name="Рисунок 3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26564" y="2348881"/>
            <a:ext cx="353213" cy="353213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14796" y="2348881"/>
            <a:ext cx="353213" cy="353213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47044" y="2348881"/>
            <a:ext cx="353213" cy="353213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4582407" y="5184240"/>
            <a:ext cx="2095218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prstClr val="black"/>
                </a:solidFill>
                <a:latin typeface="Arial Narrow" panose="020B0606020202030204" pitchFamily="34" charset="0"/>
              </a:rPr>
              <a:t> </a:t>
            </a:r>
            <a:r>
              <a:rPr lang="ru-RU" sz="1600" b="1" dirty="0">
                <a:solidFill>
                  <a:srgbClr val="FF0000"/>
                </a:solidFill>
                <a:latin typeface="Arial Narrow" panose="020B0606020202030204" pitchFamily="34" charset="0"/>
              </a:rPr>
              <a:t>68,3 ~ 75,9 %</a:t>
            </a:r>
            <a:r>
              <a:rPr lang="ru-RU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</a:p>
        </p:txBody>
      </p:sp>
      <p:graphicFrame>
        <p:nvGraphicFramePr>
          <p:cNvPr id="36" name="Таблица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22591388"/>
              </p:ext>
            </p:extLst>
          </p:nvPr>
        </p:nvGraphicFramePr>
        <p:xfrm>
          <a:off x="2265158" y="4716189"/>
          <a:ext cx="1841485" cy="11007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2028"/>
                <a:gridCol w="879457"/>
              </a:tblGrid>
              <a:tr h="336997"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Барлық</a:t>
                      </a:r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балдар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2109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</a:t>
                      </a:r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балы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Макс. балл</a:t>
                      </a:r>
                      <a:endParaRPr lang="en-US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6997"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1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48543024"/>
              </p:ext>
            </p:extLst>
          </p:nvPr>
        </p:nvGraphicFramePr>
        <p:xfrm>
          <a:off x="7248129" y="4468592"/>
          <a:ext cx="2940900" cy="14312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4965"/>
                <a:gridCol w="1895935"/>
              </a:tblGrid>
              <a:tr h="31687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Балды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бағаға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айналдыру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шәкілі</a:t>
                      </a:r>
                      <a:endParaRPr lang="ru-RU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</a:tr>
              <a:tr h="1782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"1"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0-20%</a:t>
                      </a:r>
                    </a:p>
                  </a:txBody>
                  <a:tcPr marL="7144" marR="7144" marT="9525" marB="0" anchor="ctr"/>
                </a:tc>
              </a:tr>
              <a:tr h="1782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"2"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21%-40%</a:t>
                      </a:r>
                    </a:p>
                  </a:txBody>
                  <a:tcPr marL="7144" marR="7144" marT="9525" marB="0" anchor="ctr"/>
                </a:tc>
              </a:tr>
              <a:tr h="1782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"3"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41%-60%</a:t>
                      </a:r>
                    </a:p>
                  </a:txBody>
                  <a:tcPr marL="7144" marR="7144" marT="9525" marB="0" anchor="ctr"/>
                </a:tc>
              </a:tr>
              <a:tr h="1782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"4"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61%-80%</a:t>
                      </a:r>
                    </a:p>
                  </a:txBody>
                  <a:tcPr marL="7144" marR="7144" marT="9525" marB="0" anchor="ctr"/>
                </a:tc>
              </a:tr>
              <a:tr h="1782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"5"</a:t>
                      </a:r>
                    </a:p>
                  </a:txBody>
                  <a:tcPr marL="7144" marR="714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81%-100%</a:t>
                      </a:r>
                    </a:p>
                  </a:txBody>
                  <a:tcPr marL="7144" marR="7144" marT="9525" marB="0" anchor="ctr"/>
                </a:tc>
              </a:tr>
            </a:tbl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3071664" y="5877272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жылдық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бағасы</a:t>
            </a:r>
            <a:r>
              <a:rPr lang="ru-RU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4» </a:t>
            </a:r>
            <a:endParaRPr lang="en-US" sz="2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809039" y="6381328"/>
            <a:ext cx="8567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*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Балдар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мен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бағалардың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есебі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автоматты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түрде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электрондық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журналда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жүзеге</a:t>
            </a:r>
            <a:r>
              <a:rPr lang="ru-RU" sz="1400" i="1" dirty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latin typeface="Arial Narrow" panose="020B0606020202030204" pitchFamily="34" charset="0"/>
              </a:rPr>
              <a:t>асырылады</a:t>
            </a:r>
            <a:endParaRPr lang="en-US" sz="1400" i="1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endParaRPr lang="en-US" sz="1400" i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Заголовок 1"/>
          <p:cNvSpPr txBox="1">
            <a:spLocks/>
          </p:cNvSpPr>
          <p:nvPr/>
        </p:nvSpPr>
        <p:spPr>
          <a:xfrm>
            <a:off x="1825752" y="260648"/>
            <a:ext cx="8534400" cy="758952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err="1">
                <a:solidFill>
                  <a:srgbClr val="9C85C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3200" b="1" dirty="0">
                <a:solidFill>
                  <a:srgbClr val="9C85C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9C85C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жылдық</a:t>
            </a:r>
            <a:r>
              <a:rPr lang="ru-RU" sz="3200" b="1" dirty="0">
                <a:solidFill>
                  <a:srgbClr val="9C85C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9C85C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бағасын</a:t>
            </a:r>
            <a:r>
              <a:rPr lang="ru-RU" sz="3200" b="1" dirty="0">
                <a:solidFill>
                  <a:srgbClr val="9C85C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9C85C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r>
              <a:rPr lang="ru-RU" sz="3200" b="1" dirty="0">
                <a:solidFill>
                  <a:srgbClr val="9C85C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9C85C0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үлгісі</a:t>
            </a:r>
            <a:endParaRPr lang="ru-RU" sz="3200" b="1" dirty="0">
              <a:solidFill>
                <a:srgbClr val="9C85C0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227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6035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Тоқсандық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жылдық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бағаны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42172445"/>
              </p:ext>
            </p:extLst>
          </p:nvPr>
        </p:nvGraphicFramePr>
        <p:xfrm>
          <a:off x="1760561" y="1617972"/>
          <a:ext cx="7604156" cy="3124634"/>
        </p:xfrm>
        <a:graphic>
          <a:graphicData uri="http://schemas.openxmlformats.org/drawingml/2006/table">
            <a:tbl>
              <a:tblPr/>
              <a:tblGrid>
                <a:gridCol w="5751366"/>
                <a:gridCol w="1852790"/>
              </a:tblGrid>
              <a:tr h="5094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1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Жиынтық</a:t>
                      </a:r>
                      <a:r>
                        <a:rPr lang="ru-RU" sz="22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200" b="1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бағалау</a:t>
                      </a:r>
                      <a:endParaRPr lang="ru-RU" sz="22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1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Пайыздық</a:t>
                      </a:r>
                      <a:r>
                        <a:rPr lang="ru-RU" sz="22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200" b="1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мөлшері</a:t>
                      </a:r>
                      <a:endParaRPr lang="ru-RU" sz="22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2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Бөлім</a:t>
                      </a: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ортақ</a:t>
                      </a: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тақырыптар</a:t>
                      </a: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жиынтық</a:t>
                      </a: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бағалау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50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жиынтық</a:t>
                      </a: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200" b="0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бағалау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02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1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r>
                        <a:rPr lang="ru-RU" sz="22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200" b="1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22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200" b="1" i="0" u="none" strike="noStrike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қорытынды</a:t>
                      </a:r>
                      <a:r>
                        <a:rPr lang="ru-RU" sz="2200" b="1" i="0" u="none" strike="noStrike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200" b="1" i="0" u="none" strike="noStrike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</a:t>
                      </a:r>
                      <a:endParaRPr lang="ru-RU" sz="22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2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2582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6300" y="150819"/>
            <a:ext cx="1910443" cy="1463906"/>
          </a:xfrm>
        </p:spPr>
        <p:txBody>
          <a:bodyPr>
            <a:noAutofit/>
          </a:bodyPr>
          <a:lstStyle/>
          <a:p>
            <a:pPr algn="ctr"/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Тоқсандық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бағаны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механизмі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9386-C4BD-4AA4-B116-9B6182A4672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 Narrow" pitchFamily="34" charset="0"/>
              </a:rPr>
              <a:pPr/>
              <a:t>33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 Narrow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33864" y="4134157"/>
            <a:ext cx="3215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 </a:t>
            </a:r>
            <a:r>
              <a:rPr lang="ru-RU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балдық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бағаға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ауыстыру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81199333"/>
              </p:ext>
            </p:extLst>
          </p:nvPr>
        </p:nvGraphicFramePr>
        <p:xfrm>
          <a:off x="1406207" y="4688155"/>
          <a:ext cx="5896294" cy="19629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8688"/>
                <a:gridCol w="1829693"/>
                <a:gridCol w="1437662"/>
                <a:gridCol w="2000251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Баға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Бағалау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сипаттамасы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Негізгі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мектеп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үшін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пайыздық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мазмұны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Жалпы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орта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мектеп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үшін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пайыздық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мазмұны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«1»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бағаланбады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0 - 49%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«2»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қанағаттанарлықсық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1% - 20%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50% - 59%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«3»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қанағаттанарлық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21% - 50%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60% - 74%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«4»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жақсы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solidFill>
                            <a:srgbClr val="00B050"/>
                          </a:solidFill>
                          <a:effectLst/>
                        </a:rPr>
                        <a:t>51% - 80%</a:t>
                      </a:r>
                      <a:endParaRPr lang="ru-RU" sz="1400" b="1" dirty="0">
                        <a:solidFill>
                          <a:srgbClr val="00B05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75% - 89%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«5»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өте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жақсы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81% - 100%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90% - 100%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32059" y="1614725"/>
            <a:ext cx="10682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Математика» </a:t>
            </a:r>
            <a:r>
              <a:rPr lang="ru-RU" sz="16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600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</a:t>
            </a:r>
            <a:r>
              <a:rPr lang="ru-RU" sz="16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16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ЖБ </a:t>
            </a:r>
            <a:r>
              <a:rPr lang="ru-RU" sz="1600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</a:t>
            </a:r>
            <a:r>
              <a:rPr lang="ru-RU" sz="1600" i="1" dirty="0" smtClean="0">
                <a:solidFill>
                  <a:prstClr val="black"/>
                </a:solidFill>
                <a:latin typeface="Arial Narrow" pitchFamily="34" charset="0"/>
              </a:rPr>
              <a:t>.</a:t>
            </a:r>
            <a:endParaRPr lang="ru-RU" sz="1600" dirty="0">
              <a:solidFill>
                <a:prstClr val="black"/>
              </a:solidFill>
              <a:latin typeface="Arial Narrow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80890030"/>
              </p:ext>
            </p:extLst>
          </p:nvPr>
        </p:nvGraphicFramePr>
        <p:xfrm>
          <a:off x="1032059" y="1973943"/>
          <a:ext cx="10363199" cy="20296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0279"/>
                <a:gridCol w="1547290"/>
                <a:gridCol w="1327606"/>
                <a:gridCol w="1609008"/>
                <a:gridCol w="1323118"/>
                <a:gridCol w="1633745"/>
                <a:gridCol w="1253904"/>
                <a:gridCol w="1238249"/>
              </a:tblGrid>
              <a:tr h="8027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№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Жиынтық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бағалау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(ЖБ)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Оқушының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алған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балы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Ең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үлкен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балл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Оқу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жетістігінің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деңгейі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5-балдық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ru-RU" sz="14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шәкіл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ru-RU" sz="14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бойынша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 </a:t>
                      </a:r>
                      <a:r>
                        <a:rPr lang="ru-RU" sz="14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болжамдық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ru-RU" sz="14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баға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Пайыздық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қатыс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,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Пайыздық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ru-RU" sz="14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мөлшері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Жб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1-бөлім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Орта (66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%)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3-4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50%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33,8%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Жб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2-бөлім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10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Орта (50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%)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3-4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Жб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3-бөлім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10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Жоғары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(83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%)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ЖБ тоқсан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50%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45%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 gridSpan="7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Барлығы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: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78,8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2975430" y="264809"/>
                <a:ext cx="6235516" cy="835165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1000" b="1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Тоқсандақ баға</m:t>
                      </m:r>
                      <m:r>
                        <a:rPr lang="en-GB" sz="1000" b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ru-RU" sz="10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10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kk-KZ" sz="10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ЖБ </m:t>
                              </m:r>
                              <m:d>
                                <m:dPr>
                                  <m:ctrlPr>
                                    <a:rPr lang="kk-KZ" sz="1000" b="1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kk-KZ" sz="1000" b="1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бөлімдер\о.т.</m:t>
                                  </m:r>
                                </m:e>
                              </m:d>
                              <m:r>
                                <a:rPr lang="kk-KZ" sz="10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 алған балдарының қосындысы </m:t>
                              </m:r>
                            </m:num>
                            <m:den>
                              <m:r>
                                <a:rPr lang="kk-KZ" sz="10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ЖБ</m:t>
                              </m:r>
                              <m:r>
                                <a:rPr lang="kk-KZ" sz="10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kk-KZ" sz="10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(бөлім\о.т.)</m:t>
                              </m:r>
                              <m:r>
                                <a:rPr lang="kk-KZ" sz="10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бойынша ең үлкен балдардың қосындысы </m:t>
                              </m:r>
                            </m:den>
                          </m:f>
                          <m:r>
                            <a:rPr lang="en-GB" sz="1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</m:t>
                          </m:r>
                          <m:r>
                            <a:rPr lang="en-GB" sz="1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𝟓𝟎</m:t>
                          </m:r>
                          <m:r>
                            <a:rPr lang="en-GB" sz="10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%</m:t>
                          </m:r>
                        </m:e>
                      </m:d>
                      <m:r>
                        <a:rPr lang="en-GB" sz="1000" b="1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GB" sz="1000" b="1" i="1" dirty="0">
                  <a:solidFill>
                    <a:prstClr val="black"/>
                  </a:solidFill>
                  <a:latin typeface="Cambria Math"/>
                </a:endParaRPr>
              </a:p>
              <a:p>
                <a:r>
                  <a:rPr lang="ru-RU" sz="1600" b="1" dirty="0" smtClean="0">
                    <a:solidFill>
                      <a:prstClr val="black"/>
                    </a:solidFill>
                  </a:rPr>
                  <a:t>+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ru-RU" sz="16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ru-RU" sz="16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kk-KZ" sz="16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ЖБ </m:t>
                            </m:r>
                            <m:d>
                              <m:dPr>
                                <m:ctrlPr>
                                  <a:rPr lang="kk-KZ" sz="1600" b="1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kk-KZ" sz="1600" b="1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тоқсан</m:t>
                                </m:r>
                              </m:e>
                            </m:d>
                            <m:r>
                              <a:rPr lang="kk-KZ" sz="16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 бал</m:t>
                            </m:r>
                            <m:r>
                              <a:rPr lang="kk-KZ" sz="16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л</m:t>
                            </m:r>
                          </m:num>
                          <m:den>
                            <m:r>
                              <a:rPr lang="kk-KZ" sz="16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ЖБ </m:t>
                            </m:r>
                            <m:d>
                              <m:dPr>
                                <m:ctrlPr>
                                  <a:rPr lang="kk-KZ" sz="1600" b="1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kk-KZ" sz="1600" b="1" i="1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тоқсан</m:t>
                                </m:r>
                              </m:e>
                            </m:d>
                            <m:r>
                              <a:rPr lang="kk-KZ" sz="16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бойынша ең үлкен бал</m:t>
                            </m:r>
                            <m:r>
                              <a:rPr lang="kk-KZ" sz="1600" b="1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л</m:t>
                            </m:r>
                          </m:den>
                        </m:f>
                        <m:r>
                          <a:rPr lang="en-GB" sz="1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∗</m:t>
                        </m:r>
                        <m:r>
                          <a:rPr lang="en-GB" sz="1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𝟓𝟎</m:t>
                        </m:r>
                        <m:r>
                          <a:rPr lang="en-GB" sz="16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%</m:t>
                        </m:r>
                      </m:e>
                    </m:d>
                  </m:oMath>
                </a14:m>
                <a:endParaRPr lang="ru-RU" sz="1600" dirty="0">
                  <a:solidFill>
                    <a:prstClr val="black"/>
                  </a:solidFill>
                  <a:latin typeface="Arial Narrow" pitchFamily="34" charset="0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5430" y="264809"/>
                <a:ext cx="6235516" cy="835165"/>
              </a:xfrm>
              <a:prstGeom prst="rect">
                <a:avLst/>
              </a:prstGeom>
              <a:blipFill rotWithShape="0">
                <a:blip r:embed="rId2" cstate="print"/>
                <a:stretch>
                  <a:fillRect l="-3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7709776" y="5000030"/>
            <a:ext cx="3589894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тоқсандық</a:t>
            </a:r>
            <a:r>
              <a:rPr lang="ru-RU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бағасы</a:t>
            </a:r>
            <a:r>
              <a:rPr lang="ru-RU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«4»</a:t>
            </a:r>
            <a:endParaRPr lang="ru-RU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210946" y="4318823"/>
            <a:ext cx="2239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prstClr val="black"/>
                </a:solidFill>
              </a:rPr>
              <a:t>33,8% </a:t>
            </a:r>
            <a:r>
              <a:rPr lang="ru-RU" b="1" i="1" dirty="0">
                <a:solidFill>
                  <a:prstClr val="black"/>
                </a:solidFill>
              </a:rPr>
              <a:t>+ </a:t>
            </a:r>
            <a:r>
              <a:rPr lang="ru-RU" b="1" i="1" dirty="0" smtClean="0">
                <a:solidFill>
                  <a:prstClr val="black"/>
                </a:solidFill>
              </a:rPr>
              <a:t>45</a:t>
            </a:r>
            <a:r>
              <a:rPr lang="ru-RU" b="1" i="1" dirty="0">
                <a:solidFill>
                  <a:prstClr val="black"/>
                </a:solidFill>
              </a:rPr>
              <a:t>% = </a:t>
            </a:r>
            <a:r>
              <a:rPr lang="ru-RU" b="1" i="1" dirty="0" smtClean="0">
                <a:solidFill>
                  <a:prstClr val="black"/>
                </a:solidFill>
              </a:rPr>
              <a:t>78,8% 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143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9386-C4BD-4AA4-B116-9B6182A4672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 Narrow" pitchFamily="34" charset="0"/>
              </a:rPr>
              <a:pPr/>
              <a:t>34</a:t>
            </a:fld>
            <a:endParaRPr lang="en-US">
              <a:solidFill>
                <a:prstClr val="black">
                  <a:tint val="75000"/>
                </a:prstClr>
              </a:solidFill>
              <a:latin typeface="Arial Narrow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43197365"/>
              </p:ext>
            </p:extLst>
          </p:nvPr>
        </p:nvGraphicFramePr>
        <p:xfrm>
          <a:off x="1043350" y="4361069"/>
          <a:ext cx="5896294" cy="19629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8688"/>
                <a:gridCol w="1829693"/>
                <a:gridCol w="1437662"/>
                <a:gridCol w="2000251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Бағалау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сипаттамасы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Негізгі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мектеп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үшін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пайыздық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мазмұны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орта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мектеп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үшін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пайыздық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мазмұны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«1»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бағаланбады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0 - 49%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«2»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қанағаттанарлықсық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1% - 20%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 - 59%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«3»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қанағаттанарлық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21% - 50%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60% - 74%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«4»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жақсы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51% - 80%</a:t>
                      </a:r>
                      <a:endParaRPr lang="ru-RU" sz="14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75% - 89%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«5»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өте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жақсы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81% - 100%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90% - 100%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44653" y="1690925"/>
            <a:ext cx="10682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«Математика» </a:t>
            </a:r>
            <a:r>
              <a:rPr lang="ru-RU" sz="16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пәнінен</a:t>
            </a:r>
            <a:r>
              <a:rPr lang="ru-RU" sz="16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1-4 </a:t>
            </a:r>
            <a:r>
              <a:rPr lang="ru-RU" sz="16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</a:t>
            </a:r>
            <a:r>
              <a:rPr lang="ru-RU" sz="16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6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16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</a:t>
            </a:r>
            <a:r>
              <a:rPr lang="ru-RU" sz="16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25892" y="4962525"/>
            <a:ext cx="3347391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жылдық</a:t>
            </a:r>
            <a:r>
              <a:rPr lang="ru-RU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бағасы</a:t>
            </a:r>
            <a:r>
              <a:rPr lang="ru-RU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«4»</a:t>
            </a:r>
            <a:endParaRPr lang="ru-RU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44792591"/>
              </p:ext>
            </p:extLst>
          </p:nvPr>
        </p:nvGraphicFramePr>
        <p:xfrm>
          <a:off x="1032059" y="2151157"/>
          <a:ext cx="10594932" cy="18092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9691"/>
                <a:gridCol w="1228725"/>
                <a:gridCol w="1257300"/>
                <a:gridCol w="1190625"/>
                <a:gridCol w="1105109"/>
                <a:gridCol w="1107733"/>
                <a:gridCol w="1359033"/>
                <a:gridCol w="1806716"/>
              </a:tblGrid>
              <a:tr h="801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Жиынтық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бағалау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(ЖБ)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Барлық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балл саны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Пайыздық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қаты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пайыздық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мөлшері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72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ЖБ (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бөлім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о.т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lain" startAt="23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(34тен)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(30дан)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lain" startAt="21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(25тен)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(20дан)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lain" startAt="82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(109дан)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37,6%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51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ЖБ (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(20дан)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lain" startAt="15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(20дан)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lain" startAt="19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(20дан)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(20дан)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lain" startAt="68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(80нен)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42,5%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5177">
                <a:tc gridSpan="7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Барлығы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: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80,1 %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" name="Прямоугольник 10"/>
              <p:cNvSpPr/>
              <p:nvPr/>
            </p:nvSpPr>
            <p:spPr>
              <a:xfrm>
                <a:off x="3106057" y="308222"/>
                <a:ext cx="7982858" cy="1439368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1600" b="1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Жылдық баға</m:t>
                      </m:r>
                      <m:r>
                        <a:rPr lang="en-GB" sz="1600" b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ru-RU" sz="16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16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kk-KZ" sz="16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ЖБ </m:t>
                              </m:r>
                              <m:d>
                                <m:dPr>
                                  <m:ctrlPr>
                                    <a:rPr lang="kk-KZ" sz="1600" b="1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kk-KZ" sz="1600" b="1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бөлімдер\о.т.</m:t>
                                  </m:r>
                                </m:e>
                              </m:d>
                              <m:r>
                                <a:rPr lang="kk-KZ" sz="16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 алған балдарының қосындысы</m:t>
                              </m:r>
                              <m:r>
                                <a:rPr lang="kk-KZ" sz="16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GB" sz="1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GB" sz="1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GB" sz="1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GB" sz="1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𝟒</m:t>
                              </m:r>
                              <m:r>
                                <a:rPr lang="en-GB" sz="1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 т.)</m:t>
                              </m:r>
                            </m:num>
                            <m:den>
                              <m:r>
                                <a:rPr lang="kk-KZ" sz="1600" b="1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ЖБ (бөлім\о.т.)бойынша ең үлкен балдардың қосындысы</m:t>
                              </m:r>
                              <m:r>
                                <a:rPr lang="en-GB" sz="1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GB" sz="1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GB" sz="1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GB" sz="1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𝟒</m:t>
                              </m:r>
                              <m:r>
                                <a:rPr lang="en-GB" sz="1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 т.)</m:t>
                              </m:r>
                            </m:den>
                          </m:f>
                          <m:r>
                            <a:rPr lang="en-GB" sz="1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</m:t>
                          </m:r>
                          <m:r>
                            <a:rPr lang="en-GB" sz="1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𝟓𝟎</m:t>
                          </m:r>
                          <m:r>
                            <a:rPr lang="en-GB" sz="1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%</m:t>
                          </m:r>
                        </m:e>
                      </m:d>
                      <m:r>
                        <a:rPr lang="en-GB" sz="1600" b="1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ru-RU" sz="1600" b="1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16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kk-KZ" sz="16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ЖБ жинаған </m:t>
                              </m:r>
                              <m:r>
                                <a:rPr lang="en-GB" sz="1600" b="1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балл</m:t>
                              </m:r>
                              <m:r>
                                <a:rPr lang="en-GB" sz="1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kk-KZ" sz="16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GB" sz="1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GB" sz="1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GB" sz="1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𝟒</m:t>
                              </m:r>
                              <m:r>
                                <a:rPr lang="en-GB" sz="1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 т)</m:t>
                              </m:r>
                            </m:num>
                            <m:den>
                              <m:r>
                                <a:rPr lang="kk-KZ" sz="16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ЖБ ең үлкен </m:t>
                              </m:r>
                              <m:r>
                                <a:rPr lang="en-GB" sz="1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балл </m:t>
                              </m:r>
                              <m:r>
                                <a:rPr lang="kk-KZ" sz="1600" b="1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GB" sz="1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GB" sz="1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GB" sz="1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𝟒</m:t>
                              </m:r>
                              <m:r>
                                <a:rPr lang="en-GB" sz="1600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 т)</m:t>
                              </m:r>
                            </m:den>
                          </m:f>
                          <m:r>
                            <a:rPr lang="en-GB" sz="1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∗</m:t>
                          </m:r>
                          <m:r>
                            <a:rPr lang="en-GB" sz="1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𝟓𝟎</m:t>
                          </m:r>
                          <m:r>
                            <a:rPr lang="en-GB" sz="1600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ru-RU" sz="1600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6057" y="308222"/>
                <a:ext cx="7982858" cy="1439368"/>
              </a:xfrm>
              <a:prstGeom prst="rect">
                <a:avLst/>
              </a:prstGeom>
              <a:blipFill rotWithShape="0">
                <a:blip r:embed="rId2" cstate="print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9210946" y="4134157"/>
            <a:ext cx="2416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prstClr val="black"/>
                </a:solidFill>
              </a:rPr>
              <a:t>37,6% + 42,5% = 80,1%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876300" y="150819"/>
            <a:ext cx="1910443" cy="14639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Жылдық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бағаны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механизмі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19350" y="3949491"/>
            <a:ext cx="3215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 </a:t>
            </a:r>
            <a:r>
              <a:rPr lang="ru-RU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балдық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бағаға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ауыстыру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823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Прямая соединительная линия 54"/>
          <p:cNvCxnSpPr/>
          <p:nvPr/>
        </p:nvCxnSpPr>
        <p:spPr>
          <a:xfrm flipH="1" flipV="1">
            <a:off x="966632" y="3473995"/>
            <a:ext cx="493844" cy="7379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63" y="616628"/>
            <a:ext cx="10101294" cy="991461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ial Narrow" pitchFamily="34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latin typeface="Arial Narrow" pitchFamily="34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ҚР МЖМБС</a:t>
            </a:r>
            <a:b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аясында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дайындық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деңгейлеріне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күтілетін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Б.Блум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таксономиясына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61285" y="6420009"/>
            <a:ext cx="2844800" cy="365125"/>
          </a:xfrm>
        </p:spPr>
        <p:txBody>
          <a:bodyPr/>
          <a:lstStyle/>
          <a:p>
            <a:fld id="{18982B81-0758-4F7F-84B8-7FB537E20F1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604157" y="8736"/>
            <a:ext cx="10972800" cy="50405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Критериалды</a:t>
            </a:r>
            <a:r>
              <a:rPr lang="ru-RU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</a:t>
            </a:r>
            <a:endParaRPr lang="ru-RU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1449029" y="1381694"/>
            <a:ext cx="10172982" cy="5351117"/>
            <a:chOff x="1103445" y="1697015"/>
            <a:chExt cx="10172982" cy="5092623"/>
          </a:xfrm>
        </p:grpSpPr>
        <p:sp>
          <p:nvSpPr>
            <p:cNvPr id="5" name="Объект 2"/>
            <p:cNvSpPr txBox="1">
              <a:spLocks/>
            </p:cNvSpPr>
            <p:nvPr/>
          </p:nvSpPr>
          <p:spPr>
            <a:xfrm>
              <a:off x="1103445" y="2052728"/>
              <a:ext cx="10127928" cy="59619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spcBef>
                  <a:spcPts val="0"/>
                </a:spcBef>
                <a:buFont typeface="Arial" pitchFamily="34" charset="0"/>
                <a:buNone/>
              </a:pPr>
              <a:r>
                <a:rPr lang="ru-RU" sz="2000" b="1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Пән</a:t>
              </a:r>
              <a:r>
                <a:rPr lang="ru-RU" sz="2000" b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бойынша</a:t>
              </a:r>
              <a:r>
                <a:rPr lang="ru-RU" sz="2000" b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оқу</a:t>
              </a:r>
              <a:r>
                <a:rPr lang="ru-RU" sz="2000" b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бағдарламалары</a:t>
              </a:r>
              <a:r>
                <a:rPr lang="ru-RU" sz="2000" b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marL="0" indent="0" algn="ctr">
                <a:spcBef>
                  <a:spcPts val="0"/>
                </a:spcBef>
                <a:buFont typeface="Arial" pitchFamily="34" charset="0"/>
                <a:buNone/>
              </a:pPr>
              <a:r>
                <a:rPr lang="ru-RU" sz="2000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Пән</a:t>
              </a:r>
              <a:r>
                <a:rPr lang="ru-RU" sz="2000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бойынша</a:t>
              </a:r>
              <a:r>
                <a:rPr lang="ru-RU" sz="2000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оқу</a:t>
              </a:r>
              <a:r>
                <a:rPr lang="ru-RU" sz="2000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мақсаттары</a:t>
              </a:r>
              <a:r>
                <a:rPr lang="ru-RU" sz="2000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бөлім</a:t>
              </a:r>
              <a:r>
                <a:rPr lang="ru-RU" sz="2000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ортақ</a:t>
              </a:r>
              <a:r>
                <a:rPr lang="ru-RU" sz="2000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тақырыптар</a:t>
              </a:r>
              <a:r>
                <a:rPr lang="ru-RU" sz="2000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бөлімшелер</a:t>
              </a:r>
              <a:endPara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9" name="Прямая со стрелкой 18"/>
            <p:cNvCxnSpPr/>
            <p:nvPr/>
          </p:nvCxnSpPr>
          <p:spPr>
            <a:xfrm>
              <a:off x="1442325" y="1697015"/>
              <a:ext cx="0" cy="525450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Прямоугольник 16"/>
            <p:cNvSpPr/>
            <p:nvPr/>
          </p:nvSpPr>
          <p:spPr>
            <a:xfrm>
              <a:off x="1133075" y="3493391"/>
              <a:ext cx="10143352" cy="673690"/>
            </a:xfrm>
            <a:prstGeom prst="rect">
              <a:avLst/>
            </a:prstGeom>
            <a:noFill/>
            <a:ln w="28575">
              <a:solidFill>
                <a:schemeClr val="tx2">
                  <a:lumMod val="20000"/>
                  <a:lumOff val="8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Бағалау</a:t>
              </a:r>
              <a:r>
                <a:rPr lang="ru-RU" sz="2000" b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критерийлері</a:t>
              </a:r>
              <a:r>
                <a:rPr lang="ru-RU" sz="2000" b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</a:p>
            <a:p>
              <a:pPr algn="ctr"/>
              <a:r>
                <a:rPr lang="ru-RU" sz="2000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білім</a:t>
              </a:r>
              <a:r>
                <a:rPr lang="ru-RU" sz="2000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алушылардың</a:t>
              </a:r>
              <a:r>
                <a:rPr lang="ru-RU" sz="2000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оқу</a:t>
              </a:r>
              <a:r>
                <a:rPr lang="ru-RU" sz="2000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жетістіктерін</a:t>
              </a:r>
              <a:r>
                <a:rPr lang="ru-RU" sz="2000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бағалауға</a:t>
              </a:r>
              <a:r>
                <a:rPr lang="ru-RU" sz="2000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негіз</a:t>
              </a:r>
              <a:r>
                <a:rPr lang="ru-RU" sz="2000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болатын</a:t>
              </a:r>
              <a:r>
                <a:rPr lang="ru-RU" sz="2000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белгі</a:t>
              </a:r>
              <a:endParaRPr lang="ru-RU" sz="105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03445" y="4221499"/>
              <a:ext cx="10127928" cy="380782"/>
            </a:xfrm>
            <a:prstGeom prst="rect">
              <a:avLst/>
            </a:prstGeom>
            <a:noFill/>
            <a:ln w="28575">
              <a:solidFill>
                <a:schemeClr val="tx2">
                  <a:lumMod val="20000"/>
                  <a:lumOff val="8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kk-KZ" sz="2000" b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Түрлі деңгейдегі тапсырмалар</a:t>
              </a:r>
              <a:endPara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1133075" y="4490256"/>
              <a:ext cx="10127928" cy="2299382"/>
              <a:chOff x="1133075" y="3560376"/>
              <a:chExt cx="10127928" cy="2299382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7" name="Объект 2"/>
              <p:cNvSpPr txBox="1">
                <a:spLocks/>
              </p:cNvSpPr>
              <p:nvPr/>
            </p:nvSpPr>
            <p:spPr>
              <a:xfrm>
                <a:off x="1133075" y="3862539"/>
                <a:ext cx="10127928" cy="560585"/>
              </a:xfrm>
              <a:prstGeom prst="rect">
                <a:avLst/>
              </a:prstGeom>
              <a:grpFill/>
              <a:ln>
                <a:solidFill>
                  <a:schemeClr val="tx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lIns="91440" tIns="45720" rIns="91440" bIns="45720" rtlCol="0" anchor="ctr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spcBef>
                    <a:spcPts val="0"/>
                  </a:spcBef>
                  <a:buFont typeface="Arial" pitchFamily="34" charset="0"/>
                  <a:buNone/>
                </a:pPr>
                <a:r>
                  <a:rPr lang="ru-RU" sz="20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Қалыптастырушы</a:t>
                </a:r>
                <a:r>
                  <a:rPr lang="ru-RU" sz="20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және</a:t>
                </a:r>
                <a:r>
                  <a:rPr lang="ru-RU" sz="20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жиынтық</a:t>
                </a:r>
                <a:r>
                  <a:rPr lang="ru-RU" sz="20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бағалау</a:t>
                </a:r>
                <a:endParaRPr lang="ru-RU" sz="20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spcBef>
                    <a:spcPts val="0"/>
                  </a:spcBef>
                  <a:buFont typeface="Arial" pitchFamily="34" charset="0"/>
                  <a:buNone/>
                </a:pPr>
                <a:r>
                  <a:rPr lang="ru-RU" sz="2000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критерийлерге</a:t>
                </a:r>
                <a:r>
                  <a:rPr lang="ru-RU" sz="20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негізделген</a:t>
                </a:r>
                <a:endParaRPr lang="ru-RU" sz="20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8" name="Прямая со стрелкой 27"/>
              <p:cNvCxnSpPr/>
              <p:nvPr/>
            </p:nvCxnSpPr>
            <p:spPr>
              <a:xfrm flipH="1">
                <a:off x="1442325" y="3560376"/>
                <a:ext cx="1" cy="487939"/>
              </a:xfrm>
              <a:prstGeom prst="straightConnector1">
                <a:avLst/>
              </a:prstGeom>
              <a:grpFill/>
              <a:ln w="28575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xtBox 41"/>
              <p:cNvSpPr txBox="1"/>
              <p:nvPr/>
            </p:nvSpPr>
            <p:spPr>
              <a:xfrm>
                <a:off x="1133075" y="4717413"/>
                <a:ext cx="2462720" cy="1142345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Кері</a:t>
                </a:r>
                <a:r>
                  <a:rPr lang="ru-RU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байланыс</a:t>
                </a:r>
                <a:endParaRPr lang="ru-RU" b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kk-KZ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Күнделікті тәжірибе</a:t>
                </a:r>
                <a:endParaRPr lang="en-US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ru-RU" dirty="0" smtClean="0">
                  <a:solidFill>
                    <a:prstClr val="black"/>
                  </a:solidFill>
                  <a:latin typeface="Arial Narrow" panose="020B0606020202030204" pitchFamily="34" charset="0"/>
                </a:endParaRPr>
              </a:p>
              <a:p>
                <a:pPr algn="ctr"/>
                <a:endParaRPr lang="ru-RU" dirty="0">
                  <a:solidFill>
                    <a:prstClr val="black"/>
                  </a:solidFill>
                  <a:latin typeface="Arial Narrow" panose="020B0606020202030204" pitchFamily="34" charset="0"/>
                </a:endParaRPr>
              </a:p>
            </p:txBody>
          </p:sp>
          <p:cxnSp>
            <p:nvCxnSpPr>
              <p:cNvPr id="21" name="Прямая со стрелкой 20"/>
              <p:cNvCxnSpPr/>
              <p:nvPr/>
            </p:nvCxnSpPr>
            <p:spPr>
              <a:xfrm>
                <a:off x="1442325" y="4329297"/>
                <a:ext cx="0" cy="525450"/>
              </a:xfrm>
              <a:prstGeom prst="straightConnector1">
                <a:avLst/>
              </a:prstGeom>
              <a:grpFill/>
              <a:ln w="28575">
                <a:solidFill>
                  <a:schemeClr val="tx2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" name="Прямая со стрелкой 19"/>
            <p:cNvCxnSpPr/>
            <p:nvPr/>
          </p:nvCxnSpPr>
          <p:spPr>
            <a:xfrm>
              <a:off x="1442325" y="3852149"/>
              <a:ext cx="1" cy="497855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 стрелкой 24"/>
            <p:cNvCxnSpPr/>
            <p:nvPr/>
          </p:nvCxnSpPr>
          <p:spPr>
            <a:xfrm>
              <a:off x="1442325" y="2521750"/>
              <a:ext cx="0" cy="525450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Группа 26"/>
          <p:cNvGrpSpPr/>
          <p:nvPr/>
        </p:nvGrpSpPr>
        <p:grpSpPr>
          <a:xfrm>
            <a:off x="678570" y="1056591"/>
            <a:ext cx="788215" cy="1191701"/>
            <a:chOff x="847910" y="1198485"/>
            <a:chExt cx="788215" cy="1223362"/>
          </a:xfrm>
        </p:grpSpPr>
        <p:grpSp>
          <p:nvGrpSpPr>
            <p:cNvPr id="18" name="Группа 17"/>
            <p:cNvGrpSpPr/>
            <p:nvPr/>
          </p:nvGrpSpPr>
          <p:grpSpPr>
            <a:xfrm>
              <a:off x="1115646" y="1198485"/>
              <a:ext cx="520479" cy="1223362"/>
              <a:chOff x="1124524" y="1198485"/>
              <a:chExt cx="520479" cy="1223362"/>
            </a:xfrm>
          </p:grpSpPr>
          <p:cxnSp>
            <p:nvCxnSpPr>
              <p:cNvPr id="8" name="Прямая соединительная линия 7"/>
              <p:cNvCxnSpPr/>
              <p:nvPr/>
            </p:nvCxnSpPr>
            <p:spPr>
              <a:xfrm flipH="1" flipV="1">
                <a:off x="1151159" y="1198485"/>
                <a:ext cx="493844" cy="10124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Прямая соединительная линия 9"/>
              <p:cNvCxnSpPr/>
              <p:nvPr/>
            </p:nvCxnSpPr>
            <p:spPr>
              <a:xfrm flipH="1">
                <a:off x="1124524" y="2421847"/>
                <a:ext cx="493845" cy="0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>
                <a:off x="1142281" y="1208609"/>
                <a:ext cx="0" cy="1213238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Прямоугольник 14"/>
            <p:cNvSpPr/>
            <p:nvPr/>
          </p:nvSpPr>
          <p:spPr>
            <a:xfrm>
              <a:off x="847910" y="1349406"/>
              <a:ext cx="493965" cy="87305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kk-KZ" sz="1000" b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Бағалау стандарты</a:t>
              </a:r>
              <a:endParaRPr lang="ru-RU" sz="1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681706" y="2889855"/>
            <a:ext cx="764386" cy="1306099"/>
            <a:chOff x="871739" y="629758"/>
            <a:chExt cx="764386" cy="1792089"/>
          </a:xfrm>
        </p:grpSpPr>
        <p:grpSp>
          <p:nvGrpSpPr>
            <p:cNvPr id="37" name="Группа 36"/>
            <p:cNvGrpSpPr/>
            <p:nvPr/>
          </p:nvGrpSpPr>
          <p:grpSpPr>
            <a:xfrm>
              <a:off x="1115646" y="760553"/>
              <a:ext cx="520479" cy="1661294"/>
              <a:chOff x="1124524" y="760553"/>
              <a:chExt cx="520479" cy="1661294"/>
            </a:xfrm>
          </p:grpSpPr>
          <p:cxnSp>
            <p:nvCxnSpPr>
              <p:cNvPr id="39" name="Прямая соединительная линия 38"/>
              <p:cNvCxnSpPr/>
              <p:nvPr/>
            </p:nvCxnSpPr>
            <p:spPr>
              <a:xfrm flipH="1" flipV="1">
                <a:off x="1151159" y="760553"/>
                <a:ext cx="493844" cy="10125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Прямая соединительная линия 39"/>
              <p:cNvCxnSpPr/>
              <p:nvPr/>
            </p:nvCxnSpPr>
            <p:spPr>
              <a:xfrm flipH="1">
                <a:off x="1124524" y="2410011"/>
                <a:ext cx="493845" cy="0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единительная линия 40"/>
              <p:cNvCxnSpPr/>
              <p:nvPr/>
            </p:nvCxnSpPr>
            <p:spPr>
              <a:xfrm>
                <a:off x="1142281" y="1208609"/>
                <a:ext cx="0" cy="1213238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" name="Прямоугольник 37"/>
            <p:cNvSpPr/>
            <p:nvPr/>
          </p:nvSpPr>
          <p:spPr>
            <a:xfrm>
              <a:off x="871739" y="629758"/>
              <a:ext cx="490829" cy="167475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kk-KZ" sz="1000" b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Бағалау құралдары</a:t>
              </a:r>
              <a:endParaRPr lang="ru-RU" sz="1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678570" y="4457407"/>
            <a:ext cx="781727" cy="922442"/>
            <a:chOff x="854398" y="1038672"/>
            <a:chExt cx="781727" cy="775405"/>
          </a:xfrm>
        </p:grpSpPr>
        <p:cxnSp>
          <p:nvCxnSpPr>
            <p:cNvPr id="46" name="Прямая соединительная линия 45"/>
            <p:cNvCxnSpPr/>
            <p:nvPr/>
          </p:nvCxnSpPr>
          <p:spPr>
            <a:xfrm flipH="1" flipV="1">
              <a:off x="1142281" y="1420435"/>
              <a:ext cx="493844" cy="10124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Прямоугольник 44"/>
            <p:cNvSpPr/>
            <p:nvPr/>
          </p:nvSpPr>
          <p:spPr>
            <a:xfrm>
              <a:off x="854398" y="1038672"/>
              <a:ext cx="508169" cy="77540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kk-KZ" sz="1000" b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Бағалау үдерісі</a:t>
              </a:r>
              <a:endParaRPr lang="ru-RU" sz="1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9" name="Группа 48"/>
          <p:cNvGrpSpPr/>
          <p:nvPr/>
        </p:nvGrpSpPr>
        <p:grpSpPr>
          <a:xfrm>
            <a:off x="681706" y="5623897"/>
            <a:ext cx="781727" cy="672312"/>
            <a:chOff x="854398" y="1038672"/>
            <a:chExt cx="781727" cy="775405"/>
          </a:xfrm>
        </p:grpSpPr>
        <p:cxnSp>
          <p:nvCxnSpPr>
            <p:cNvPr id="50" name="Прямая соединительная линия 49"/>
            <p:cNvCxnSpPr/>
            <p:nvPr/>
          </p:nvCxnSpPr>
          <p:spPr>
            <a:xfrm flipH="1" flipV="1">
              <a:off x="1142281" y="1420435"/>
              <a:ext cx="493844" cy="10124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Прямоугольник 50"/>
            <p:cNvSpPr/>
            <p:nvPr/>
          </p:nvSpPr>
          <p:spPr>
            <a:xfrm>
              <a:off x="854398" y="1038672"/>
              <a:ext cx="508169" cy="77540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kk-KZ" sz="1000" b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Нәтиже</a:t>
              </a:r>
              <a:endParaRPr lang="ru-RU" sz="1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4" name="Прямоугольник 43"/>
          <p:cNvSpPr/>
          <p:nvPr/>
        </p:nvSpPr>
        <p:spPr>
          <a:xfrm>
            <a:off x="1473741" y="2561365"/>
            <a:ext cx="10143352" cy="707886"/>
          </a:xfrm>
          <a:prstGeom prst="rect">
            <a:avLst/>
          </a:prstGeom>
          <a:noFill/>
          <a:ln w="28575"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         </a:t>
            </a:r>
            <a:r>
              <a:rPr lang="ru-RU" sz="2000" b="1" dirty="0" err="1" smtClean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Ойлау</a:t>
            </a:r>
            <a:r>
              <a:rPr lang="ru-RU" sz="2000" b="1" dirty="0" smtClean="0">
                <a:solidFill>
                  <a:prstClr val="black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дағдыларының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деңгейлері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түсіну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синтез, </a:t>
            </a:r>
            <a:r>
              <a:rPr lang="ru-RU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Сөйлеу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әрекетінің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тыңдалым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айтылым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оқылым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жазылым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051734" y="5532060"/>
            <a:ext cx="2044266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Балдар</a:t>
            </a:r>
            <a:endParaRPr lang="en-US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193767" y="5518559"/>
            <a:ext cx="2829464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k-KZ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Ойлау дағдыларының деңгейлері</a:t>
            </a:r>
            <a:endParaRPr lang="en-US" b="1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тоқсанды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аяқтау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9164883" y="5511242"/>
            <a:ext cx="2452210" cy="120032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Баға</a:t>
            </a:r>
            <a:endParaRPr lang="en-US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жылын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аяқтау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endParaRPr lang="ru-RU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56" name="Прямая со стрелкой 55"/>
          <p:cNvCxnSpPr/>
          <p:nvPr/>
        </p:nvCxnSpPr>
        <p:spPr>
          <a:xfrm>
            <a:off x="1787908" y="2979859"/>
            <a:ext cx="1" cy="523125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3715536" y="5676787"/>
            <a:ext cx="518806" cy="0"/>
          </a:xfrm>
          <a:prstGeom prst="straightConnector1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>
            <a:off x="5880208" y="5672241"/>
            <a:ext cx="518806" cy="0"/>
          </a:xfrm>
          <a:prstGeom prst="straightConnector1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>
            <a:off x="8837952" y="5676787"/>
            <a:ext cx="518806" cy="0"/>
          </a:xfrm>
          <a:prstGeom prst="straightConnector1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25112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dirty="0" smtClean="0">
                <a:solidFill>
                  <a:srgbClr val="003399"/>
                </a:solidFill>
              </a:rPr>
              <a:t>5, 7-сыныптарда білім беру үрдісін </a:t>
            </a:r>
            <a:r>
              <a:rPr lang="kk-KZ" sz="3200" dirty="0" smtClean="0">
                <a:solidFill>
                  <a:srgbClr val="003399"/>
                </a:solidFill>
              </a:rPr>
              <a:t>ұйымдастыруда </a:t>
            </a:r>
            <a:endParaRPr lang="ru-RU" sz="3200" dirty="0">
              <a:solidFill>
                <a:srgbClr val="0033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k-KZ" dirty="0" smtClean="0">
                <a:solidFill>
                  <a:srgbClr val="003399"/>
                </a:solidFill>
                <a:latin typeface="Georgia" pitchFamily="18" charset="0"/>
              </a:rPr>
              <a:t>ҚР </a:t>
            </a:r>
            <a:r>
              <a:rPr lang="kk-KZ" dirty="0" smtClean="0">
                <a:solidFill>
                  <a:srgbClr val="003399"/>
                </a:solidFill>
                <a:latin typeface="Georgia" pitchFamily="18" charset="0"/>
              </a:rPr>
              <a:t>Үкіметінің 2016 жылғы 13 мамырдағы № 292 қаулысымен бекітілген Негізгі орта білім берудің мемлекеттік жалпыға міндетті стандарты, </a:t>
            </a:r>
            <a:endParaRPr lang="kk-KZ" dirty="0" smtClean="0">
              <a:solidFill>
                <a:srgbClr val="003399"/>
              </a:solidFill>
              <a:latin typeface="Georgia" pitchFamily="18" charset="0"/>
            </a:endParaRPr>
          </a:p>
          <a:p>
            <a:r>
              <a:rPr lang="kk-KZ" dirty="0" smtClean="0">
                <a:solidFill>
                  <a:srgbClr val="003399"/>
                </a:solidFill>
                <a:latin typeface="Georgia" pitchFamily="18" charset="0"/>
              </a:rPr>
              <a:t> </a:t>
            </a:r>
            <a:r>
              <a:rPr lang="kk-KZ" dirty="0" smtClean="0">
                <a:solidFill>
                  <a:srgbClr val="003399"/>
                </a:solidFill>
                <a:latin typeface="Georgia" pitchFamily="18" charset="0"/>
              </a:rPr>
              <a:t>Қазақстан Республикасы Білім және ғылым министрінің 2016 жылғы 23 қарашадағы №668 бұйрығымен бекітілген жалпы білім беретін пәндердің үлгілік оқу бағдарламалары, </a:t>
            </a:r>
            <a:endParaRPr lang="kk-KZ" dirty="0" smtClean="0">
              <a:solidFill>
                <a:srgbClr val="003399"/>
              </a:solidFill>
              <a:latin typeface="Georgia" pitchFamily="18" charset="0"/>
            </a:endParaRPr>
          </a:p>
          <a:p>
            <a:r>
              <a:rPr lang="kk-KZ" dirty="0" smtClean="0">
                <a:solidFill>
                  <a:srgbClr val="003399"/>
                </a:solidFill>
                <a:latin typeface="Georgia" pitchFamily="18" charset="0"/>
              </a:rPr>
              <a:t> </a:t>
            </a:r>
            <a:r>
              <a:rPr lang="kk-KZ" dirty="0" smtClean="0">
                <a:solidFill>
                  <a:srgbClr val="003399"/>
                </a:solidFill>
                <a:latin typeface="Georgia" pitchFamily="18" charset="0"/>
              </a:rPr>
              <a:t>«Білім беру ұйымдарында пайдалануға рұқсат етілген оқулықтардың, оқу-әдістемелік кешендердің, оқу құралдарының және басқа да қосымша әдебиеттердің, оның ішінде электрондық жеткізгіштердегі тізбесін бекіту туралы» ҚР Білім және ғылым министрі міндетін атқарушының 2013 жылғы 27 қыркүйектегі № 400 бұйрығына өзгерістер мен толықтырулар енгізу туралы» ҚР Білім және ғылым министрінің 2017 жылғы 4 сәуірдегі №150 бұйрығымен бекітілген оқу басылымдары басшылыққа  </a:t>
            </a:r>
            <a:r>
              <a:rPr lang="kk-KZ" dirty="0" smtClean="0">
                <a:solidFill>
                  <a:srgbClr val="003399"/>
                </a:solidFill>
                <a:latin typeface="Georgia" pitchFamily="18" charset="0"/>
              </a:rPr>
              <a:t>алынады.</a:t>
            </a:r>
            <a:endParaRPr lang="ru-RU" dirty="0">
              <a:solidFill>
                <a:srgbClr val="003399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en-US" dirty="0" err="1" smtClean="0">
                <a:solidFill>
                  <a:srgbClr val="0070C0"/>
                </a:solidFill>
              </a:rPr>
              <a:t>Бағалау жүйесінің ерекшеліктері</a:t>
            </a:r>
            <a:r>
              <a:rPr lang="en-GB" altLang="en-US" dirty="0" smtClean="0">
                <a:solidFill>
                  <a:srgbClr val="0070C0"/>
                </a:solidFill>
              </a:rPr>
              <a:t>: </a:t>
            </a:r>
            <a:r>
              <a:rPr lang="ru-RU" altLang="en-US" dirty="0" err="1" smtClean="0">
                <a:solidFill>
                  <a:srgbClr val="0070C0"/>
                </a:solidFill>
              </a:rPr>
              <a:t>Ықпалдастық</a:t>
            </a:r>
            <a:endParaRPr lang="en-GB" altLang="en-US" dirty="0" smtClean="0">
              <a:solidFill>
                <a:srgbClr val="0070C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94218" y="1895475"/>
          <a:ext cx="11592983" cy="467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891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03A1FFD-13DC-459A-A861-F903419A66EC}" type="slidenum">
              <a:rPr lang="en-GB" altLang="en-US"/>
              <a:pPr/>
              <a:t>6</a:t>
            </a:fld>
            <a:endParaRPr lang="en-GB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4032" y="0"/>
            <a:ext cx="10515600" cy="84257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Бағалауда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қолданылатын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құжаттар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57725" y="751344"/>
            <a:ext cx="9785685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Республикасының Мемлекеттік жалпыға міндетті білім беру стандарты (бастауыш, негізгі орта, жалпы орта білім)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Оқу </a:t>
            </a: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бағдарламасы (пән бойынша)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Оқу </a:t>
            </a: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жоспары (пән бойынша)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Жалпы білім беру бағдарламаларын жүзеге асыратын, білім беру ұйымдарындағы білім алушылардың оқу жетістігін критериалды бағалау ережесі (бастауыш, негізгі орта, жалпы орта білім беру); 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Бастауыш/Негізгі </a:t>
            </a: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орта және жалпы орта білім беретін мектеп мұғалімдеріне арналған критериалды бағалау бойынша нұсқаулық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Қалыптастырушы </a:t>
            </a: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бағалауға арналған тапсырмалар жинағы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Жиынтық </a:t>
            </a: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бағалауға арналған ұсыныстар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критерийлері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үлгілері, дескрипторлар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балл,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 бойынша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рубрикалар</a:t>
            </a:r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критерийлері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үлгілері және тоқсандық жиынтық бағалаудың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спецификациясы</a:t>
            </a:r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/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r"/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Smk.edu.kz</a:t>
            </a:r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endParaRPr lang="ru-RU" sz="2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529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Номер слайда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9386-C4BD-4AA4-B116-9B6182A4672C}" type="slidenum">
              <a:rPr lang="en-US" sz="1100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en-US" sz="110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072" y="400388"/>
            <a:ext cx="10054869" cy="56066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82860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9861" y="404669"/>
            <a:ext cx="8833535" cy="1051293"/>
          </a:xfrm>
        </p:spPr>
        <p:txBody>
          <a:bodyPr>
            <a:noAutofit/>
          </a:bodyPr>
          <a:lstStyle/>
          <a:p>
            <a:pPr algn="ctr"/>
            <a:r>
              <a:rPr lang="kk-KZ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алыптастырушы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үдерісі</a:t>
            </a: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29386-C4BD-4AA4-B116-9B6182A4672C}" type="slidenum">
              <a:rPr lang="en-US" smtClean="0">
                <a:solidFill>
                  <a:prstClr val="black"/>
                </a:solidFill>
                <a:latin typeface="Arial Narrow" pitchFamily="34" charset="0"/>
              </a:rPr>
              <a:pPr/>
              <a:t>9</a:t>
            </a:fld>
            <a:endParaRPr lang="en-US" dirty="0">
              <a:solidFill>
                <a:prstClr val="black"/>
              </a:solidFill>
              <a:latin typeface="Arial Narrow" pitchFamily="34" charset="0"/>
            </a:endParaRPr>
          </a:p>
        </p:txBody>
      </p:sp>
      <p:grpSp>
        <p:nvGrpSpPr>
          <p:cNvPr id="5" name="Группа 19"/>
          <p:cNvGrpSpPr/>
          <p:nvPr/>
        </p:nvGrpSpPr>
        <p:grpSpPr>
          <a:xfrm>
            <a:off x="1834465" y="1648158"/>
            <a:ext cx="8400539" cy="2952623"/>
            <a:chOff x="413954" y="1284511"/>
            <a:chExt cx="11200717" cy="3942675"/>
          </a:xfrm>
        </p:grpSpPr>
        <p:grpSp>
          <p:nvGrpSpPr>
            <p:cNvPr id="8" name="Группа 4"/>
            <p:cNvGrpSpPr/>
            <p:nvPr/>
          </p:nvGrpSpPr>
          <p:grpSpPr>
            <a:xfrm>
              <a:off x="413955" y="2904048"/>
              <a:ext cx="3659900" cy="2225994"/>
              <a:chOff x="160552" y="2248061"/>
              <a:chExt cx="3064909" cy="2132044"/>
            </a:xfrm>
          </p:grpSpPr>
          <p:sp>
            <p:nvSpPr>
              <p:cNvPr id="6" name="Прямоугольник 5"/>
              <p:cNvSpPr/>
              <p:nvPr/>
            </p:nvSpPr>
            <p:spPr>
              <a:xfrm>
                <a:off x="177694" y="2283173"/>
                <a:ext cx="3047767" cy="2096932"/>
              </a:xfrm>
              <a:prstGeom prst="rect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7" name="Прямоугольник 6"/>
              <p:cNvSpPr/>
              <p:nvPr/>
            </p:nvSpPr>
            <p:spPr>
              <a:xfrm>
                <a:off x="160552" y="2248061"/>
                <a:ext cx="3047767" cy="209693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0005" tIns="40005" rIns="40005" bIns="40005" numCol="1" spcCol="1270" anchor="t" anchorCtr="0">
                <a:noAutofit/>
              </a:bodyPr>
              <a:lstStyle/>
              <a:p>
                <a:pPr defTabSz="466725">
                  <a:lnSpc>
                    <a:spcPct val="90000"/>
                  </a:lnSpc>
                  <a:spcBef>
                    <a:spcPts val="450"/>
                  </a:spcBef>
                  <a:spcAft>
                    <a:spcPct val="35000"/>
                  </a:spcAft>
                </a:pPr>
                <a:r>
                  <a:rPr lang="ru-RU" sz="1200" b="1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Оқу</a:t>
                </a:r>
                <a:r>
                  <a:rPr lang="ru-RU" sz="1200" b="1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мақсаттарын</a:t>
                </a:r>
                <a:r>
                  <a:rPr lang="ru-RU" sz="1200" b="1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талдау</a:t>
                </a:r>
                <a:r>
                  <a:rPr lang="ru-RU" sz="12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және</a:t>
                </a:r>
                <a:r>
                  <a:rPr lang="ru-RU" sz="12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оқу</a:t>
                </a:r>
                <a:r>
                  <a:rPr lang="ru-RU" sz="12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бағдарламасына</a:t>
                </a:r>
                <a:r>
                  <a:rPr lang="ru-RU" sz="12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сәйкес</a:t>
                </a:r>
                <a:r>
                  <a:rPr lang="ru-RU" sz="1200" b="1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бағалау</a:t>
                </a:r>
                <a:r>
                  <a:rPr lang="ru-RU" sz="1200" b="1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критерийлерін</a:t>
                </a:r>
                <a:r>
                  <a:rPr lang="ru-RU" sz="1200" b="1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анықтау</a:t>
                </a:r>
                <a:endPara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defTabSz="466725">
                  <a:lnSpc>
                    <a:spcPct val="90000"/>
                  </a:lnSpc>
                  <a:spcBef>
                    <a:spcPts val="450"/>
                  </a:spcBef>
                  <a:spcAft>
                    <a:spcPct val="35000"/>
                  </a:spcAft>
                </a:pP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Қолжеткізген</a:t>
                </a:r>
                <a:r>
                  <a:rPr lang="ru-RU" sz="12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нәтижені</a:t>
                </a:r>
                <a:r>
                  <a:rPr lang="ru-RU" sz="12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анықтайтын</a:t>
                </a:r>
                <a:r>
                  <a:rPr lang="ru-RU" sz="12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бағалау</a:t>
                </a:r>
                <a:r>
                  <a:rPr lang="ru-RU" sz="1200" b="1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құралдарын</a:t>
                </a:r>
                <a:r>
                  <a:rPr lang="ru-RU" sz="1200" b="1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анықтау</a:t>
                </a:r>
                <a:endPara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defTabSz="466725">
                  <a:lnSpc>
                    <a:spcPct val="90000"/>
                  </a:lnSpc>
                  <a:spcBef>
                    <a:spcPts val="450"/>
                  </a:spcBef>
                  <a:spcAft>
                    <a:spcPct val="35000"/>
                  </a:spcAft>
                </a:pPr>
                <a:r>
                  <a:rPr lang="ru-RU" sz="1200" b="1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Оқыту</a:t>
                </a:r>
                <a:r>
                  <a:rPr lang="ru-RU" sz="1200" b="1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әдістерін</a:t>
                </a:r>
                <a:r>
                  <a:rPr lang="ru-RU" sz="1200" b="1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жоспарлау</a:t>
                </a:r>
                <a:endParaRPr lang="ru-RU" sz="12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defTabSz="466725">
                  <a:lnSpc>
                    <a:spcPct val="90000"/>
                  </a:lnSpc>
                  <a:spcBef>
                    <a:spcPts val="450"/>
                  </a:spcBef>
                  <a:spcAft>
                    <a:spcPct val="35000"/>
                  </a:spcAft>
                </a:pPr>
                <a:r>
                  <a:rPr lang="ru-RU" sz="1200" b="1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Сабақ</a:t>
                </a:r>
                <a:r>
                  <a:rPr lang="ru-RU" sz="1200" b="1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жоспарын</a:t>
                </a:r>
                <a:r>
                  <a:rPr lang="ru-RU" sz="1200" b="1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құру</a:t>
                </a:r>
                <a:endParaRPr lang="ru-RU" sz="12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1" name="Группа 7"/>
            <p:cNvGrpSpPr/>
            <p:nvPr/>
          </p:nvGrpSpPr>
          <p:grpSpPr>
            <a:xfrm>
              <a:off x="4161062" y="2945586"/>
              <a:ext cx="3845415" cy="2281600"/>
              <a:chOff x="3165889" y="2575301"/>
              <a:chExt cx="3845415" cy="1650988"/>
            </a:xfrm>
          </p:grpSpPr>
          <p:sp>
            <p:nvSpPr>
              <p:cNvPr id="9" name="Прямоугольник 8"/>
              <p:cNvSpPr/>
              <p:nvPr/>
            </p:nvSpPr>
            <p:spPr>
              <a:xfrm>
                <a:off x="3165889" y="2575301"/>
                <a:ext cx="3845415" cy="1584226"/>
              </a:xfrm>
              <a:prstGeom prst="rect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0" name="Прямоугольник 9"/>
              <p:cNvSpPr/>
              <p:nvPr/>
            </p:nvSpPr>
            <p:spPr>
              <a:xfrm>
                <a:off x="3271248" y="2642063"/>
                <a:ext cx="3695289" cy="158422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0005" tIns="40005" rIns="40005" bIns="40005" numCol="1" spcCol="1270" anchor="t" anchorCtr="0">
                <a:noAutofit/>
              </a:bodyPr>
              <a:lstStyle/>
              <a:p>
                <a:pPr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Дайындау</a:t>
                </a:r>
                <a:r>
                  <a:rPr lang="ru-RU" sz="12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214313" indent="-214313"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FontTx/>
                  <a:buChar char="-"/>
                </a:pP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Бағалау</a:t>
                </a:r>
                <a:r>
                  <a:rPr lang="ru-RU" sz="12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критерийлеріне</a:t>
                </a:r>
                <a:r>
                  <a:rPr lang="ru-RU" sz="12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сәйкес</a:t>
                </a:r>
                <a:r>
                  <a:rPr lang="ru-RU" sz="12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тапсырмалар</a:t>
                </a:r>
                <a:r>
                  <a:rPr lang="ru-RU" sz="1200" b="1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дайындау</a:t>
                </a:r>
                <a:endPara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14313" indent="-214313"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FontTx/>
                  <a:buChar char="-"/>
                </a:pPr>
                <a:r>
                  <a:rPr lang="kk-KZ" sz="12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Тапсырмаларға </a:t>
                </a:r>
                <a:r>
                  <a:rPr lang="kk-KZ" sz="1200" b="1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дескрипторлар </a:t>
                </a:r>
                <a:r>
                  <a:rPr lang="kk-KZ" sz="12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құрастыру</a:t>
                </a:r>
                <a:endPara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214313" indent="-214313"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FontTx/>
                  <a:buChar char="-"/>
                </a:pPr>
                <a:r>
                  <a:rPr lang="ru-RU" sz="1200" b="1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Кері</a:t>
                </a:r>
                <a:r>
                  <a:rPr lang="ru-RU" sz="1200" b="1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байланыс</a:t>
                </a:r>
                <a:r>
                  <a:rPr lang="ru-RU" sz="1200" b="1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ұсыну</a:t>
                </a:r>
                <a:r>
                  <a:rPr lang="ru-RU" sz="12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түрлерін</a:t>
                </a:r>
                <a:r>
                  <a:rPr lang="ru-RU" sz="12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анықтау</a:t>
                </a:r>
                <a:endPara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" name="Группа 13"/>
            <p:cNvGrpSpPr/>
            <p:nvPr/>
          </p:nvGrpSpPr>
          <p:grpSpPr>
            <a:xfrm>
              <a:off x="8083822" y="2949411"/>
              <a:ext cx="3530849" cy="2198839"/>
              <a:chOff x="3496431" y="2572817"/>
              <a:chExt cx="3530849" cy="1591102"/>
            </a:xfrm>
          </p:grpSpPr>
          <p:sp>
            <p:nvSpPr>
              <p:cNvPr id="15" name="Прямоугольник 14"/>
              <p:cNvSpPr/>
              <p:nvPr/>
            </p:nvSpPr>
            <p:spPr>
              <a:xfrm>
                <a:off x="3496431" y="2572817"/>
                <a:ext cx="3419304" cy="1578973"/>
              </a:xfrm>
              <a:prstGeom prst="rect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6" name="Прямоугольник 15"/>
              <p:cNvSpPr/>
              <p:nvPr/>
            </p:nvSpPr>
            <p:spPr>
              <a:xfrm>
                <a:off x="3607976" y="2584947"/>
                <a:ext cx="3419304" cy="157897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40005" tIns="40005" rIns="40005" bIns="40005" numCol="1" spcCol="1270" anchor="t" anchorCtr="0">
                <a:noAutofit/>
              </a:bodyPr>
              <a:lstStyle/>
              <a:p>
                <a:pPr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Оқу</a:t>
                </a:r>
                <a:r>
                  <a:rPr lang="ru-RU" sz="12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үдерісін</a:t>
                </a:r>
                <a:r>
                  <a:rPr lang="ru-RU" sz="12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түзетуге</a:t>
                </a:r>
                <a:r>
                  <a:rPr lang="ru-RU" sz="12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қажетті</a:t>
                </a:r>
                <a:r>
                  <a:rPr lang="ru-RU" sz="12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ақпараттырды</a:t>
                </a:r>
                <a:r>
                  <a:rPr lang="ru-RU" sz="1200" b="1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жинау</a:t>
                </a:r>
                <a:endParaRPr lang="ru-RU" sz="12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200" b="1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Оқушылар</a:t>
                </a:r>
                <a:r>
                  <a:rPr lang="ru-RU" sz="12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мен </a:t>
                </a: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ата-аналарға</a:t>
                </a:r>
                <a:r>
                  <a:rPr lang="ru-RU" sz="12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кері</a:t>
                </a:r>
                <a:r>
                  <a:rPr lang="ru-RU" sz="1200" b="1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b="1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байланыс</a:t>
                </a:r>
                <a:r>
                  <a:rPr lang="ru-RU" sz="1200" b="1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200" dirty="0" err="1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ұсыну</a:t>
                </a:r>
                <a:endPara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u-RU" sz="1200" dirty="0"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latin typeface="Arial Narrow" pitchFamily="34" charset="0"/>
                  <a:cs typeface="Times New Roman" pitchFamily="18" charset="0"/>
                </a:endParaRPr>
              </a:p>
              <a:p>
                <a:pPr defTabSz="46672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ru-RU" sz="1200" dirty="0">
                    <a:solidFill>
                      <a:prstClr val="black">
                        <a:hueOff val="0"/>
                        <a:satOff val="0"/>
                        <a:lumOff val="0"/>
                        <a:alphaOff val="0"/>
                      </a:prstClr>
                    </a:solidFill>
                    <a:latin typeface="Arial Narrow" pitchFamily="34" charset="0"/>
                    <a:cs typeface="Times New Roman" pitchFamily="18" charset="0"/>
                  </a:rPr>
                  <a:t> </a:t>
                </a:r>
              </a:p>
            </p:txBody>
          </p:sp>
        </p:grpSp>
        <p:sp>
          <p:nvSpPr>
            <p:cNvPr id="17" name="Прямоугольник 16"/>
            <p:cNvSpPr/>
            <p:nvPr/>
          </p:nvSpPr>
          <p:spPr>
            <a:xfrm>
              <a:off x="413954" y="1291771"/>
              <a:ext cx="3659901" cy="58719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35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Жоспарлау</a:t>
              </a:r>
              <a:endParaRPr lang="ru-RU" sz="13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148919" y="1291771"/>
              <a:ext cx="3869633" cy="58719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35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Ұйымдастыру</a:t>
              </a:r>
              <a:endParaRPr lang="ru-RU" sz="13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8065649" y="1284511"/>
              <a:ext cx="3443521" cy="58719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35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Өткізу</a:t>
              </a:r>
              <a:endParaRPr lang="ru-RU" sz="13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21" name="Схема 20"/>
          <p:cNvGraphicFramePr/>
          <p:nvPr>
            <p:extLst/>
          </p:nvPr>
        </p:nvGraphicFramePr>
        <p:xfrm>
          <a:off x="1524000" y="5017964"/>
          <a:ext cx="9144000" cy="7872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1524000" y="4688282"/>
            <a:ext cx="9144000" cy="23648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sz="13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қалыптастырушы</a:t>
            </a:r>
            <a:r>
              <a:rPr lang="ru-RU" sz="13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бағалауды</a:t>
            </a:r>
            <a:r>
              <a:rPr lang="ru-RU" sz="13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13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тәжірибесіндегі</a:t>
            </a:r>
            <a:r>
              <a:rPr lang="ru-RU" sz="13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түйінді</a:t>
            </a:r>
            <a:r>
              <a:rPr lang="ru-RU" sz="13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</a:t>
            </a:r>
            <a:endParaRPr lang="ru-RU" sz="135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Группа 10"/>
          <p:cNvGrpSpPr/>
          <p:nvPr/>
        </p:nvGrpSpPr>
        <p:grpSpPr>
          <a:xfrm>
            <a:off x="1849821" y="2140613"/>
            <a:ext cx="8306059" cy="689280"/>
            <a:chOff x="434833" y="1767584"/>
            <a:chExt cx="11294946" cy="1063703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434833" y="1767584"/>
              <a:ext cx="3711793" cy="105833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14313" indent="-214313">
                <a:buFont typeface="Arial" pitchFamily="34" charset="0"/>
                <a:buChar char="•"/>
              </a:pPr>
              <a:r>
                <a:rPr lang="ru-RU" sz="12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Оқу</a:t>
              </a:r>
              <a:r>
                <a:rPr lang="ru-RU" sz="12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бағдарламасы</a:t>
              </a:r>
              <a:endPara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14313" indent="-214313">
                <a:buFont typeface="Arial" pitchFamily="34" charset="0"/>
                <a:buChar char="•"/>
              </a:pPr>
              <a:r>
                <a:rPr lang="ru-RU" sz="12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Оқу</a:t>
              </a:r>
              <a:r>
                <a:rPr lang="ru-RU" sz="12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жоспары</a:t>
              </a:r>
              <a:endPara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4223183" y="1772954"/>
              <a:ext cx="3946573" cy="105833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14313" indent="-214313">
                <a:buFont typeface="Arial" pitchFamily="34" charset="0"/>
                <a:buChar char="•"/>
              </a:pPr>
              <a:r>
                <a:rPr lang="ru-RU" sz="105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Қритериалды</a:t>
              </a:r>
              <a:r>
                <a:rPr lang="ru-RU" sz="105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05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бағалау</a:t>
              </a:r>
              <a:r>
                <a:rPr lang="ru-RU" sz="105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05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бойынша</a:t>
              </a:r>
              <a:r>
                <a:rPr lang="ru-RU" sz="105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05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нұсқаулықтар</a:t>
              </a:r>
              <a:endPara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214313" indent="-214313">
                <a:buFont typeface="Arial" pitchFamily="34" charset="0"/>
                <a:buChar char="•"/>
              </a:pPr>
              <a:r>
                <a:rPr lang="ru-RU" sz="105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Қалыптастырушы</a:t>
              </a:r>
              <a:r>
                <a:rPr lang="ru-RU" sz="105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05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бағалауға</a:t>
              </a:r>
              <a:r>
                <a:rPr lang="ru-RU" sz="105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05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арналған</a:t>
              </a:r>
              <a:r>
                <a:rPr lang="ru-RU" sz="105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05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тапсырмалар</a:t>
              </a:r>
              <a:r>
                <a:rPr lang="ru-RU" sz="105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ru-RU" sz="105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жинағы</a:t>
              </a:r>
              <a:endParaRPr lang="ru-RU" sz="105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8242489" y="1772954"/>
              <a:ext cx="3487290" cy="105833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14313" indent="-214313">
                <a:buFont typeface="Arial" pitchFamily="34" charset="0"/>
                <a:buChar char="•"/>
              </a:pPr>
              <a:r>
                <a:rPr lang="ru-RU" sz="12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Критериалды</a:t>
              </a:r>
              <a:r>
                <a:rPr lang="ru-RU" sz="12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бағалау</a:t>
              </a:r>
              <a:r>
                <a:rPr lang="ru-RU" sz="12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ережесі</a:t>
              </a:r>
              <a:endParaRPr lang="ru-RU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7948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1381</TotalTime>
  <Words>3019</Words>
  <Application>Microsoft Office PowerPoint</Application>
  <PresentationFormat>Произвольный</PresentationFormat>
  <Paragraphs>715</Paragraphs>
  <Slides>34</Slides>
  <Notes>14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6" baseType="lpstr">
      <vt:lpstr>2_Тема Office</vt:lpstr>
      <vt:lpstr>Формула</vt:lpstr>
      <vt:lpstr>Тақырыбы:  Білім мазмұнын жаңарту аясында оқушылардың оқу жетістігін критериалды бағалау   Мақсаты:  Білім мазмұнын жаңарту аясында оқушылардың оқу жетістігін критериалды бағалау бойынша әдістемелік көмек көрсету   </vt:lpstr>
      <vt:lpstr>Слайд 2</vt:lpstr>
      <vt:lpstr>Слайд 3</vt:lpstr>
      <vt:lpstr> ҚР МЖМБС  Білім беру аясында білім алушылардың дайындық деңгейлеріне қойылатын талаптар  (күтілетін нәтижелер Б.Блум таксономиясына негізделген)</vt:lpstr>
      <vt:lpstr>5, 7-сыныптарда білім беру үрдісін ұйымдастыруда </vt:lpstr>
      <vt:lpstr>Бағалау жүйесінің ерекшеліктері: Ықпалдастық</vt:lpstr>
      <vt:lpstr>Бағалауда қолданылатын құжаттар:</vt:lpstr>
      <vt:lpstr>Слайд 8</vt:lpstr>
      <vt:lpstr>Қалыптастырушы бағалау үдерісі</vt:lpstr>
      <vt:lpstr>ҚАЛЫПТАСТЫРУШЫ БАҒАЛАУ</vt:lpstr>
      <vt:lpstr>Слайд 11</vt:lpstr>
      <vt:lpstr>Слайд 12</vt:lpstr>
      <vt:lpstr>Жиынтық бағалау үдерісі</vt:lpstr>
      <vt:lpstr>Слайд 14</vt:lpstr>
      <vt:lpstr>Слайд 15</vt:lpstr>
      <vt:lpstr>Слайд 16</vt:lpstr>
      <vt:lpstr>Слайд 17</vt:lpstr>
      <vt:lpstr>Бөлім/ортақ тақырып бойынша жиынтық бағалаудың нәтижесі бойынша  кері  байланыс құралы - РУБРИКА</vt:lpstr>
      <vt:lpstr>БӨЛІМ/ОРТАҚ ТАҚЫРЫП БОЙЫНША ЖИЫНТЫҚ БАҒАЛАУ</vt:lpstr>
      <vt:lpstr>Слайд 20</vt:lpstr>
      <vt:lpstr>Слайд 21</vt:lpstr>
      <vt:lpstr>Слайд 22</vt:lpstr>
      <vt:lpstr>ТОҚСАНДЫҚ ЖИЫНТЫҚ БАҒАЛАУДЫ ӨТКІЗУ</vt:lpstr>
      <vt:lpstr> МОДЕРАЦИЯ</vt:lpstr>
      <vt:lpstr>Слайд 25</vt:lpstr>
      <vt:lpstr>МОДЕРАЦИЯ </vt:lpstr>
      <vt:lpstr>МОДЕРАЦИЯ </vt:lpstr>
      <vt:lpstr>Тоқсандық жиынтық модерация хаттамалары</vt:lpstr>
      <vt:lpstr>Оқушылардың оқу жетістіктері нәтижелерін тіркеу</vt:lpstr>
      <vt:lpstr>Слайд 30</vt:lpstr>
      <vt:lpstr>Слайд 31</vt:lpstr>
      <vt:lpstr>Тоқсандық және жылдық бағаны есептеу</vt:lpstr>
      <vt:lpstr>Тоқсандық бағаны есептеу механизмі</vt:lpstr>
      <vt:lpstr>Слайд 34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123</dc:title>
  <dc:creator>Gabit Kussainov</dc:creator>
  <cp:lastModifiedBy>user</cp:lastModifiedBy>
  <cp:revision>129</cp:revision>
  <dcterms:created xsi:type="dcterms:W3CDTF">2016-05-11T06:34:10Z</dcterms:created>
  <dcterms:modified xsi:type="dcterms:W3CDTF">2017-09-26T11:38:48Z</dcterms:modified>
</cp:coreProperties>
</file>