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1648A-9D67-49D4-990A-AC82E81C053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7F4A17-3D48-4387-B554-2AD99FBBC41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Огромная территория</a:t>
          </a:r>
          <a:endParaRPr lang="ru-RU" dirty="0">
            <a:solidFill>
              <a:schemeClr val="tx1"/>
            </a:solidFill>
          </a:endParaRPr>
        </a:p>
      </dgm:t>
    </dgm:pt>
    <dgm:pt modelId="{C8E8621F-152A-44BF-BF78-13E52CDB1089}" type="parTrans" cxnId="{AF1FF7BE-34E4-4D68-B26C-974A41BF02BA}">
      <dgm:prSet/>
      <dgm:spPr/>
      <dgm:t>
        <a:bodyPr/>
        <a:lstStyle/>
        <a:p>
          <a:endParaRPr lang="ru-RU"/>
        </a:p>
      </dgm:t>
    </dgm:pt>
    <dgm:pt modelId="{1C49342E-FC36-4256-A5E2-B5E7A0E8030E}" type="sibTrans" cxnId="{AF1FF7BE-34E4-4D68-B26C-974A41BF02BA}">
      <dgm:prSet/>
      <dgm:spPr/>
      <dgm:t>
        <a:bodyPr/>
        <a:lstStyle/>
        <a:p>
          <a:endParaRPr lang="ru-RU"/>
        </a:p>
      </dgm:t>
    </dgm:pt>
    <dgm:pt modelId="{CD610EE5-8EA0-4ADA-B2EB-C9EA33364DEC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smtClean="0"/>
            <a:t>Удаленность от фронта</a:t>
          </a:r>
          <a:endParaRPr lang="ru-RU" dirty="0"/>
        </a:p>
      </dgm:t>
    </dgm:pt>
    <dgm:pt modelId="{EDE23A8B-E2C1-484B-9EA3-A4F0072BCC50}" type="parTrans" cxnId="{C8EB0EBE-A6EA-4D1E-9BBE-F41E3BEAD018}">
      <dgm:prSet/>
      <dgm:spPr/>
      <dgm:t>
        <a:bodyPr/>
        <a:lstStyle/>
        <a:p>
          <a:endParaRPr lang="ru-RU"/>
        </a:p>
      </dgm:t>
    </dgm:pt>
    <dgm:pt modelId="{74D8ED68-DA68-4FAC-89D9-F338C580D48E}" type="sibTrans" cxnId="{C8EB0EBE-A6EA-4D1E-9BBE-F41E3BEAD018}">
      <dgm:prSet/>
      <dgm:spPr/>
      <dgm:t>
        <a:bodyPr/>
        <a:lstStyle/>
        <a:p>
          <a:endParaRPr lang="ru-RU"/>
        </a:p>
      </dgm:t>
    </dgm:pt>
    <dgm:pt modelId="{98F379BE-884E-443D-816D-744DE796429E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smtClean="0"/>
            <a:t>Наличие инфраструктуры</a:t>
          </a:r>
          <a:endParaRPr lang="ru-RU" dirty="0"/>
        </a:p>
      </dgm:t>
    </dgm:pt>
    <dgm:pt modelId="{67F8DACD-C292-4A7B-9363-F505E0B67454}" type="parTrans" cxnId="{646216BF-D13E-43D5-8F8C-02F85A04C805}">
      <dgm:prSet/>
      <dgm:spPr/>
      <dgm:t>
        <a:bodyPr/>
        <a:lstStyle/>
        <a:p>
          <a:endParaRPr lang="ru-RU"/>
        </a:p>
      </dgm:t>
    </dgm:pt>
    <dgm:pt modelId="{92F9B352-6E77-444F-B56D-E959BD15A910}" type="sibTrans" cxnId="{646216BF-D13E-43D5-8F8C-02F85A04C805}">
      <dgm:prSet/>
      <dgm:spPr/>
      <dgm:t>
        <a:bodyPr/>
        <a:lstStyle/>
        <a:p>
          <a:endParaRPr lang="ru-RU"/>
        </a:p>
      </dgm:t>
    </dgm:pt>
    <dgm:pt modelId="{0AFDC951-38E1-4B17-893D-07FD0D05270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Сельскохозяйственное производство</a:t>
          </a:r>
          <a:endParaRPr lang="ru-RU" dirty="0">
            <a:solidFill>
              <a:schemeClr val="tx1"/>
            </a:solidFill>
          </a:endParaRPr>
        </a:p>
      </dgm:t>
    </dgm:pt>
    <dgm:pt modelId="{43EE51C2-F09E-4FE7-8A8E-DE0934A29ABF}" type="parTrans" cxnId="{0347371E-C876-445B-8F14-17B14FFC05DA}">
      <dgm:prSet/>
      <dgm:spPr/>
      <dgm:t>
        <a:bodyPr/>
        <a:lstStyle/>
        <a:p>
          <a:endParaRPr lang="ru-RU"/>
        </a:p>
      </dgm:t>
    </dgm:pt>
    <dgm:pt modelId="{98C60FF2-DF2E-418E-AB3F-9EA859A61DEA}" type="sibTrans" cxnId="{0347371E-C876-445B-8F14-17B14FFC05DA}">
      <dgm:prSet/>
      <dgm:spPr/>
      <dgm:t>
        <a:bodyPr/>
        <a:lstStyle/>
        <a:p>
          <a:endParaRPr lang="ru-RU"/>
        </a:p>
      </dgm:t>
    </dgm:pt>
    <dgm:pt modelId="{42D3E0A4-B02B-4EBF-B99E-AE67476A4EEC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smtClean="0"/>
            <a:t>Наличие полезных ископаемых</a:t>
          </a:r>
          <a:endParaRPr lang="ru-RU" dirty="0"/>
        </a:p>
      </dgm:t>
    </dgm:pt>
    <dgm:pt modelId="{318BCF9F-F83A-4E3A-A3E8-5993155B5C42}" type="parTrans" cxnId="{79BCEFBC-1493-4484-861E-19898841F0F0}">
      <dgm:prSet/>
      <dgm:spPr/>
      <dgm:t>
        <a:bodyPr/>
        <a:lstStyle/>
        <a:p>
          <a:endParaRPr lang="ru-RU"/>
        </a:p>
      </dgm:t>
    </dgm:pt>
    <dgm:pt modelId="{79D189BD-A7FC-47BB-ABB3-1DC06A1E1E7A}" type="sibTrans" cxnId="{79BCEFBC-1493-4484-861E-19898841F0F0}">
      <dgm:prSet/>
      <dgm:spPr/>
      <dgm:t>
        <a:bodyPr/>
        <a:lstStyle/>
        <a:p>
          <a:endParaRPr lang="ru-RU"/>
        </a:p>
      </dgm:t>
    </dgm:pt>
    <dgm:pt modelId="{33BEB4F3-B4CF-40EE-83A1-626390715D5F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smtClean="0"/>
            <a:t>Животноводческая база</a:t>
          </a:r>
          <a:endParaRPr lang="ru-RU" dirty="0"/>
        </a:p>
      </dgm:t>
    </dgm:pt>
    <dgm:pt modelId="{3320104D-621A-48D5-9766-720BEFE1C3E2}" type="parTrans" cxnId="{53E85815-1DD1-4667-A7EF-E7095153404C}">
      <dgm:prSet/>
      <dgm:spPr/>
      <dgm:t>
        <a:bodyPr/>
        <a:lstStyle/>
        <a:p>
          <a:endParaRPr lang="ru-RU"/>
        </a:p>
      </dgm:t>
    </dgm:pt>
    <dgm:pt modelId="{2B77292A-E216-4722-B4BE-33C72478EAF7}" type="sibTrans" cxnId="{53E85815-1DD1-4667-A7EF-E7095153404C}">
      <dgm:prSet/>
      <dgm:spPr/>
      <dgm:t>
        <a:bodyPr/>
        <a:lstStyle/>
        <a:p>
          <a:endParaRPr lang="ru-RU"/>
        </a:p>
      </dgm:t>
    </dgm:pt>
    <dgm:pt modelId="{6B1C7A52-A9BC-4024-8A10-69FA97B5E452}" type="pres">
      <dgm:prSet presAssocID="{12D1648A-9D67-49D4-990A-AC82E81C05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ED6ECB-A525-4D37-8C33-2F2E16E93515}" type="pres">
      <dgm:prSet presAssocID="{7C7F4A17-3D48-4387-B554-2AD99FBBC416}" presName="root" presStyleCnt="0"/>
      <dgm:spPr/>
    </dgm:pt>
    <dgm:pt modelId="{9CDB2603-AB9B-4CA3-94A8-AD24925E0F6C}" type="pres">
      <dgm:prSet presAssocID="{7C7F4A17-3D48-4387-B554-2AD99FBBC416}" presName="rootComposite" presStyleCnt="0"/>
      <dgm:spPr/>
    </dgm:pt>
    <dgm:pt modelId="{5B8B42F8-D86E-46AE-AF91-96E4CAAF6118}" type="pres">
      <dgm:prSet presAssocID="{7C7F4A17-3D48-4387-B554-2AD99FBBC416}" presName="rootText" presStyleLbl="node1" presStyleIdx="0" presStyleCnt="2" custLinFactNeighborX="-593" custLinFactNeighborY="-119"/>
      <dgm:spPr/>
      <dgm:t>
        <a:bodyPr/>
        <a:lstStyle/>
        <a:p>
          <a:endParaRPr lang="ru-RU"/>
        </a:p>
      </dgm:t>
    </dgm:pt>
    <dgm:pt modelId="{864539F5-18AA-4EB4-82C6-759383854CB3}" type="pres">
      <dgm:prSet presAssocID="{7C7F4A17-3D48-4387-B554-2AD99FBBC416}" presName="rootConnector" presStyleLbl="node1" presStyleIdx="0" presStyleCnt="2"/>
      <dgm:spPr/>
      <dgm:t>
        <a:bodyPr/>
        <a:lstStyle/>
        <a:p>
          <a:endParaRPr lang="ru-RU"/>
        </a:p>
      </dgm:t>
    </dgm:pt>
    <dgm:pt modelId="{C1960178-463F-482B-A2FD-6917D1E7B01A}" type="pres">
      <dgm:prSet presAssocID="{7C7F4A17-3D48-4387-B554-2AD99FBBC416}" presName="childShape" presStyleCnt="0"/>
      <dgm:spPr/>
    </dgm:pt>
    <dgm:pt modelId="{568796AC-D7FE-45CD-8C61-85188FC421EA}" type="pres">
      <dgm:prSet presAssocID="{EDE23A8B-E2C1-484B-9EA3-A4F0072BCC5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2A5F7A8-4326-476E-BA2A-7C4CF1AA7443}" type="pres">
      <dgm:prSet presAssocID="{CD610EE5-8EA0-4ADA-B2EB-C9EA33364DEC}" presName="childText" presStyleLbl="bgAcc1" presStyleIdx="0" presStyleCnt="4" custScaleX="109668" custLinFactNeighborX="665" custLinFactNeighborY="-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DDC2-D75B-4DD5-B538-8CF395EE6B3B}" type="pres">
      <dgm:prSet presAssocID="{67F8DACD-C292-4A7B-9363-F505E0B6745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5261F37-9EBD-4322-BB75-031172ABB0DD}" type="pres">
      <dgm:prSet presAssocID="{98F379BE-884E-443D-816D-744DE796429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C1D00-FFAC-44E1-9E56-BB2192423415}" type="pres">
      <dgm:prSet presAssocID="{0AFDC951-38E1-4B17-893D-07FD0D05270E}" presName="root" presStyleCnt="0"/>
      <dgm:spPr/>
    </dgm:pt>
    <dgm:pt modelId="{121F0C66-0D80-48C3-B018-DDE23D99F669}" type="pres">
      <dgm:prSet presAssocID="{0AFDC951-38E1-4B17-893D-07FD0D05270E}" presName="rootComposite" presStyleCnt="0"/>
      <dgm:spPr/>
    </dgm:pt>
    <dgm:pt modelId="{638EDB2E-E4A4-4FDB-802E-42366529D64C}" type="pres">
      <dgm:prSet presAssocID="{0AFDC951-38E1-4B17-893D-07FD0D05270E}" presName="rootText" presStyleLbl="node1" presStyleIdx="1" presStyleCnt="2"/>
      <dgm:spPr/>
      <dgm:t>
        <a:bodyPr/>
        <a:lstStyle/>
        <a:p>
          <a:endParaRPr lang="ru-RU"/>
        </a:p>
      </dgm:t>
    </dgm:pt>
    <dgm:pt modelId="{F4900191-F42D-41AF-9A39-A62246E5D13F}" type="pres">
      <dgm:prSet presAssocID="{0AFDC951-38E1-4B17-893D-07FD0D05270E}" presName="rootConnector" presStyleLbl="node1" presStyleIdx="1" presStyleCnt="2"/>
      <dgm:spPr/>
      <dgm:t>
        <a:bodyPr/>
        <a:lstStyle/>
        <a:p>
          <a:endParaRPr lang="ru-RU"/>
        </a:p>
      </dgm:t>
    </dgm:pt>
    <dgm:pt modelId="{33E29012-A258-4849-B2AE-9B7BC036C5F1}" type="pres">
      <dgm:prSet presAssocID="{0AFDC951-38E1-4B17-893D-07FD0D05270E}" presName="childShape" presStyleCnt="0"/>
      <dgm:spPr/>
    </dgm:pt>
    <dgm:pt modelId="{9F8D6605-C9F8-46E7-9456-B211691A3960}" type="pres">
      <dgm:prSet presAssocID="{318BCF9F-F83A-4E3A-A3E8-5993155B5C4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DE8DEBA-B7BD-4876-9038-9B79257E01E6}" type="pres">
      <dgm:prSet presAssocID="{42D3E0A4-B02B-4EBF-B99E-AE67476A4EE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DCCF6-28E9-4D14-BA98-3169876BD32B}" type="pres">
      <dgm:prSet presAssocID="{3320104D-621A-48D5-9766-720BEFE1C3E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CC185F5-93BB-41F2-BA03-AAAACB22D6BE}" type="pres">
      <dgm:prSet presAssocID="{33BEB4F3-B4CF-40EE-83A1-626390715D5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EF1BB-ADA9-4A7F-958E-A9A165D589F9}" type="presOf" srcId="{7C7F4A17-3D48-4387-B554-2AD99FBBC416}" destId="{5B8B42F8-D86E-46AE-AF91-96E4CAAF6118}" srcOrd="0" destOrd="0" presId="urn:microsoft.com/office/officeart/2005/8/layout/hierarchy3"/>
    <dgm:cxn modelId="{A63C0D57-75F3-4D4A-8021-E8A864E74356}" type="presOf" srcId="{67F8DACD-C292-4A7B-9363-F505E0B67454}" destId="{F162DDC2-D75B-4DD5-B538-8CF395EE6B3B}" srcOrd="0" destOrd="0" presId="urn:microsoft.com/office/officeart/2005/8/layout/hierarchy3"/>
    <dgm:cxn modelId="{020927ED-4421-4DE1-A43A-AFB1ECBEC635}" type="presOf" srcId="{7C7F4A17-3D48-4387-B554-2AD99FBBC416}" destId="{864539F5-18AA-4EB4-82C6-759383854CB3}" srcOrd="1" destOrd="0" presId="urn:microsoft.com/office/officeart/2005/8/layout/hierarchy3"/>
    <dgm:cxn modelId="{0347371E-C876-445B-8F14-17B14FFC05DA}" srcId="{12D1648A-9D67-49D4-990A-AC82E81C053B}" destId="{0AFDC951-38E1-4B17-893D-07FD0D05270E}" srcOrd="1" destOrd="0" parTransId="{43EE51C2-F09E-4FE7-8A8E-DE0934A29ABF}" sibTransId="{98C60FF2-DF2E-418E-AB3F-9EA859A61DEA}"/>
    <dgm:cxn modelId="{79BCEFBC-1493-4484-861E-19898841F0F0}" srcId="{0AFDC951-38E1-4B17-893D-07FD0D05270E}" destId="{42D3E0A4-B02B-4EBF-B99E-AE67476A4EEC}" srcOrd="0" destOrd="0" parTransId="{318BCF9F-F83A-4E3A-A3E8-5993155B5C42}" sibTransId="{79D189BD-A7FC-47BB-ABB3-1DC06A1E1E7A}"/>
    <dgm:cxn modelId="{F50F153D-FD0E-4D94-9169-3360D57AF5AC}" type="presOf" srcId="{CD610EE5-8EA0-4ADA-B2EB-C9EA33364DEC}" destId="{72A5F7A8-4326-476E-BA2A-7C4CF1AA7443}" srcOrd="0" destOrd="0" presId="urn:microsoft.com/office/officeart/2005/8/layout/hierarchy3"/>
    <dgm:cxn modelId="{AF1FF7BE-34E4-4D68-B26C-974A41BF02BA}" srcId="{12D1648A-9D67-49D4-990A-AC82E81C053B}" destId="{7C7F4A17-3D48-4387-B554-2AD99FBBC416}" srcOrd="0" destOrd="0" parTransId="{C8E8621F-152A-44BF-BF78-13E52CDB1089}" sibTransId="{1C49342E-FC36-4256-A5E2-B5E7A0E8030E}"/>
    <dgm:cxn modelId="{0AF3DDD1-ABB4-4D3A-A1F2-9213B0627D65}" type="presOf" srcId="{42D3E0A4-B02B-4EBF-B99E-AE67476A4EEC}" destId="{4DE8DEBA-B7BD-4876-9038-9B79257E01E6}" srcOrd="0" destOrd="0" presId="urn:microsoft.com/office/officeart/2005/8/layout/hierarchy3"/>
    <dgm:cxn modelId="{C8EB0EBE-A6EA-4D1E-9BBE-F41E3BEAD018}" srcId="{7C7F4A17-3D48-4387-B554-2AD99FBBC416}" destId="{CD610EE5-8EA0-4ADA-B2EB-C9EA33364DEC}" srcOrd="0" destOrd="0" parTransId="{EDE23A8B-E2C1-484B-9EA3-A4F0072BCC50}" sibTransId="{74D8ED68-DA68-4FAC-89D9-F338C580D48E}"/>
    <dgm:cxn modelId="{53E85815-1DD1-4667-A7EF-E7095153404C}" srcId="{0AFDC951-38E1-4B17-893D-07FD0D05270E}" destId="{33BEB4F3-B4CF-40EE-83A1-626390715D5F}" srcOrd="1" destOrd="0" parTransId="{3320104D-621A-48D5-9766-720BEFE1C3E2}" sibTransId="{2B77292A-E216-4722-B4BE-33C72478EAF7}"/>
    <dgm:cxn modelId="{B891CD24-BBB1-4EC4-97F6-B5191C5CB7CF}" type="presOf" srcId="{98F379BE-884E-443D-816D-744DE796429E}" destId="{A5261F37-9EBD-4322-BB75-031172ABB0DD}" srcOrd="0" destOrd="0" presId="urn:microsoft.com/office/officeart/2005/8/layout/hierarchy3"/>
    <dgm:cxn modelId="{5394E857-389C-47EF-A018-F2CB6A238B9F}" type="presOf" srcId="{12D1648A-9D67-49D4-990A-AC82E81C053B}" destId="{6B1C7A52-A9BC-4024-8A10-69FA97B5E452}" srcOrd="0" destOrd="0" presId="urn:microsoft.com/office/officeart/2005/8/layout/hierarchy3"/>
    <dgm:cxn modelId="{A3350284-5C7A-4DC5-9DE0-D738DD19D90B}" type="presOf" srcId="{EDE23A8B-E2C1-484B-9EA3-A4F0072BCC50}" destId="{568796AC-D7FE-45CD-8C61-85188FC421EA}" srcOrd="0" destOrd="0" presId="urn:microsoft.com/office/officeart/2005/8/layout/hierarchy3"/>
    <dgm:cxn modelId="{D346A75B-616F-4EE7-98A3-3983D1AE8B01}" type="presOf" srcId="{3320104D-621A-48D5-9766-720BEFE1C3E2}" destId="{F4FDCCF6-28E9-4D14-BA98-3169876BD32B}" srcOrd="0" destOrd="0" presId="urn:microsoft.com/office/officeart/2005/8/layout/hierarchy3"/>
    <dgm:cxn modelId="{56F2AA2C-1AED-4644-999C-AC7795C2C65A}" type="presOf" srcId="{33BEB4F3-B4CF-40EE-83A1-626390715D5F}" destId="{7CC185F5-93BB-41F2-BA03-AAAACB22D6BE}" srcOrd="0" destOrd="0" presId="urn:microsoft.com/office/officeart/2005/8/layout/hierarchy3"/>
    <dgm:cxn modelId="{F29C3951-D215-4807-95A3-0099875FDFD5}" type="presOf" srcId="{318BCF9F-F83A-4E3A-A3E8-5993155B5C42}" destId="{9F8D6605-C9F8-46E7-9456-B211691A3960}" srcOrd="0" destOrd="0" presId="urn:microsoft.com/office/officeart/2005/8/layout/hierarchy3"/>
    <dgm:cxn modelId="{544A31F9-2039-4BDE-AB30-E246C90D80C7}" type="presOf" srcId="{0AFDC951-38E1-4B17-893D-07FD0D05270E}" destId="{638EDB2E-E4A4-4FDB-802E-42366529D64C}" srcOrd="0" destOrd="0" presId="urn:microsoft.com/office/officeart/2005/8/layout/hierarchy3"/>
    <dgm:cxn modelId="{646216BF-D13E-43D5-8F8C-02F85A04C805}" srcId="{7C7F4A17-3D48-4387-B554-2AD99FBBC416}" destId="{98F379BE-884E-443D-816D-744DE796429E}" srcOrd="1" destOrd="0" parTransId="{67F8DACD-C292-4A7B-9363-F505E0B67454}" sibTransId="{92F9B352-6E77-444F-B56D-E959BD15A910}"/>
    <dgm:cxn modelId="{E213BDAC-FC32-4E2E-9288-B88601C778C1}" type="presOf" srcId="{0AFDC951-38E1-4B17-893D-07FD0D05270E}" destId="{F4900191-F42D-41AF-9A39-A62246E5D13F}" srcOrd="1" destOrd="0" presId="urn:microsoft.com/office/officeart/2005/8/layout/hierarchy3"/>
    <dgm:cxn modelId="{7F32B990-ADFD-4012-8265-EC8E9541C242}" type="presParOf" srcId="{6B1C7A52-A9BC-4024-8A10-69FA97B5E452}" destId="{DEED6ECB-A525-4D37-8C33-2F2E16E93515}" srcOrd="0" destOrd="0" presId="urn:microsoft.com/office/officeart/2005/8/layout/hierarchy3"/>
    <dgm:cxn modelId="{18EAEE90-3B6E-4841-ACAE-1657420572A1}" type="presParOf" srcId="{DEED6ECB-A525-4D37-8C33-2F2E16E93515}" destId="{9CDB2603-AB9B-4CA3-94A8-AD24925E0F6C}" srcOrd="0" destOrd="0" presId="urn:microsoft.com/office/officeart/2005/8/layout/hierarchy3"/>
    <dgm:cxn modelId="{85175CFB-39DA-486B-BC35-711F0AE3235B}" type="presParOf" srcId="{9CDB2603-AB9B-4CA3-94A8-AD24925E0F6C}" destId="{5B8B42F8-D86E-46AE-AF91-96E4CAAF6118}" srcOrd="0" destOrd="0" presId="urn:microsoft.com/office/officeart/2005/8/layout/hierarchy3"/>
    <dgm:cxn modelId="{526EEFF7-8361-4A9C-B187-76BDED470A78}" type="presParOf" srcId="{9CDB2603-AB9B-4CA3-94A8-AD24925E0F6C}" destId="{864539F5-18AA-4EB4-82C6-759383854CB3}" srcOrd="1" destOrd="0" presId="urn:microsoft.com/office/officeart/2005/8/layout/hierarchy3"/>
    <dgm:cxn modelId="{1A909276-2A85-4B90-9621-831482B64D0B}" type="presParOf" srcId="{DEED6ECB-A525-4D37-8C33-2F2E16E93515}" destId="{C1960178-463F-482B-A2FD-6917D1E7B01A}" srcOrd="1" destOrd="0" presId="urn:microsoft.com/office/officeart/2005/8/layout/hierarchy3"/>
    <dgm:cxn modelId="{1F665AB6-2B4A-4917-87AC-67C98584DB8D}" type="presParOf" srcId="{C1960178-463F-482B-A2FD-6917D1E7B01A}" destId="{568796AC-D7FE-45CD-8C61-85188FC421EA}" srcOrd="0" destOrd="0" presId="urn:microsoft.com/office/officeart/2005/8/layout/hierarchy3"/>
    <dgm:cxn modelId="{7FA1513B-93A8-4127-A93C-94DCE7C5E30D}" type="presParOf" srcId="{C1960178-463F-482B-A2FD-6917D1E7B01A}" destId="{72A5F7A8-4326-476E-BA2A-7C4CF1AA7443}" srcOrd="1" destOrd="0" presId="urn:microsoft.com/office/officeart/2005/8/layout/hierarchy3"/>
    <dgm:cxn modelId="{6E3C302C-C467-4615-A28B-742B5A7C5B16}" type="presParOf" srcId="{C1960178-463F-482B-A2FD-6917D1E7B01A}" destId="{F162DDC2-D75B-4DD5-B538-8CF395EE6B3B}" srcOrd="2" destOrd="0" presId="urn:microsoft.com/office/officeart/2005/8/layout/hierarchy3"/>
    <dgm:cxn modelId="{A8FBC94D-DD45-4694-8F30-846568B1EA31}" type="presParOf" srcId="{C1960178-463F-482B-A2FD-6917D1E7B01A}" destId="{A5261F37-9EBD-4322-BB75-031172ABB0DD}" srcOrd="3" destOrd="0" presId="urn:microsoft.com/office/officeart/2005/8/layout/hierarchy3"/>
    <dgm:cxn modelId="{16173097-EDA2-4384-B817-9BD9C1308050}" type="presParOf" srcId="{6B1C7A52-A9BC-4024-8A10-69FA97B5E452}" destId="{6ECC1D00-FFAC-44E1-9E56-BB2192423415}" srcOrd="1" destOrd="0" presId="urn:microsoft.com/office/officeart/2005/8/layout/hierarchy3"/>
    <dgm:cxn modelId="{3FDBF3CD-ADC1-4693-B642-19E59864CEBE}" type="presParOf" srcId="{6ECC1D00-FFAC-44E1-9E56-BB2192423415}" destId="{121F0C66-0D80-48C3-B018-DDE23D99F669}" srcOrd="0" destOrd="0" presId="urn:microsoft.com/office/officeart/2005/8/layout/hierarchy3"/>
    <dgm:cxn modelId="{90FE8B25-D339-4463-8529-B9851D10E399}" type="presParOf" srcId="{121F0C66-0D80-48C3-B018-DDE23D99F669}" destId="{638EDB2E-E4A4-4FDB-802E-42366529D64C}" srcOrd="0" destOrd="0" presId="urn:microsoft.com/office/officeart/2005/8/layout/hierarchy3"/>
    <dgm:cxn modelId="{52AB6F37-FCFD-4B26-B6CF-EF61092C16D6}" type="presParOf" srcId="{121F0C66-0D80-48C3-B018-DDE23D99F669}" destId="{F4900191-F42D-41AF-9A39-A62246E5D13F}" srcOrd="1" destOrd="0" presId="urn:microsoft.com/office/officeart/2005/8/layout/hierarchy3"/>
    <dgm:cxn modelId="{6898B61B-6EB4-4846-891F-A1CBE52A68F5}" type="presParOf" srcId="{6ECC1D00-FFAC-44E1-9E56-BB2192423415}" destId="{33E29012-A258-4849-B2AE-9B7BC036C5F1}" srcOrd="1" destOrd="0" presId="urn:microsoft.com/office/officeart/2005/8/layout/hierarchy3"/>
    <dgm:cxn modelId="{2336D1C0-A16C-4A9A-8AB2-CF278BB3A0ED}" type="presParOf" srcId="{33E29012-A258-4849-B2AE-9B7BC036C5F1}" destId="{9F8D6605-C9F8-46E7-9456-B211691A3960}" srcOrd="0" destOrd="0" presId="urn:microsoft.com/office/officeart/2005/8/layout/hierarchy3"/>
    <dgm:cxn modelId="{46DDEA65-E40A-43CB-9F6C-3CFA864641C3}" type="presParOf" srcId="{33E29012-A258-4849-B2AE-9B7BC036C5F1}" destId="{4DE8DEBA-B7BD-4876-9038-9B79257E01E6}" srcOrd="1" destOrd="0" presId="urn:microsoft.com/office/officeart/2005/8/layout/hierarchy3"/>
    <dgm:cxn modelId="{C8AE772B-9946-4679-B80B-D5A734231754}" type="presParOf" srcId="{33E29012-A258-4849-B2AE-9B7BC036C5F1}" destId="{F4FDCCF6-28E9-4D14-BA98-3169876BD32B}" srcOrd="2" destOrd="0" presId="urn:microsoft.com/office/officeart/2005/8/layout/hierarchy3"/>
    <dgm:cxn modelId="{100BC523-C71C-4718-A64E-8E53F40CA9D1}" type="presParOf" srcId="{33E29012-A258-4849-B2AE-9B7BC036C5F1}" destId="{7CC185F5-93BB-41F2-BA03-AAAACB22D6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42F8-D86E-46AE-AF91-96E4CAAF6118}">
      <dsp:nvSpPr>
        <dsp:cNvPr id="0" name=""/>
        <dsp:cNvSpPr/>
      </dsp:nvSpPr>
      <dsp:spPr>
        <a:xfrm>
          <a:off x="720071" y="5"/>
          <a:ext cx="3001714" cy="150085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Огромная территория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764030" y="43964"/>
        <a:ext cx="2913796" cy="1412939"/>
      </dsp:txXfrm>
    </dsp:sp>
    <dsp:sp modelId="{568796AC-D7FE-45CD-8C61-85188FC421EA}">
      <dsp:nvSpPr>
        <dsp:cNvPr id="0" name=""/>
        <dsp:cNvSpPr/>
      </dsp:nvSpPr>
      <dsp:spPr>
        <a:xfrm>
          <a:off x="1020242" y="1500863"/>
          <a:ext cx="333940" cy="1122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491"/>
              </a:lnTo>
              <a:lnTo>
                <a:pt x="333940" y="1122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5F7A8-4326-476E-BA2A-7C4CF1AA7443}">
      <dsp:nvSpPr>
        <dsp:cNvPr id="0" name=""/>
        <dsp:cNvSpPr/>
      </dsp:nvSpPr>
      <dsp:spPr>
        <a:xfrm>
          <a:off x="1354183" y="1872925"/>
          <a:ext cx="2633536" cy="150085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Удаленность от фронта</a:t>
          </a:r>
          <a:endParaRPr lang="ru-RU" sz="2100" kern="1200" dirty="0"/>
        </a:p>
      </dsp:txBody>
      <dsp:txXfrm>
        <a:off x="1398142" y="1916884"/>
        <a:ext cx="2545618" cy="1412939"/>
      </dsp:txXfrm>
    </dsp:sp>
    <dsp:sp modelId="{F162DDC2-D75B-4DD5-B538-8CF395EE6B3B}">
      <dsp:nvSpPr>
        <dsp:cNvPr id="0" name=""/>
        <dsp:cNvSpPr/>
      </dsp:nvSpPr>
      <dsp:spPr>
        <a:xfrm>
          <a:off x="1020242" y="1500863"/>
          <a:ext cx="317971" cy="3003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500"/>
              </a:lnTo>
              <a:lnTo>
                <a:pt x="317971" y="3003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61F37-9EBD-4322-BB75-031172ABB0DD}">
      <dsp:nvSpPr>
        <dsp:cNvPr id="0" name=""/>
        <dsp:cNvSpPr/>
      </dsp:nvSpPr>
      <dsp:spPr>
        <a:xfrm>
          <a:off x="1338214" y="3753934"/>
          <a:ext cx="2401371" cy="150085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Наличие инфраструктуры</a:t>
          </a:r>
          <a:endParaRPr lang="ru-RU" sz="2100" kern="1200" dirty="0"/>
        </a:p>
      </dsp:txBody>
      <dsp:txXfrm>
        <a:off x="1382173" y="3797893"/>
        <a:ext cx="2313453" cy="1412939"/>
      </dsp:txXfrm>
    </dsp:sp>
    <dsp:sp modelId="{638EDB2E-E4A4-4FDB-802E-42366529D64C}">
      <dsp:nvSpPr>
        <dsp:cNvPr id="0" name=""/>
        <dsp:cNvSpPr/>
      </dsp:nvSpPr>
      <dsp:spPr>
        <a:xfrm>
          <a:off x="4490014" y="1791"/>
          <a:ext cx="3001714" cy="150085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Сельскохозяйственное производство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533973" y="45750"/>
        <a:ext cx="2913796" cy="1412939"/>
      </dsp:txXfrm>
    </dsp:sp>
    <dsp:sp modelId="{9F8D6605-C9F8-46E7-9456-B211691A3960}">
      <dsp:nvSpPr>
        <dsp:cNvPr id="0" name=""/>
        <dsp:cNvSpPr/>
      </dsp:nvSpPr>
      <dsp:spPr>
        <a:xfrm>
          <a:off x="4790185" y="1502649"/>
          <a:ext cx="300171" cy="112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42"/>
              </a:lnTo>
              <a:lnTo>
                <a:pt x="300171" y="1125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8DEBA-B7BD-4876-9038-9B79257E01E6}">
      <dsp:nvSpPr>
        <dsp:cNvPr id="0" name=""/>
        <dsp:cNvSpPr/>
      </dsp:nvSpPr>
      <dsp:spPr>
        <a:xfrm>
          <a:off x="5090357" y="1877863"/>
          <a:ext cx="2401371" cy="150085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Наличие полезных ископаемых</a:t>
          </a:r>
          <a:endParaRPr lang="ru-RU" sz="2100" kern="1200" dirty="0"/>
        </a:p>
      </dsp:txBody>
      <dsp:txXfrm>
        <a:off x="5134316" y="1921822"/>
        <a:ext cx="2313453" cy="1412939"/>
      </dsp:txXfrm>
    </dsp:sp>
    <dsp:sp modelId="{F4FDCCF6-28E9-4D14-BA98-3169876BD32B}">
      <dsp:nvSpPr>
        <dsp:cNvPr id="0" name=""/>
        <dsp:cNvSpPr/>
      </dsp:nvSpPr>
      <dsp:spPr>
        <a:xfrm>
          <a:off x="4790185" y="1502649"/>
          <a:ext cx="300171" cy="300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14"/>
              </a:lnTo>
              <a:lnTo>
                <a:pt x="300171" y="300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185F5-93BB-41F2-BA03-AAAACB22D6BE}">
      <dsp:nvSpPr>
        <dsp:cNvPr id="0" name=""/>
        <dsp:cNvSpPr/>
      </dsp:nvSpPr>
      <dsp:spPr>
        <a:xfrm>
          <a:off x="5090357" y="3753934"/>
          <a:ext cx="2401371" cy="150085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Животноводческая база</a:t>
          </a:r>
          <a:endParaRPr lang="ru-RU" sz="2100" kern="1200" dirty="0"/>
        </a:p>
      </dsp:txBody>
      <dsp:txXfrm>
        <a:off x="5134316" y="3797893"/>
        <a:ext cx="2313453" cy="141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6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7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0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9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A338-975C-469F-80A9-6BA6BAD2B92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0E5C-4091-4243-82D8-EAFA613A4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  <a:solidFill>
            <a:schemeClr val="accent2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Казахстана </a:t>
            </a:r>
            <a:br>
              <a:rPr lang="ru-RU" dirty="0" smtClean="0"/>
            </a:br>
            <a:r>
              <a:rPr lang="ru-RU" dirty="0" smtClean="0"/>
              <a:t>8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6864" cy="25698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4 –четверть</a:t>
            </a:r>
          </a:p>
          <a:p>
            <a:r>
              <a:rPr lang="ru-RU" sz="3600" dirty="0" smtClean="0"/>
              <a:t>Раздел Казахстан в годы Великой Отечественной войны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071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Рост значения Казахстана в годы войны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стратегического значения Казахстана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7094"/>
              </p:ext>
            </p:extLst>
          </p:nvPr>
        </p:nvGraphicFramePr>
        <p:xfrm>
          <a:off x="467544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211960" y="1988840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 </a:t>
            </a:r>
            <a:r>
              <a:rPr lang="en-US" dirty="0" smtClean="0"/>
              <a:t>https</a:t>
            </a:r>
            <a:r>
              <a:rPr lang="en-US" dirty="0"/>
              <a:t>://youtu.be/1KZlf-CWItc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арсеналом фронта. </a:t>
            </a:r>
          </a:p>
        </p:txBody>
      </p:sp>
    </p:spTree>
    <p:extLst>
      <p:ext uri="{BB962C8B-B14F-4D97-AF65-F5344CB8AC3E}">
        <p14:creationId xmlns:p14="http://schemas.microsoft.com/office/powerpoint/2010/main" val="160846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https://youtu.be/74eaVO9T8xc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Казахстан прибыли и были введены в строй действующих 300 фабрик, заводов, мастерских, артелей и промкомбинатов, 22 научных учреждения и 31 высшее учебное заведение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Размещались они, как правило, на базе родственных предприятий. Строившийся Актюбинский ферросплавный завод получил оборудование Запорожского ферросплавного, в Караганде разместился завод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горношахтного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оборудования им. Л. И. Пархоменко.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Военный завод № 34 из Москвы, выпускавший авиационные радиаторы, был эвакуирован на Урал, в г. Троицк.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" y="5042714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3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34076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1941-1945гг. республика занимала ведущее место в СССР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производству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свинца, меди, добыче полиметаллических и медных руд.</a:t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40768"/>
            <a:ext cx="5256584" cy="54005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Казахстане выплавлялось 35% общесоюзной меди, 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свинца, 60% молибдена, 65% металлического висмута. Шахтеры Караганды за годы войны добыли 35 млн. тонн угля, на 39% выросла добыча нефти. Казахстан действительно стал арсеналом фронта. </a:t>
            </a:r>
          </a:p>
          <a:p>
            <a:endParaRPr lang="ru-RU" dirty="0"/>
          </a:p>
        </p:txBody>
      </p:sp>
      <p:pic>
        <p:nvPicPr>
          <p:cNvPr id="6146" name="Picture 2" descr="C:\Users\Админ\Desktop\тыл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144"/>
            <a:ext cx="6290964" cy="38892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республике существовало движение по сбору денег для строительства танков и самолетов.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Известный борец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Хаджимукан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Мунайтпасулы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личных сбережений сдал в фонд обороны 100 тыс. рублей.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1945г. Армия получила от казахстанских комсомольцев 45 новых танков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8512" cy="26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76464" cy="26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76" y="2852936"/>
            <a:ext cx="27051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9" y="505221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9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20480" cy="32403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за годы войны народ Казахстана на строительство боевой техники внес  480,3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74" y="3429000"/>
            <a:ext cx="4370718" cy="324035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1942-1943гг. На средства населения строились еще 10 танковых колонн, несколько авиационных эскадрилий, торпедные катера и именные самолеты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4" y="188640"/>
            <a:ext cx="437071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9424"/>
            <a:ext cx="4320480" cy="321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5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127"/>
            <a:ext cx="8784976" cy="969609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726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Приведите понятия в соответствие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23309"/>
              </p:ext>
            </p:extLst>
          </p:nvPr>
        </p:nvGraphicFramePr>
        <p:xfrm>
          <a:off x="251521" y="1772815"/>
          <a:ext cx="8640960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60"/>
                <a:gridCol w="2160240"/>
                <a:gridCol w="5940660"/>
              </a:tblGrid>
              <a:tr h="106551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Тыл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линия развертывания боевых подразделений и их соприкосновения с противником в районе военных действий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478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Фронт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территория позади фронта, сзади боевой линии.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6423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переход на военное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положение вооруженных сил, гражданской обороны и народного хозяйства страны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8517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Арсенал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 вывоз населения,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предприятий,учреждений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имущества и др. из местности, находящейся под угрозой неприятельского нападения или стихийного бедствия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478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Эвакуация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Д) склад оружия и боеприпасов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86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08112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«Казахстан был главной кузницей победы и арсеналом фронта». 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 согласны с этим мнением? Докажите с помощью метода ПОПС.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Позиция (Я думаю….)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Объяснение (Потому что…)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 (Это я доказываю таким примером..)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Следствие (Это стало причиной…)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5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1.На уроке я работал активно/ пассивно____________</a:t>
            </a:r>
          </a:p>
          <a:p>
            <a:r>
              <a:rPr lang="ru-RU" dirty="0"/>
              <a:t>2.Своей работой на уроке я доволен/не доволен_________</a:t>
            </a:r>
          </a:p>
          <a:p>
            <a:r>
              <a:rPr lang="ru-RU" dirty="0"/>
              <a:t>3.Материал мне  понятен/непонятен ______________________</a:t>
            </a:r>
          </a:p>
          <a:p>
            <a:r>
              <a:rPr lang="ru-RU" dirty="0"/>
              <a:t>4.Хочу узнать больше о ____________________________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3635"/>
            <a:ext cx="446053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23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266429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Казахстан – арсенал фронта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сследовательский вопрос 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был реализован лозунг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«Все для фронта, все для Победы»?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363272" cy="27691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обучения: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8.4.2.2.  доказывать, что экономика Казахстана была перестроена на военный лад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по теме «Участие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сражениях Великой Отечественной войны»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ком идет речь?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ВОВ командовал батальоном, полком, дивизией…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Генерал-майор, командовал 316 стрелковой дивизией, сформированной в Алма-Ате…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сражались не только на фронтах, но и в тылу врага…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Героями Советского Союза, среди которых 2 женщины…..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…видя как представители нации, воспитавшей таких гениев как Гете, Фейербах, Бах, Бетховен, обращаются с военнопленными…я не могу принять предложение…возглавить Туркестанский легион.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2403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суровое время Советская страна и Красная армия не испытывали серьезной нехватки в продовольствии»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газета «Правда» 12 мая 1942г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«Хорошо бьются на фронте казахи, хорошо работают для фронта их отцы, матери, жены в тылу. Казахстан могуче подпирает фронт всеми богатствами своей земли, всеми сокровищами своих гор» -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газета «Правда» от 6 февраля 1943г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429000"/>
            <a:ext cx="8856984" cy="33123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«Все колоссальные запасы недр Казахстана поставлены на оборону Родины. Каждые 9 из 10 пуль, разящих гитлеровское зверье, отливаются из свинца, добытого в Казахстане. Больше половины танков и самоходных орудий одеты в броню, в которую вплавлен казахстанский молибден. Свыше 1/3 гильз для патронов и снарядов, аппаратуры для связи в действующей армии создано из сплавов казахстанской меди» -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К.И.Сатпаев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1943г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Историческая правда требует сказать и о представителях тех народов, которые были насильственно депортированы в Казахстан, о ссыльных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трудармейцах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Как отметил Президент Республики Казахстан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Н.А.Назарбаев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, несмотря на тяжелейшие испытания, благодаря отзывчивости и радушию жителей Казахстана, традиционному гостеприимству казахского народа, они пустили здесь свои корни, обустроились и своим напряженным трудом внесли вклад в общую Победу.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Всего в годы войны в Казахстан было перемещено из прифронтовой зоны, упраздненных республик Кавказа, Поволжья, Дальнего Востока более 1 млн.100 тысяч граждан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0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714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«Все для фронта! Все для Победы!» </a:t>
            </a:r>
            <a:r>
              <a:rPr lang="ru-RU" dirty="0" smtClean="0"/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лозунг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Комунистической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партии СССР, публично провозглашенный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И.В.Сталиным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3 июля 1941г.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 радио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тыл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9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681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омитет Обороны поставил следующие задачи 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руководителями Казахстана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Перестроить экономику республики для эффективной организации обороны;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Военно-промышленный комплекс  Южного Урала и другие регионы России обеспечить металлами и сплавами для производства оружия;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поставку нефтепродуктов для военной техники: танков, авиации, автомобилей;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армию и население промышленных центров России продовольствием и обмундированием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3456384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7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420888"/>
            <a:ext cx="699512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терминами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Арсенал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 оружия и боеприпасов</a:t>
            </a:r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Ресурсы – средства, запасы, возможности, источники чего-либо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Эвакуация – вывоз населения, предприятий, учреждений, имущества и др. из местности, находящейся под угрозой неприятельского нападения или стихийного бедствия</a:t>
            </a:r>
          </a:p>
        </p:txBody>
      </p:sp>
      <p:pic>
        <p:nvPicPr>
          <p:cNvPr id="3074" name="Picture 2" descr="C:\Users\Админ\Desktop\тыл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2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31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774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Казахстана  8 класс </vt:lpstr>
      <vt:lpstr>Тема урока:   Казахстан – арсенал фронта Исследовательский вопрос : Как был реализован лозунг  «Все для фронта, все для Победы»?</vt:lpstr>
      <vt:lpstr>Задание по теме «Участие казахстанцев в сражениях Великой Отечественной войны»</vt:lpstr>
      <vt:lpstr>«В суровое время Советская страна и Красная армия не испытывали серьезной нехватки в продовольствии»                                                      газета «Правда» 12 мая 1942г. «Хорошо бьются на фронте казахи, хорошо работают для фронта их отцы, матери, жены в тылу. Казахстан могуче подпирает фронт всеми богатствами своей земли, всеми сокровищами своих гор» -                                        газета «Правда» от 6 февраля 1943г.</vt:lpstr>
      <vt:lpstr>Презентация PowerPoint</vt:lpstr>
      <vt:lpstr>«Все для фронта! Все для Победы!» – лозунг Комунистической партии СССР, публично провозглашенный И.В.Сталиным 3 июля 1941г. по радио</vt:lpstr>
      <vt:lpstr>Государственный Комитет Обороны поставил следующие задачи перед перед руководителями Казахстана:</vt:lpstr>
      <vt:lpstr>Работа с терминами</vt:lpstr>
      <vt:lpstr>Презентация PowerPoint</vt:lpstr>
      <vt:lpstr>Рост значения Казахстана в годы войны Причины стратегического значения Казахстана</vt:lpstr>
      <vt:lpstr>Изучение нового материала https://youtu.be/1KZlf-CWItc</vt:lpstr>
      <vt:lpstr>https://youtu.be/74eaVO9T8xc</vt:lpstr>
      <vt:lpstr>  В 1941-1945гг. республика занимала ведущее место в СССР по производству свинца, меди, добыче полиметаллических и медных руд. </vt:lpstr>
      <vt:lpstr>Презентация PowerPoint</vt:lpstr>
      <vt:lpstr>Всего за годы войны народ Казахстана на строительство боевой техники внес  480,3 млн.рублей</vt:lpstr>
      <vt:lpstr>Задание 1</vt:lpstr>
      <vt:lpstr>Задание 2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Казахстана  8 класс</dc:title>
  <dc:creator>Админ</dc:creator>
  <cp:lastModifiedBy>Админ</cp:lastModifiedBy>
  <cp:revision>37</cp:revision>
  <dcterms:created xsi:type="dcterms:W3CDTF">2021-03-09T12:50:14Z</dcterms:created>
  <dcterms:modified xsi:type="dcterms:W3CDTF">2021-03-23T16:06:22Z</dcterms:modified>
</cp:coreProperties>
</file>