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4" r:id="rId3"/>
    <p:sldId id="261" r:id="rId4"/>
    <p:sldId id="257" r:id="rId5"/>
    <p:sldId id="256" r:id="rId6"/>
    <p:sldId id="263" r:id="rId7"/>
    <p:sldId id="260" r:id="rId8"/>
    <p:sldId id="262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1E67C-9EE6-4108-A3E4-1D17B1627F13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8C2EE56D-604F-4B1E-9E47-AF8367A2A65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3200" b="1" dirty="0" smtClean="0"/>
            <a:t>Суреттерді қою </a:t>
          </a:r>
        </a:p>
        <a:p>
          <a:r>
            <a:rPr lang="kk-KZ" sz="3200" dirty="0" smtClean="0"/>
            <a:t>(дайын немесе  салынған суреттер)</a:t>
          </a:r>
          <a:endParaRPr lang="ru-RU" sz="3200" dirty="0"/>
        </a:p>
      </dgm:t>
    </dgm:pt>
    <dgm:pt modelId="{CD78D14B-2C5B-449D-BF55-6AC2DA86828D}" type="parTrans" cxnId="{EE6DF13F-1F12-46DD-9057-53233C964C1B}">
      <dgm:prSet/>
      <dgm:spPr/>
      <dgm:t>
        <a:bodyPr/>
        <a:lstStyle/>
        <a:p>
          <a:endParaRPr lang="ru-RU"/>
        </a:p>
      </dgm:t>
    </dgm:pt>
    <dgm:pt modelId="{FA986991-BB55-46DC-86E2-47F2B7C38B61}" type="sibTrans" cxnId="{EE6DF13F-1F12-46DD-9057-53233C964C1B}">
      <dgm:prSet/>
      <dgm:spPr/>
      <dgm:t>
        <a:bodyPr/>
        <a:lstStyle/>
        <a:p>
          <a:endParaRPr lang="ru-RU"/>
        </a:p>
      </dgm:t>
    </dgm:pt>
    <dgm:pt modelId="{F9A4488E-A787-44BE-9C1B-A043FDF088C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3200" b="0" dirty="0" smtClean="0"/>
            <a:t>Дайын слайд</a:t>
          </a:r>
          <a:endParaRPr lang="ru-RU" sz="3200" b="0" dirty="0"/>
        </a:p>
      </dgm:t>
    </dgm:pt>
    <dgm:pt modelId="{0CB57D14-3312-4EEC-8D5A-454ED7CE2B66}" type="parTrans" cxnId="{C36D67A9-B5D7-4C42-A3BD-08C203DCF62A}">
      <dgm:prSet/>
      <dgm:spPr/>
      <dgm:t>
        <a:bodyPr/>
        <a:lstStyle/>
        <a:p>
          <a:endParaRPr lang="ru-RU"/>
        </a:p>
      </dgm:t>
    </dgm:pt>
    <dgm:pt modelId="{DD503EBA-F7E1-452D-978A-E1403441308C}" type="sibTrans" cxnId="{C36D67A9-B5D7-4C42-A3BD-08C203DCF62A}">
      <dgm:prSet/>
      <dgm:spPr/>
      <dgm:t>
        <a:bodyPr/>
        <a:lstStyle/>
        <a:p>
          <a:endParaRPr lang="ru-RU"/>
        </a:p>
      </dgm:t>
    </dgm:pt>
    <dgm:pt modelId="{A94EF67D-6B5E-42F1-BEF7-192048CBC90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b="1" dirty="0" smtClean="0"/>
            <a:t>Графикалық примитивтер- </a:t>
          </a:r>
          <a:r>
            <a:rPr lang="kk-KZ" sz="2400" dirty="0" smtClean="0"/>
            <a:t>(нүкте, кесінді, шеңбер, доға, сақина, элипс, көпбұрыш, жолақ)</a:t>
          </a:r>
          <a:endParaRPr lang="kk-KZ" sz="2400" b="1" dirty="0" smtClean="0"/>
        </a:p>
      </dgm:t>
    </dgm:pt>
    <dgm:pt modelId="{C2C9EE10-4A34-4010-B463-FF2A2C56B7B1}" type="parTrans" cxnId="{E44C86F6-8F29-4869-B630-F15EB827772C}">
      <dgm:prSet/>
      <dgm:spPr/>
      <dgm:t>
        <a:bodyPr/>
        <a:lstStyle/>
        <a:p>
          <a:endParaRPr lang="ru-RU"/>
        </a:p>
      </dgm:t>
    </dgm:pt>
    <dgm:pt modelId="{A049BA80-3724-4AC3-AD10-D485EB1DE93B}" type="sibTrans" cxnId="{E44C86F6-8F29-4869-B630-F15EB827772C}">
      <dgm:prSet/>
      <dgm:spPr/>
      <dgm:t>
        <a:bodyPr/>
        <a:lstStyle/>
        <a:p>
          <a:endParaRPr lang="ru-RU"/>
        </a:p>
      </dgm:t>
    </dgm:pt>
    <dgm:pt modelId="{17600128-59AF-4F19-9B34-EA0ED6FA8082}" type="pres">
      <dgm:prSet presAssocID="{9671E67C-9EE6-4108-A3E4-1D17B1627F13}" presName="linearFlow" presStyleCnt="0">
        <dgm:presLayoutVars>
          <dgm:dir/>
          <dgm:resizeHandles val="exact"/>
        </dgm:presLayoutVars>
      </dgm:prSet>
      <dgm:spPr/>
    </dgm:pt>
    <dgm:pt modelId="{AE0A19CA-11F2-472F-8404-A68D857F5072}" type="pres">
      <dgm:prSet presAssocID="{8C2EE56D-604F-4B1E-9E47-AF8367A2A65D}" presName="node" presStyleLbl="node1" presStyleIdx="0" presStyleCnt="3" custScaleX="241431" custScaleY="27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FC88C-2E9D-4C41-B723-B7803E6CF194}" type="pres">
      <dgm:prSet presAssocID="{FA986991-BB55-46DC-86E2-47F2B7C38B61}" presName="spacerL" presStyleCnt="0"/>
      <dgm:spPr/>
    </dgm:pt>
    <dgm:pt modelId="{615A5869-F56D-480A-901C-64F6D5F77485}" type="pres">
      <dgm:prSet presAssocID="{FA986991-BB55-46DC-86E2-47F2B7C38B61}" presName="sibTrans" presStyleLbl="sibTrans2D1" presStyleIdx="0" presStyleCnt="2" custScaleX="135427" custScaleY="93393"/>
      <dgm:spPr/>
    </dgm:pt>
    <dgm:pt modelId="{3E4E7589-E08E-4ED4-80D3-4F9677D714C9}" type="pres">
      <dgm:prSet presAssocID="{FA986991-BB55-46DC-86E2-47F2B7C38B61}" presName="spacerR" presStyleCnt="0"/>
      <dgm:spPr/>
    </dgm:pt>
    <dgm:pt modelId="{89BEA548-2F56-48B4-ADC2-D8FA2A8B34AA}" type="pres">
      <dgm:prSet presAssocID="{A94EF67D-6B5E-42F1-BEF7-192048CBC90A}" presName="node" presStyleLbl="node1" presStyleIdx="1" presStyleCnt="3" custScaleX="216119" custScaleY="236889">
        <dgm:presLayoutVars>
          <dgm:bulletEnabled val="1"/>
        </dgm:presLayoutVars>
      </dgm:prSet>
      <dgm:spPr/>
    </dgm:pt>
    <dgm:pt modelId="{B406236C-8102-4CAC-80A9-607A2EE4BB8A}" type="pres">
      <dgm:prSet presAssocID="{A049BA80-3724-4AC3-AD10-D485EB1DE93B}" presName="spacerL" presStyleCnt="0"/>
      <dgm:spPr/>
    </dgm:pt>
    <dgm:pt modelId="{BA8E6554-0E13-4B5C-9150-CAF0656D8338}" type="pres">
      <dgm:prSet presAssocID="{A049BA80-3724-4AC3-AD10-D485EB1DE93B}" presName="sibTrans" presStyleLbl="sibTrans2D1" presStyleIdx="1" presStyleCnt="2" custScaleX="133720"/>
      <dgm:spPr/>
    </dgm:pt>
    <dgm:pt modelId="{9385EFDC-8C2E-4C34-AEAC-20F1BBA8C96C}" type="pres">
      <dgm:prSet presAssocID="{A049BA80-3724-4AC3-AD10-D485EB1DE93B}" presName="spacerR" presStyleCnt="0"/>
      <dgm:spPr/>
    </dgm:pt>
    <dgm:pt modelId="{9D85DFA0-7000-4539-A7CF-6CE6DC67A0F3}" type="pres">
      <dgm:prSet presAssocID="{F9A4488E-A787-44BE-9C1B-A043FDF088CC}" presName="node" presStyleLbl="node1" presStyleIdx="2" presStyleCnt="3" custScaleX="144477" custScaleY="182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6DF13F-1F12-46DD-9057-53233C964C1B}" srcId="{9671E67C-9EE6-4108-A3E4-1D17B1627F13}" destId="{8C2EE56D-604F-4B1E-9E47-AF8367A2A65D}" srcOrd="0" destOrd="0" parTransId="{CD78D14B-2C5B-449D-BF55-6AC2DA86828D}" sibTransId="{FA986991-BB55-46DC-86E2-47F2B7C38B61}"/>
    <dgm:cxn modelId="{36FF998D-6F0C-4CB1-BB44-3860C7291FF4}" type="presOf" srcId="{9671E67C-9EE6-4108-A3E4-1D17B1627F13}" destId="{17600128-59AF-4F19-9B34-EA0ED6FA8082}" srcOrd="0" destOrd="0" presId="urn:microsoft.com/office/officeart/2005/8/layout/equation1"/>
    <dgm:cxn modelId="{C36D67A9-B5D7-4C42-A3BD-08C203DCF62A}" srcId="{9671E67C-9EE6-4108-A3E4-1D17B1627F13}" destId="{F9A4488E-A787-44BE-9C1B-A043FDF088CC}" srcOrd="2" destOrd="0" parTransId="{0CB57D14-3312-4EEC-8D5A-454ED7CE2B66}" sibTransId="{DD503EBA-F7E1-452D-978A-E1403441308C}"/>
    <dgm:cxn modelId="{7C58599B-4049-49FC-9D56-CDAAC16618DF}" type="presOf" srcId="{F9A4488E-A787-44BE-9C1B-A043FDF088CC}" destId="{9D85DFA0-7000-4539-A7CF-6CE6DC67A0F3}" srcOrd="0" destOrd="0" presId="urn:microsoft.com/office/officeart/2005/8/layout/equation1"/>
    <dgm:cxn modelId="{E05EBAD8-9F59-4098-951F-646D1B54A641}" type="presOf" srcId="{A94EF67D-6B5E-42F1-BEF7-192048CBC90A}" destId="{89BEA548-2F56-48B4-ADC2-D8FA2A8B34AA}" srcOrd="0" destOrd="0" presId="urn:microsoft.com/office/officeart/2005/8/layout/equation1"/>
    <dgm:cxn modelId="{EE5D667B-91EB-4529-BBD9-36D819B56C39}" type="presOf" srcId="{A049BA80-3724-4AC3-AD10-D485EB1DE93B}" destId="{BA8E6554-0E13-4B5C-9150-CAF0656D8338}" srcOrd="0" destOrd="0" presId="urn:microsoft.com/office/officeart/2005/8/layout/equation1"/>
    <dgm:cxn modelId="{E44C86F6-8F29-4869-B630-F15EB827772C}" srcId="{9671E67C-9EE6-4108-A3E4-1D17B1627F13}" destId="{A94EF67D-6B5E-42F1-BEF7-192048CBC90A}" srcOrd="1" destOrd="0" parTransId="{C2C9EE10-4A34-4010-B463-FF2A2C56B7B1}" sibTransId="{A049BA80-3724-4AC3-AD10-D485EB1DE93B}"/>
    <dgm:cxn modelId="{B42BF636-7951-4C7B-B7FC-78918B4EF864}" type="presOf" srcId="{FA986991-BB55-46DC-86E2-47F2B7C38B61}" destId="{615A5869-F56D-480A-901C-64F6D5F77485}" srcOrd="0" destOrd="0" presId="urn:microsoft.com/office/officeart/2005/8/layout/equation1"/>
    <dgm:cxn modelId="{DFDE9DCA-C65B-45E3-B471-A2DF19064225}" type="presOf" srcId="{8C2EE56D-604F-4B1E-9E47-AF8367A2A65D}" destId="{AE0A19CA-11F2-472F-8404-A68D857F5072}" srcOrd="0" destOrd="0" presId="urn:microsoft.com/office/officeart/2005/8/layout/equation1"/>
    <dgm:cxn modelId="{10BB8116-B703-408F-8CC8-E7C3FD5EFBDE}" type="presParOf" srcId="{17600128-59AF-4F19-9B34-EA0ED6FA8082}" destId="{AE0A19CA-11F2-472F-8404-A68D857F5072}" srcOrd="0" destOrd="0" presId="urn:microsoft.com/office/officeart/2005/8/layout/equation1"/>
    <dgm:cxn modelId="{27464D9F-4F02-4BD3-9883-0241AC146FAC}" type="presParOf" srcId="{17600128-59AF-4F19-9B34-EA0ED6FA8082}" destId="{739FC88C-2E9D-4C41-B723-B7803E6CF194}" srcOrd="1" destOrd="0" presId="urn:microsoft.com/office/officeart/2005/8/layout/equation1"/>
    <dgm:cxn modelId="{7F549702-122E-4D33-A7B5-505FF610A82C}" type="presParOf" srcId="{17600128-59AF-4F19-9B34-EA0ED6FA8082}" destId="{615A5869-F56D-480A-901C-64F6D5F77485}" srcOrd="2" destOrd="0" presId="urn:microsoft.com/office/officeart/2005/8/layout/equation1"/>
    <dgm:cxn modelId="{900D4642-FBC4-469B-ADA8-54DA443B156E}" type="presParOf" srcId="{17600128-59AF-4F19-9B34-EA0ED6FA8082}" destId="{3E4E7589-E08E-4ED4-80D3-4F9677D714C9}" srcOrd="3" destOrd="0" presId="urn:microsoft.com/office/officeart/2005/8/layout/equation1"/>
    <dgm:cxn modelId="{250E17CE-C755-4B51-BC41-96C4ACFF6E30}" type="presParOf" srcId="{17600128-59AF-4F19-9B34-EA0ED6FA8082}" destId="{89BEA548-2F56-48B4-ADC2-D8FA2A8B34AA}" srcOrd="4" destOrd="0" presId="urn:microsoft.com/office/officeart/2005/8/layout/equation1"/>
    <dgm:cxn modelId="{CE1E8498-325D-4D0A-A13F-A6A52B9C7CE6}" type="presParOf" srcId="{17600128-59AF-4F19-9B34-EA0ED6FA8082}" destId="{B406236C-8102-4CAC-80A9-607A2EE4BB8A}" srcOrd="5" destOrd="0" presId="urn:microsoft.com/office/officeart/2005/8/layout/equation1"/>
    <dgm:cxn modelId="{85C85EDB-64B6-4336-9364-12D60AA34B50}" type="presParOf" srcId="{17600128-59AF-4F19-9B34-EA0ED6FA8082}" destId="{BA8E6554-0E13-4B5C-9150-CAF0656D8338}" srcOrd="6" destOrd="0" presId="urn:microsoft.com/office/officeart/2005/8/layout/equation1"/>
    <dgm:cxn modelId="{4C97D7E9-0A83-4F87-8B9B-F5523A9067E2}" type="presParOf" srcId="{17600128-59AF-4F19-9B34-EA0ED6FA8082}" destId="{9385EFDC-8C2E-4C34-AEAC-20F1BBA8C96C}" srcOrd="7" destOrd="0" presId="urn:microsoft.com/office/officeart/2005/8/layout/equation1"/>
    <dgm:cxn modelId="{43243144-E42F-466E-A7A2-81AB9AEF275D}" type="presParOf" srcId="{17600128-59AF-4F19-9B34-EA0ED6FA8082}" destId="{9D85DFA0-7000-4539-A7CF-6CE6DC67A0F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A19CA-11F2-472F-8404-A68D857F5072}">
      <dsp:nvSpPr>
        <dsp:cNvPr id="0" name=""/>
        <dsp:cNvSpPr/>
      </dsp:nvSpPr>
      <dsp:spPr>
        <a:xfrm>
          <a:off x="12332" y="1668"/>
          <a:ext cx="3607188" cy="40989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/>
            <a:t>Суреттерді қою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(дайын немесе  салынған суреттер)</a:t>
          </a:r>
          <a:endParaRPr lang="ru-RU" sz="3200" kern="1200" dirty="0"/>
        </a:p>
      </dsp:txBody>
      <dsp:txXfrm>
        <a:off x="540592" y="601943"/>
        <a:ext cx="2550668" cy="2898386"/>
      </dsp:txXfrm>
    </dsp:sp>
    <dsp:sp modelId="{615A5869-F56D-480A-901C-64F6D5F77485}">
      <dsp:nvSpPr>
        <dsp:cNvPr id="0" name=""/>
        <dsp:cNvSpPr/>
      </dsp:nvSpPr>
      <dsp:spPr>
        <a:xfrm>
          <a:off x="3740840" y="1646479"/>
          <a:ext cx="1173570" cy="80931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896397" y="1955961"/>
        <a:ext cx="862456" cy="190351"/>
      </dsp:txXfrm>
    </dsp:sp>
    <dsp:sp modelId="{89BEA548-2F56-48B4-ADC2-D8FA2A8B34AA}">
      <dsp:nvSpPr>
        <dsp:cNvPr id="0" name=""/>
        <dsp:cNvSpPr/>
      </dsp:nvSpPr>
      <dsp:spPr>
        <a:xfrm>
          <a:off x="5035730" y="281473"/>
          <a:ext cx="3229004" cy="353932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/>
            <a:t>Графикалық примитивтер- </a:t>
          </a:r>
          <a:r>
            <a:rPr lang="kk-KZ" sz="2400" kern="1200" dirty="0" smtClean="0"/>
            <a:t>(нүкте, кесінді, шеңбер, доға, сақина, элипс, көпбұрыш, жолақ)</a:t>
          </a:r>
          <a:endParaRPr lang="kk-KZ" sz="2400" b="1" kern="1200" dirty="0" smtClean="0"/>
        </a:p>
      </dsp:txBody>
      <dsp:txXfrm>
        <a:off x="5508607" y="799795"/>
        <a:ext cx="2283250" cy="2502682"/>
      </dsp:txXfrm>
    </dsp:sp>
    <dsp:sp modelId="{BA8E6554-0E13-4B5C-9150-CAF0656D8338}">
      <dsp:nvSpPr>
        <dsp:cNvPr id="0" name=""/>
        <dsp:cNvSpPr/>
      </dsp:nvSpPr>
      <dsp:spPr>
        <a:xfrm>
          <a:off x="8386054" y="1617851"/>
          <a:ext cx="1158777" cy="86657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539650" y="1796364"/>
        <a:ext cx="851585" cy="509544"/>
      </dsp:txXfrm>
    </dsp:sp>
    <dsp:sp modelId="{9D85DFA0-7000-4539-A7CF-6CE6DC67A0F3}">
      <dsp:nvSpPr>
        <dsp:cNvPr id="0" name=""/>
        <dsp:cNvSpPr/>
      </dsp:nvSpPr>
      <dsp:spPr>
        <a:xfrm>
          <a:off x="9666152" y="689000"/>
          <a:ext cx="2158611" cy="272427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0" kern="1200" dirty="0" smtClean="0"/>
            <a:t>Дайын слайд</a:t>
          </a:r>
          <a:endParaRPr lang="ru-RU" sz="3200" b="0" kern="1200" dirty="0"/>
        </a:p>
      </dsp:txBody>
      <dsp:txXfrm>
        <a:off x="9982273" y="1087960"/>
        <a:ext cx="1526369" cy="1926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bilimland.k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845508"/>
            <a:ext cx="2693096" cy="102713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С</a:t>
            </a:r>
            <a:r>
              <a:rPr lang="en-US" sz="1600" dirty="0" smtClean="0"/>
              <a:t>D, DVD, CD-lite</a:t>
            </a:r>
            <a:r>
              <a:rPr lang="kk-KZ" sz="1600" dirty="0" smtClean="0"/>
              <a:t> интерактивті презентациялар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1862203" y="-162839"/>
            <a:ext cx="3912296" cy="7640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Презентациялар, көрнекіліктер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085556" y="-50104"/>
            <a:ext cx="3269293" cy="7891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</a:t>
            </a:r>
            <a:r>
              <a:rPr lang="en-US" dirty="0" smtClean="0"/>
              <a:t>D, 3D </a:t>
            </a:r>
            <a:r>
              <a:rPr lang="kk-KZ" dirty="0" smtClean="0"/>
              <a:t>визуалды &amp; анимациялар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20197" y="1070976"/>
            <a:ext cx="2471803" cy="80166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Түсірілімдер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0" y="4922729"/>
            <a:ext cx="2693096" cy="130897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интернет ресурстар, </a:t>
            </a:r>
            <a:r>
              <a:rPr lang="kk-KZ" dirty="0" smtClean="0"/>
              <a:t>Қосымша материалдар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381995" y="5104357"/>
            <a:ext cx="2810005" cy="112734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Монтаждау, видеоэффектілер т.б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19190" y="5987441"/>
            <a:ext cx="4659682" cy="92066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Арнайы&amp;қосымша құрылғылар бағдарламалар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582710" y="2232764"/>
            <a:ext cx="4772459" cy="14999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82710" y="2586459"/>
            <a:ext cx="4772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«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Үздік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АКТ-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сабақ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»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32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4016" y="3240161"/>
            <a:ext cx="946550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75"/>
              </a:lnSpc>
              <a:buSzPts val="1200"/>
              <a:tabLst>
                <a:tab pos="238760" algn="l"/>
              </a:tabLst>
            </a:pPr>
            <a:r>
              <a:rPr lang="en-US" sz="54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Слайд</a:t>
            </a:r>
            <a:r>
              <a:rPr lang="en-US" sz="5400" b="1" dirty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</a:t>
            </a:r>
            <a:r>
              <a:rPr lang="en-US" sz="5400" b="1" spc="-10" dirty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kk-KZ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графика-</a:t>
            </a:r>
            <a:r>
              <a:rPr lang="en-US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slide</a:t>
            </a:r>
            <a:endParaRPr lang="kk-KZ" sz="5400" b="1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5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5400" b="1" dirty="0" smtClean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5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4800" b="1" dirty="0" smtClean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5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4800" b="1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5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4800" b="1" dirty="0" smtClean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5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4800" b="1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ts val="1375"/>
              </a:lnSpc>
              <a:buSzPts val="1200"/>
              <a:tabLst>
                <a:tab pos="238760" algn="l"/>
              </a:tabLst>
            </a:pPr>
            <a:r>
              <a:rPr lang="en-US" sz="54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Сурет</a:t>
            </a:r>
            <a:r>
              <a:rPr lang="en-US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</a:t>
            </a:r>
            <a:r>
              <a:rPr lang="kk-KZ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рисунок-</a:t>
            </a:r>
            <a:r>
              <a:rPr lang="kk-KZ" sz="48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graphic</a:t>
            </a:r>
            <a:endParaRPr lang="ru-RU" sz="4800" b="1" dirty="0">
              <a:solidFill>
                <a:schemeClr val="accent3"/>
              </a:solidFill>
            </a:endParaRPr>
          </a:p>
          <a:p>
            <a:pPr algn="just">
              <a:lnSpc>
                <a:spcPts val="1375"/>
              </a:lnSpc>
              <a:buSzPts val="1200"/>
              <a:tabLst>
                <a:tab pos="238760" algn="l"/>
              </a:tabLst>
            </a:pPr>
            <a:endParaRPr lang="kk-KZ" sz="4800" b="1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5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4800" b="1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kk-KZ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Графика-</a:t>
            </a:r>
            <a:r>
              <a:rPr lang="en-US" sz="5400" b="1" dirty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presentation</a:t>
            </a:r>
            <a:r>
              <a:rPr lang="kk-KZ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kk-KZ" sz="5400" b="1" spc="-1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слайд</a:t>
            </a:r>
            <a:endParaRPr lang="kk-KZ" sz="5400" b="1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4016" y="1777417"/>
            <a:ext cx="985798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370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3600" b="1" dirty="0" smtClean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0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5400" b="1" dirty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0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r>
              <a:rPr lang="en-US" sz="54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Презентация</a:t>
            </a:r>
            <a:r>
              <a:rPr lang="en-US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</a:t>
            </a:r>
            <a:r>
              <a:rPr lang="kk-KZ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слайд-</a:t>
            </a:r>
            <a:r>
              <a:rPr lang="en-US" sz="54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picture</a:t>
            </a:r>
            <a:endParaRPr lang="kk-KZ" sz="5400" b="1" spc="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0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kk-KZ" sz="3600" b="1" dirty="0" smtClean="0">
              <a:solidFill>
                <a:schemeClr val="accent3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 algn="just">
              <a:lnSpc>
                <a:spcPts val="1370"/>
              </a:lnSpc>
              <a:spcAft>
                <a:spcPts val="0"/>
              </a:spcAft>
              <a:buSzPts val="1200"/>
              <a:tabLst>
                <a:tab pos="238760" algn="l"/>
              </a:tabLst>
            </a:pPr>
            <a:endParaRPr lang="ru-RU" sz="360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0" b="17443"/>
          <a:stretch/>
        </p:blipFill>
        <p:spPr>
          <a:xfrm>
            <a:off x="1" y="1453019"/>
            <a:ext cx="12192000" cy="5404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1" y="5789672"/>
            <a:ext cx="5335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</a:rPr>
              <a:t>Когалбаева Зинур Куаткызы</a:t>
            </a:r>
          </a:p>
          <a:p>
            <a:pPr algn="ctr"/>
            <a:r>
              <a:rPr lang="kk-KZ" b="1" dirty="0" smtClean="0">
                <a:solidFill>
                  <a:srgbClr val="7030A0"/>
                </a:solidFill>
              </a:rPr>
              <a:t>Информатика пәні мұғалімі</a:t>
            </a:r>
          </a:p>
          <a:p>
            <a:pPr algn="ctr"/>
            <a:r>
              <a:rPr lang="kk-KZ" b="1" dirty="0" smtClean="0">
                <a:solidFill>
                  <a:srgbClr val="7030A0"/>
                </a:solidFill>
              </a:rPr>
              <a:t>«Ы.Алтынсарин атындағы №1 орта мектеп»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35671" y="2530257"/>
            <a:ext cx="7056329" cy="32039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61556" y="3047342"/>
            <a:ext cx="610017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«</a:t>
            </a:r>
            <a:r>
              <a:rPr lang="ru-RU" sz="4800" b="1" cap="none" spc="0" dirty="0" err="1" smtClean="0">
                <a:ln/>
                <a:solidFill>
                  <a:schemeClr val="accent3"/>
                </a:solidFill>
                <a:effectLst/>
              </a:rPr>
              <a:t>Үздік</a:t>
            </a:r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 АКТ-</a:t>
            </a:r>
            <a:r>
              <a:rPr lang="ru-RU" sz="4800" b="1" cap="none" spc="0" dirty="0" err="1" smtClean="0">
                <a:ln/>
                <a:solidFill>
                  <a:schemeClr val="accent3"/>
                </a:solidFill>
                <a:effectLst/>
              </a:rPr>
              <a:t>сабақ</a:t>
            </a:r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»</a:t>
            </a:r>
            <a:b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800" b="1" cap="none" spc="0" dirty="0" err="1" smtClean="0">
                <a:ln/>
                <a:solidFill>
                  <a:schemeClr val="accent3"/>
                </a:solidFill>
                <a:effectLst/>
              </a:rPr>
              <a:t>байқауына</a:t>
            </a:r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қ</a:t>
            </a:r>
            <a:r>
              <a:rPr lang="ru-RU" sz="4800" b="1" cap="none" spc="0" dirty="0" err="1" smtClean="0">
                <a:ln/>
                <a:solidFill>
                  <a:schemeClr val="accent3"/>
                </a:solidFill>
                <a:effectLst/>
              </a:rPr>
              <a:t>ош</a:t>
            </a:r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800" b="1" cap="none" spc="0" dirty="0" err="1" smtClean="0">
                <a:ln/>
                <a:solidFill>
                  <a:schemeClr val="accent3"/>
                </a:solidFill>
                <a:effectLst/>
              </a:rPr>
              <a:t>келдіңіздер</a:t>
            </a:r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87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45288" r="50310" b="15560"/>
          <a:stretch/>
        </p:blipFill>
        <p:spPr>
          <a:xfrm>
            <a:off x="0" y="2705101"/>
            <a:ext cx="5562600" cy="4152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1526372"/>
            <a:ext cx="11048130" cy="1293028"/>
          </a:xfrm>
        </p:spPr>
        <p:txBody>
          <a:bodyPr>
            <a:no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</a:rPr>
              <a:t>Та</a:t>
            </a:r>
            <a:r>
              <a:rPr lang="kk-KZ" sz="5400" b="1" dirty="0" smtClean="0">
                <a:solidFill>
                  <a:srgbClr val="7030A0"/>
                </a:solidFill>
              </a:rPr>
              <a:t>қ</a:t>
            </a:r>
            <a:r>
              <a:rPr lang="kk-KZ" sz="4400" b="1" dirty="0" smtClean="0">
                <a:solidFill>
                  <a:srgbClr val="7030A0"/>
                </a:solidFill>
              </a:rPr>
              <a:t>ырыбы:Слайдта</a:t>
            </a:r>
            <a:r>
              <a:rPr lang="kk-KZ" sz="5400" b="1" dirty="0" smtClean="0">
                <a:solidFill>
                  <a:srgbClr val="7030A0"/>
                </a:solidFill>
              </a:rPr>
              <a:t>ғ</a:t>
            </a:r>
            <a:r>
              <a:rPr lang="kk-KZ" sz="4400" b="1" dirty="0" smtClean="0">
                <a:solidFill>
                  <a:srgbClr val="7030A0"/>
                </a:solidFill>
              </a:rPr>
              <a:t>ы суреттер мен графикалық примитивтер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8" t="28901" r="3546" b="33710"/>
          <a:stretch/>
        </p:blipFill>
        <p:spPr>
          <a:xfrm>
            <a:off x="5384800" y="2819401"/>
            <a:ext cx="6692030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9" y="2734489"/>
            <a:ext cx="8610600" cy="1293028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" b="5740"/>
          <a:stretch/>
        </p:blipFill>
        <p:spPr>
          <a:xfrm>
            <a:off x="0" y="0"/>
            <a:ext cx="12192000" cy="735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050" y="-88900"/>
            <a:ext cx="117919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kk-KZ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қсаты</a:t>
            </a:r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Оқушыларға слайдтағы суреттер мен графикалық примитивтер туралы мағлұмат бере отырып, </a:t>
            </a:r>
          </a:p>
          <a:p>
            <a:r>
              <a:rPr lang="kk-K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АКТ-ны қолдану арқылы түсіндіру, оны тәжірбиеде қолданып, үйренуіне бағыт-бағдар беру. Творчестволық белсенділігін арттыру, информатикалық терминдерді  ағылшын тілінде айтып, үйренуге дағдыландыру</a:t>
            </a:r>
            <a:r>
              <a:rPr lang="kk-KZ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7813" r="2149" b="6250"/>
          <a:stretch/>
        </p:blipFill>
        <p:spPr>
          <a:xfrm rot="1317156">
            <a:off x="1288143" y="2077253"/>
            <a:ext cx="4216043" cy="344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781031">
            <a:off x="6353220" y="2303363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 smtClean="0">
                <a:solidFill>
                  <a:srgbClr val="7030A0"/>
                </a:solidFill>
              </a:rPr>
              <a:t>Удачи!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7813" r="2149" b="6250"/>
          <a:stretch/>
        </p:blipFill>
        <p:spPr>
          <a:xfrm rot="21350708">
            <a:off x="10124017" y="3225526"/>
            <a:ext cx="1732289" cy="1415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7813" r="2149" b="6250"/>
          <a:stretch/>
        </p:blipFill>
        <p:spPr>
          <a:xfrm rot="20835133">
            <a:off x="6100809" y="2970007"/>
            <a:ext cx="3286889" cy="222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1060344">
            <a:off x="3196512" y="1469173"/>
            <a:ext cx="214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dirty="0">
                <a:solidFill>
                  <a:srgbClr val="7030A0"/>
                </a:solidFill>
              </a:rPr>
              <a:t>С</a:t>
            </a:r>
            <a:r>
              <a:rPr lang="kk-KZ" sz="4000" dirty="0" smtClean="0">
                <a:solidFill>
                  <a:srgbClr val="7030A0"/>
                </a:solidFill>
              </a:rPr>
              <a:t>әттілік!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029842">
            <a:off x="9479682" y="2559059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Good luck</a:t>
            </a:r>
            <a:r>
              <a:rPr lang="kk-KZ" sz="3600" dirty="0" smtClean="0">
                <a:solidFill>
                  <a:srgbClr val="7030A0"/>
                </a:solidFill>
              </a:rPr>
              <a:t>!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11706329"/>
              </p:ext>
            </p:extLst>
          </p:nvPr>
        </p:nvGraphicFramePr>
        <p:xfrm>
          <a:off x="0" y="2755726"/>
          <a:ext cx="11837096" cy="410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756" y="325962"/>
            <a:ext cx="7970729" cy="1293028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accent1"/>
                </a:solidFill>
              </a:rPr>
              <a:t>Сәйкесін тап</a:t>
            </a:r>
            <a:br>
              <a:rPr lang="kk-KZ" b="1" dirty="0" smtClean="0">
                <a:solidFill>
                  <a:schemeClr val="accent1"/>
                </a:solidFill>
              </a:rPr>
            </a:br>
            <a:r>
              <a:rPr lang="kk-KZ" sz="3100" b="1" dirty="0" smtClean="0">
                <a:solidFill>
                  <a:schemeClr val="accent1"/>
                </a:solidFill>
              </a:rPr>
              <a:t>(қазақша-орысша-ағылшынша)</a:t>
            </a:r>
            <a:endParaRPr lang="ru-RU" sz="31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5" y="4319514"/>
            <a:ext cx="4349199" cy="25384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/>
          <a:stretch/>
        </p:blipFill>
        <p:spPr>
          <a:xfrm>
            <a:off x="0" y="4319514"/>
            <a:ext cx="3406025" cy="24175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7530" r="29592" b="2124"/>
          <a:stretch/>
        </p:blipFill>
        <p:spPr>
          <a:xfrm>
            <a:off x="8859624" y="4319514"/>
            <a:ext cx="3332376" cy="253848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2612"/>
              </p:ext>
            </p:extLst>
          </p:nvPr>
        </p:nvGraphicFramePr>
        <p:xfrm>
          <a:off x="1254095" y="1618990"/>
          <a:ext cx="9493236" cy="25823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93236">
                  <a:extLst>
                    <a:ext uri="{9D8B030D-6E8A-4147-A177-3AD203B41FA5}">
                      <a16:colId xmlns:a16="http://schemas.microsoft.com/office/drawing/2014/main" val="2965522785"/>
                    </a:ext>
                  </a:extLst>
                </a:gridCol>
              </a:tblGrid>
              <a:tr h="2582326">
                <a:tc>
                  <a:txBody>
                    <a:bodyPr/>
                    <a:lstStyle/>
                    <a:p>
                      <a:pPr marL="0" marR="59055" lvl="0" indent="0"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None/>
                        <a:tabLst>
                          <a:tab pos="349250" algn="l"/>
                          <a:tab pos="349885" algn="l"/>
                          <a:tab pos="1313815" algn="l"/>
                          <a:tab pos="1400175" algn="l"/>
                          <a:tab pos="1721485" algn="l"/>
                          <a:tab pos="2330450" algn="l"/>
                          <a:tab pos="2446020" algn="l"/>
                          <a:tab pos="3041015" algn="l"/>
                          <a:tab pos="3496310" algn="l"/>
                        </a:tabLst>
                      </a:pPr>
                      <a:endParaRPr lang="ru-RU" sz="2400" spc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None/>
                        <a:tabLst>
                          <a:tab pos="238760" algn="l"/>
                        </a:tabLst>
                      </a:pPr>
                      <a:r>
                        <a:rPr lang="kk-KZ" sz="2800" spc="0" dirty="0" smtClean="0">
                          <a:effectLst/>
                        </a:rPr>
                        <a:t>  </a:t>
                      </a:r>
                      <a:r>
                        <a:rPr lang="en-US" sz="2800" spc="0" dirty="0" err="1" smtClean="0">
                          <a:effectLst/>
                        </a:rPr>
                        <a:t>Презентация</a:t>
                      </a:r>
                      <a:r>
                        <a:rPr lang="en-US" sz="2800" spc="0" dirty="0" smtClean="0">
                          <a:effectLst/>
                        </a:rPr>
                        <a:t> </a:t>
                      </a:r>
                      <a:r>
                        <a:rPr lang="en-US" sz="2800" spc="0" dirty="0">
                          <a:effectLst/>
                        </a:rPr>
                        <a:t>–</a:t>
                      </a:r>
                      <a:r>
                        <a:rPr lang="kk-KZ" sz="2800" spc="0" dirty="0">
                          <a:effectLst/>
                        </a:rPr>
                        <a:t> презентация-</a:t>
                      </a:r>
                      <a:r>
                        <a:rPr lang="kk-KZ" sz="2800" spc="-10" dirty="0">
                          <a:effectLst/>
                        </a:rPr>
                        <a:t> </a:t>
                      </a:r>
                      <a:r>
                        <a:rPr lang="en-US" sz="2800" spc="0" dirty="0">
                          <a:effectLst/>
                        </a:rPr>
                        <a:t>presentation</a:t>
                      </a:r>
                      <a:r>
                        <a:rPr lang="en-US" sz="2800" spc="0" dirty="0" smtClean="0">
                          <a:effectLst/>
                        </a:rPr>
                        <a:t>.</a:t>
                      </a:r>
                      <a:endParaRPr lang="kk-KZ" sz="2800" spc="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AutoNum type="arabicPeriod"/>
                        <a:tabLst>
                          <a:tab pos="238760" algn="l"/>
                        </a:tabLst>
                      </a:pPr>
                      <a:endParaRPr lang="kk-KZ" sz="2400" spc="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70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AutoNum type="arabicPeriod"/>
                        <a:tabLst>
                          <a:tab pos="238760" algn="l"/>
                        </a:tabLst>
                      </a:pPr>
                      <a:endParaRPr lang="ru-RU" sz="2400" spc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1375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None/>
                        <a:tabLst>
                          <a:tab pos="238760" algn="l"/>
                        </a:tabLst>
                      </a:pPr>
                      <a:r>
                        <a:rPr lang="kk-KZ" sz="2800" spc="0" dirty="0" smtClean="0">
                          <a:effectLst/>
                        </a:rPr>
                        <a:t>  </a:t>
                      </a:r>
                      <a:r>
                        <a:rPr lang="en-US" sz="2800" spc="0" dirty="0" err="1" smtClean="0">
                          <a:effectLst/>
                        </a:rPr>
                        <a:t>Слайд</a:t>
                      </a:r>
                      <a:r>
                        <a:rPr lang="en-US" sz="2800" spc="0" dirty="0" smtClean="0">
                          <a:effectLst/>
                        </a:rPr>
                        <a:t> </a:t>
                      </a:r>
                      <a:r>
                        <a:rPr lang="en-US" sz="2800" spc="0" dirty="0">
                          <a:effectLst/>
                        </a:rPr>
                        <a:t>–</a:t>
                      </a:r>
                      <a:r>
                        <a:rPr lang="en-US" sz="2800" spc="-10" dirty="0">
                          <a:effectLst/>
                        </a:rPr>
                        <a:t> </a:t>
                      </a:r>
                      <a:r>
                        <a:rPr lang="kk-KZ" sz="2800" spc="-10" dirty="0">
                          <a:effectLst/>
                        </a:rPr>
                        <a:t>слайд- </a:t>
                      </a:r>
                      <a:r>
                        <a:rPr lang="en-US" sz="2800" spc="0" dirty="0">
                          <a:effectLst/>
                        </a:rPr>
                        <a:t>slide</a:t>
                      </a:r>
                      <a:r>
                        <a:rPr lang="en-US" sz="2800" spc="0" dirty="0" smtClean="0">
                          <a:effectLst/>
                        </a:rPr>
                        <a:t>.</a:t>
                      </a:r>
                      <a:endParaRPr lang="kk-KZ" sz="2800" spc="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75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AutoNum type="arabicPeriod"/>
                        <a:tabLst>
                          <a:tab pos="238760" algn="l"/>
                        </a:tabLst>
                      </a:pPr>
                      <a:endParaRPr lang="kk-KZ" sz="2800" spc="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75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AutoNum type="arabicPeriod"/>
                        <a:tabLst>
                          <a:tab pos="238760" algn="l"/>
                        </a:tabLst>
                      </a:pPr>
                      <a:endParaRPr lang="ru-RU" sz="2400" spc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1375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None/>
                        <a:tabLst>
                          <a:tab pos="238760" algn="l"/>
                        </a:tabLst>
                      </a:pPr>
                      <a:r>
                        <a:rPr lang="kk-KZ" sz="2800" spc="0" dirty="0" smtClean="0">
                          <a:effectLst/>
                        </a:rPr>
                        <a:t>  </a:t>
                      </a:r>
                      <a:r>
                        <a:rPr lang="en-US" sz="2800" spc="0" dirty="0" err="1" smtClean="0">
                          <a:effectLst/>
                        </a:rPr>
                        <a:t>Сурет</a:t>
                      </a:r>
                      <a:r>
                        <a:rPr lang="en-US" sz="2800" spc="0" dirty="0" smtClean="0">
                          <a:effectLst/>
                        </a:rPr>
                        <a:t> </a:t>
                      </a:r>
                      <a:r>
                        <a:rPr lang="en-US" sz="2800" spc="0" dirty="0">
                          <a:effectLst/>
                        </a:rPr>
                        <a:t>–</a:t>
                      </a:r>
                      <a:r>
                        <a:rPr lang="kk-KZ" sz="2800" spc="0" dirty="0">
                          <a:effectLst/>
                        </a:rPr>
                        <a:t>рисунок-</a:t>
                      </a:r>
                      <a:r>
                        <a:rPr lang="kk-KZ" sz="2800" spc="-20" dirty="0">
                          <a:effectLst/>
                        </a:rPr>
                        <a:t> </a:t>
                      </a:r>
                      <a:r>
                        <a:rPr lang="en-US" sz="2800" spc="0" dirty="0">
                          <a:effectLst/>
                        </a:rPr>
                        <a:t>picture</a:t>
                      </a:r>
                      <a:r>
                        <a:rPr lang="en-US" sz="2800" spc="0" dirty="0" smtClean="0">
                          <a:effectLst/>
                        </a:rPr>
                        <a:t>.</a:t>
                      </a:r>
                      <a:endParaRPr lang="kk-KZ" sz="2800" spc="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75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AutoNum type="arabicPeriod"/>
                        <a:tabLst>
                          <a:tab pos="238760" algn="l"/>
                        </a:tabLst>
                      </a:pPr>
                      <a:endParaRPr lang="kk-KZ" sz="2800" spc="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ts val="1375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AutoNum type="arabicPeriod"/>
                        <a:tabLst>
                          <a:tab pos="238760" algn="l"/>
                        </a:tabLst>
                      </a:pPr>
                      <a:endParaRPr lang="ru-RU" sz="2400" spc="0" dirty="0">
                        <a:effectLst/>
                      </a:endParaRPr>
                    </a:p>
                    <a:p>
                      <a:pPr marL="0" lvl="0" indent="0" algn="just">
                        <a:lnSpc>
                          <a:spcPts val="1375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None/>
                        <a:tabLst>
                          <a:tab pos="238760" algn="l"/>
                        </a:tabLst>
                      </a:pPr>
                      <a:r>
                        <a:rPr lang="kk-KZ" sz="2800" spc="0" dirty="0" smtClean="0">
                          <a:effectLst/>
                        </a:rPr>
                        <a:t>  Графика-графика-graphic.</a:t>
                      </a:r>
                    </a:p>
                    <a:p>
                      <a:pPr marL="342900" lvl="0" indent="-342900" algn="just">
                        <a:lnSpc>
                          <a:spcPts val="1375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AutoNum type="arabicPeriod"/>
                        <a:tabLst>
                          <a:tab pos="238760" algn="l"/>
                        </a:tabLst>
                      </a:pPr>
                      <a:endParaRPr lang="ru-RU" sz="2400" spc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3667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9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72567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accent1"/>
                </a:solidFill>
              </a:rPr>
              <a:t>Қауіпсіздік ережесінен тест</a:t>
            </a:r>
            <a:br>
              <a:rPr lang="kk-KZ" b="1" dirty="0" smtClean="0">
                <a:solidFill>
                  <a:schemeClr val="accent1"/>
                </a:solidFill>
              </a:rPr>
            </a:br>
            <a:r>
              <a:rPr lang="en-US" u="sng" dirty="0">
                <a:hlinkClick r:id="rId2"/>
              </a:rPr>
              <a:t>https://bilimland.kz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27525" r="-465" b="16746"/>
          <a:stretch/>
        </p:blipFill>
        <p:spPr>
          <a:xfrm>
            <a:off x="0" y="1640911"/>
            <a:ext cx="12192000" cy="5217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055" y="1666216"/>
            <a:ext cx="1058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https://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bilimland.kz/kk/courses/informatika-kk/5-synyp/lesson/qauipsizdik-texnikasynyng-erezhesi-zhane-zhumys-ornyn-ujymdastyru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0371" y="5734277"/>
            <a:ext cx="2911258" cy="53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215">
              <a:lnSpc>
                <a:spcPts val="1330"/>
              </a:lnSpc>
              <a:spcAft>
                <a:spcPts val="0"/>
              </a:spcAft>
            </a:pPr>
            <a:r>
              <a:rPr lang="en-US" b="1" dirty="0" err="1">
                <a:solidFill>
                  <a:schemeClr val="accent1"/>
                </a:solidFill>
              </a:rPr>
              <a:t>Тәжірибелік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жұмыс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endParaRPr lang="ru-RU" sz="1600" b="1" dirty="0">
              <a:solidFill>
                <a:schemeClr val="accent1"/>
              </a:solidFill>
            </a:endParaRPr>
          </a:p>
          <a:p>
            <a:pPr marR="59055" lvl="0">
              <a:spcAft>
                <a:spcPts val="0"/>
              </a:spcAft>
              <a:buSzPts val="1200"/>
              <a:tabLst>
                <a:tab pos="349250" algn="l"/>
                <a:tab pos="349885" algn="l"/>
                <a:tab pos="1313815" algn="l"/>
                <a:tab pos="1400175" algn="l"/>
                <a:tab pos="1721485" algn="l"/>
                <a:tab pos="2330450" algn="l"/>
                <a:tab pos="2446020" algn="l"/>
                <a:tab pos="3041015" algn="l"/>
                <a:tab pos="3496310" algn="l"/>
              </a:tabLst>
            </a:pPr>
            <a:r>
              <a:rPr lang="en-US" b="1" dirty="0" err="1">
                <a:solidFill>
                  <a:schemeClr val="accent1"/>
                </a:solidFill>
              </a:rPr>
              <a:t>Презентация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жасау</a:t>
            </a:r>
            <a:r>
              <a:rPr lang="en-US" b="1" dirty="0">
                <a:solidFill>
                  <a:schemeClr val="accent1"/>
                </a:solidFill>
              </a:rPr>
              <a:t>. 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648" y="2800991"/>
            <a:ext cx="8610600" cy="12930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4271" b="23563"/>
          <a:stretch/>
        </p:blipFill>
        <p:spPr>
          <a:xfrm>
            <a:off x="0" y="749301"/>
            <a:ext cx="12192000" cy="610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584201"/>
            <a:ext cx="6464300" cy="61086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43350" y="581608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https://www.google.com/url?sa=i&amp;source=images&amp;cd=&amp;cad=rja&amp;uact=8&amp;ved=2ahUKEwj4lsaU64LgAhUDCSwKHXt1D08QjRx6BAgBEAU&amp;url=https%3A%2F%2Finfourok.ru%2Fatemen-zhmis-tairibina-prezentaciya-2807774.html&amp;psig=AOvVaw21WecY0We4lWvo6Dz7LlBR&amp;ust=1548296149738148</a:t>
            </a:r>
            <a:endParaRPr lang="ru-RU" sz="10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192</TotalTime>
  <Words>189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След самолета</vt:lpstr>
      <vt:lpstr>Презентация PowerPoint</vt:lpstr>
      <vt:lpstr>«Үздік АКТ-сабақ»  байқауына қош келдіңіздер!</vt:lpstr>
      <vt:lpstr>Тақырыбы:Слайдтағы суреттер мен графикалық примитивтер</vt:lpstr>
      <vt:lpstr>Презентация PowerPoint</vt:lpstr>
      <vt:lpstr>Презентация PowerPoint</vt:lpstr>
      <vt:lpstr>Презентация PowerPoint</vt:lpstr>
      <vt:lpstr>Сәйкесін тап (қазақша-орысша-ағылшынша)</vt:lpstr>
      <vt:lpstr>Қауіпсіздік ережесінен тест https://bilimland.kz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Зинур Когалбаева</dc:creator>
  <cp:lastModifiedBy>Зинур Когалбаева</cp:lastModifiedBy>
  <cp:revision>30</cp:revision>
  <dcterms:created xsi:type="dcterms:W3CDTF">2019-01-12T03:29:03Z</dcterms:created>
  <dcterms:modified xsi:type="dcterms:W3CDTF">2019-01-23T05:24:10Z</dcterms:modified>
</cp:coreProperties>
</file>