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7" r:id="rId2"/>
    <p:sldId id="256" r:id="rId3"/>
    <p:sldId id="258" r:id="rId4"/>
    <p:sldId id="259" r:id="rId5"/>
    <p:sldId id="262" r:id="rId6"/>
    <p:sldId id="263" r:id="rId7"/>
    <p:sldId id="260" r:id="rId8"/>
    <p:sldId id="264" r:id="rId9"/>
    <p:sldId id="267" r:id="rId10"/>
    <p:sldId id="261" r:id="rId11"/>
    <p:sldId id="265" r:id="rId12"/>
    <p:sldId id="266" r:id="rId13"/>
    <p:sldId id="268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4CF38-EDC5-4235-9227-3DD52259F1CF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8FFA9-2E49-4F92-B4E5-5FDD8E392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10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8FFA9-2E49-4F92-B4E5-5FDD8E392C0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056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682168" cy="5843736"/>
          </a:xfrm>
        </p:spPr>
        <p:txBody>
          <a:bodyPr/>
          <a:lstStyle/>
          <a:p>
            <a:pPr marL="82296" indent="0" algn="ctr">
              <a:buNone/>
            </a:pPr>
            <a:endParaRPr lang="kk-KZ" dirty="0" smtClean="0"/>
          </a:p>
          <a:p>
            <a:pPr marL="82296" indent="0" algn="ctr">
              <a:buNone/>
            </a:pPr>
            <a:r>
              <a:rPr lang="kk-KZ" b="1" dirty="0" smtClean="0"/>
              <a:t>Пән: </a:t>
            </a:r>
            <a:r>
              <a:rPr lang="kk-KZ" b="1" i="1" dirty="0" smtClean="0"/>
              <a:t>Әдебиет</a:t>
            </a:r>
          </a:p>
          <a:p>
            <a:pPr marL="82296" indent="0" algn="ctr">
              <a:buNone/>
            </a:pPr>
            <a:endParaRPr lang="kk-KZ" b="1" dirty="0"/>
          </a:p>
          <a:p>
            <a:pPr marL="82296" indent="0" algn="ctr">
              <a:buNone/>
            </a:pPr>
            <a:r>
              <a:rPr lang="kk-KZ" b="1" dirty="0" smtClean="0"/>
              <a:t>Пән мұғалімі: </a:t>
            </a:r>
            <a:r>
              <a:rPr lang="kk-KZ" b="1" i="1" dirty="0" smtClean="0"/>
              <a:t>Худайбергенова Бағила</a:t>
            </a:r>
          </a:p>
          <a:p>
            <a:pPr marL="82296" indent="0" algn="ctr">
              <a:buNone/>
            </a:pPr>
            <a:endParaRPr lang="kk-KZ" b="1" dirty="0"/>
          </a:p>
          <a:p>
            <a:pPr marL="82296" indent="0" algn="ctr">
              <a:buNone/>
            </a:pPr>
            <a:r>
              <a:rPr lang="kk-KZ" b="1" dirty="0" smtClean="0"/>
              <a:t>Сыныбы: </a:t>
            </a:r>
            <a:r>
              <a:rPr lang="ru-RU" dirty="0" smtClean="0"/>
              <a:t>8 </a:t>
            </a:r>
            <a:r>
              <a:rPr lang="kk-KZ" dirty="0" smtClean="0"/>
              <a:t>«Ғ»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63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3528392" cy="114300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3-тапсырма.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5149552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иесі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сөздердің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кейіпкерге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табыңыздар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2000" y="3861048"/>
            <a:ext cx="3744416" cy="1922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Сөздерге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кейіпкерлерді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анықтайды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6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717167"/>
              </p:ext>
            </p:extLst>
          </p:nvPr>
        </p:nvGraphicFramePr>
        <p:xfrm>
          <a:off x="323528" y="260648"/>
          <a:ext cx="8539162" cy="5348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8672"/>
                <a:gridCol w="2490490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Кейіпкер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сөздері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Кейіпкерлер</a:t>
                      </a:r>
                      <a:endParaRPr lang="ru-RU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Құданың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құдіреті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әуелде</a:t>
                      </a:r>
                      <a:r>
                        <a:rPr lang="ru-RU" dirty="0" smtClean="0"/>
                        <a:t> сен </a:t>
                      </a:r>
                      <a:r>
                        <a:rPr lang="ru-RU" dirty="0" err="1" smtClean="0"/>
                        <a:t>тіл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алмай</a:t>
                      </a:r>
                      <a:r>
                        <a:rPr lang="ru-RU" dirty="0" smtClean="0"/>
                        <a:t>,  </a:t>
                      </a:r>
                      <a:r>
                        <a:rPr lang="ru-RU" dirty="0" err="1" smtClean="0"/>
                        <a:t>баланы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мұнша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қайғы-қасіретке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салдың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міне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көрмеймісің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Жамалжан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өз-өзінен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азып,жүдеп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кетті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2231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Алланың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жазғанынан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қашып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құтылмаспын,құдай</a:t>
                      </a:r>
                      <a:r>
                        <a:rPr lang="ru-RU" dirty="0" smtClean="0"/>
                        <a:t> сақтар,</a:t>
                      </a:r>
                      <a:r>
                        <a:rPr lang="ru-RU" dirty="0" err="1" smtClean="0"/>
                        <a:t>жібермеңіздер</a:t>
                      </a:r>
                      <a:r>
                        <a:rPr lang="ru-RU" dirty="0" smtClean="0"/>
                        <a:t>,-</a:t>
                      </a:r>
                      <a:r>
                        <a:rPr lang="ru-RU" dirty="0" err="1" smtClean="0"/>
                        <a:t>деп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тоқтатты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601374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Ахметжанның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молдасынан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оқытуға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екі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шақырым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жерге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Жамал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барып-келіп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жүре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алмайды.Онанда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бір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жастау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молда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жалдап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алсақ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қайтеді</a:t>
                      </a:r>
                      <a:r>
                        <a:rPr lang="ru-RU" dirty="0" smtClean="0"/>
                        <a:t>? </a:t>
                      </a:r>
                      <a:r>
                        <a:rPr lang="ru-RU" dirty="0" err="1" smtClean="0"/>
                        <a:t>Жамалдың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себебімен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ауылдың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балалары</a:t>
                      </a:r>
                      <a:r>
                        <a:rPr lang="ru-RU" dirty="0" smtClean="0"/>
                        <a:t> да </a:t>
                      </a:r>
                      <a:r>
                        <a:rPr lang="ru-RU" dirty="0" err="1" smtClean="0"/>
                        <a:t>оқыр,өіміз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малдың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зекетін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берерміз,ақысын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ауылмен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бірдей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көрерміз</a:t>
                      </a:r>
                      <a:r>
                        <a:rPr lang="ru-RU" dirty="0" smtClean="0"/>
                        <a:t>,-</a:t>
                      </a:r>
                      <a:r>
                        <a:rPr lang="ru-RU" dirty="0" err="1" smtClean="0"/>
                        <a:t>деді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83109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dirty="0" err="1" smtClean="0"/>
                        <a:t>Енді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жарар.Жамалды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оқытпай-ақ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қой</a:t>
                      </a:r>
                      <a:r>
                        <a:rPr lang="ru-RU" dirty="0" smtClean="0"/>
                        <a:t>, он </a:t>
                      </a:r>
                      <a:r>
                        <a:rPr lang="ru-RU" dirty="0" err="1" smtClean="0"/>
                        <a:t>екі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пәнді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түгел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білсе</a:t>
                      </a:r>
                      <a:r>
                        <a:rPr lang="ru-RU" dirty="0" smtClean="0"/>
                        <a:t> де, </a:t>
                      </a:r>
                      <a:r>
                        <a:rPr lang="ru-RU" dirty="0" err="1" smtClean="0"/>
                        <a:t>әйел</a:t>
                      </a:r>
                      <a:r>
                        <a:rPr lang="ru-RU" dirty="0" smtClean="0"/>
                        <a:t> бала </a:t>
                      </a:r>
                      <a:r>
                        <a:rPr lang="ru-RU" dirty="0" err="1" smtClean="0"/>
                        <a:t>дәріс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айтып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елге</a:t>
                      </a:r>
                      <a:r>
                        <a:rPr lang="ru-RU" dirty="0" smtClean="0"/>
                        <a:t> бас </a:t>
                      </a:r>
                      <a:r>
                        <a:rPr lang="ru-RU" dirty="0" err="1" smtClean="0"/>
                        <a:t>болмас</a:t>
                      </a:r>
                      <a:r>
                        <a:rPr lang="ru-RU" dirty="0" smtClean="0"/>
                        <a:t>,-</a:t>
                      </a:r>
                      <a:r>
                        <a:rPr lang="ru-RU" dirty="0" err="1" smtClean="0"/>
                        <a:t>деген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сөзіне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Сәрсенбай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айналып,тіпті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молда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ұстамай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қойды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68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2952328" cy="720080"/>
          </a:xfrm>
        </p:spPr>
        <p:txBody>
          <a:bodyPr>
            <a:noAutofit/>
          </a:bodyPr>
          <a:lstStyle/>
          <a:p>
            <a:r>
              <a:rPr lang="kk-KZ" sz="2800" dirty="0" smtClean="0"/>
              <a:t>Өзіңді  тексер!</a:t>
            </a:r>
            <a:endParaRPr lang="ru-RU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19" y="1022466"/>
            <a:ext cx="8541236" cy="538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8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520280" cy="86409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4-тапсырма.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82168" cy="5267672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«ПАЗЛ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әңгәме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Оқулықтан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Жамал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портретін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анықтаңыздар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kk-KZ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4008" y="3429000"/>
            <a:ext cx="2930624" cy="1435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/>
              <a:t>Дескриптор</a:t>
            </a:r>
            <a:endParaRPr lang="ru-RU" sz="2000" dirty="0"/>
          </a:p>
          <a:p>
            <a:pPr algn="ctr"/>
            <a:r>
              <a:rPr lang="ru-RU" sz="2000" dirty="0" err="1" smtClean="0"/>
              <a:t>Жамал</a:t>
            </a:r>
            <a:r>
              <a:rPr lang="ru-RU" sz="2000" dirty="0" smtClean="0"/>
              <a:t> </a:t>
            </a:r>
            <a:r>
              <a:rPr lang="ru-RU" sz="2000" dirty="0"/>
              <a:t>мен  </a:t>
            </a:r>
            <a:r>
              <a:rPr lang="ru-RU" sz="2000" dirty="0" err="1" smtClean="0"/>
              <a:t>Ғалидың</a:t>
            </a:r>
            <a:r>
              <a:rPr lang="ru-RU" sz="2000" dirty="0" smtClean="0"/>
              <a:t> </a:t>
            </a:r>
            <a:r>
              <a:rPr lang="ru-RU" sz="2000" dirty="0" err="1"/>
              <a:t>портретін</a:t>
            </a:r>
            <a:r>
              <a:rPr lang="ru-RU" sz="2000" dirty="0"/>
              <a:t> </a:t>
            </a:r>
            <a:r>
              <a:rPr lang="ru-RU" sz="2000" dirty="0" err="1" smtClean="0"/>
              <a:t>анықтайды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8509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3528392" cy="1143000"/>
          </a:xfrm>
        </p:spPr>
        <p:txBody>
          <a:bodyPr>
            <a:normAutofit/>
          </a:bodyPr>
          <a:lstStyle/>
          <a:p>
            <a:r>
              <a:rPr lang="ru-RU" dirty="0" err="1"/>
              <a:t>Өзіңді</a:t>
            </a:r>
            <a:r>
              <a:rPr lang="ru-RU" dirty="0"/>
              <a:t> </a:t>
            </a:r>
            <a:r>
              <a:rPr lang="ru-RU" dirty="0" err="1" smtClean="0"/>
              <a:t>тексер</a:t>
            </a:r>
            <a:r>
              <a:rPr lang="ru-RU" dirty="0"/>
              <a:t>!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395213"/>
              </p:ext>
            </p:extLst>
          </p:nvPr>
        </p:nvGraphicFramePr>
        <p:xfrm>
          <a:off x="1187624" y="1844824"/>
          <a:ext cx="7314778" cy="3744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389"/>
                <a:gridCol w="3657389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Жамалдың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портреті</a:t>
                      </a:r>
                      <a:endParaRPr lang="ru-RU" sz="24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Ғалидың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портреті</a:t>
                      </a:r>
                      <a:endParaRPr lang="ru-RU" sz="2400" dirty="0" smtClean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2664296"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Жамалды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еркек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балаша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киіндіріп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жүрген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соң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білмеген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кісі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қыз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деп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ойламаушы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еді</a:t>
                      </a:r>
                      <a:r>
                        <a:rPr lang="ru-RU" sz="2000" dirty="0" smtClean="0"/>
                        <a:t>.</a:t>
                      </a:r>
                    </a:p>
                    <a:p>
                      <a:r>
                        <a:rPr lang="ru-RU" sz="2000" dirty="0" err="1" smtClean="0"/>
                        <a:t>Сұлулық,ақыл,салтанат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үшеуі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бір-біріне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муафиқ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келіп,Жамал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сол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елдің</a:t>
                      </a:r>
                      <a:r>
                        <a:rPr lang="ru-RU" sz="2000" dirty="0" smtClean="0"/>
                        <a:t>  </a:t>
                      </a:r>
                      <a:r>
                        <a:rPr lang="ru-RU" sz="2000" dirty="0" err="1" smtClean="0"/>
                        <a:t>қызының</a:t>
                      </a:r>
                      <a:r>
                        <a:rPr lang="ru-RU" sz="2000" baseline="0" dirty="0" smtClean="0"/>
                        <a:t>  </a:t>
                      </a:r>
                      <a:r>
                        <a:rPr lang="ru-RU" sz="2000" dirty="0" err="1" smtClean="0"/>
                        <a:t>алды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болды</a:t>
                      </a:r>
                      <a:r>
                        <a:rPr lang="ru-RU" sz="2000" dirty="0" smtClean="0"/>
                        <a:t>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Бұл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жігіт</a:t>
                      </a:r>
                      <a:r>
                        <a:rPr lang="ru-RU" sz="2000" dirty="0" smtClean="0"/>
                        <a:t> орта </a:t>
                      </a:r>
                      <a:r>
                        <a:rPr lang="ru-RU" sz="2000" dirty="0" err="1" smtClean="0"/>
                        <a:t>бойлы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қияпатты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бетінде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азырақ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қорасан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дағы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бар,жаңа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мұрт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шығып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келе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жатқан,сөйлеген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сөзі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сыпайы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әдепті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киімі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ноғайшалау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Ғали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есімді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бір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зат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еді</a:t>
                      </a:r>
                      <a:r>
                        <a:rPr lang="ru-RU" sz="2000" dirty="0" smtClean="0"/>
                        <a:t>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60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554461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Рефлексия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47800"/>
            <a:ext cx="8682168" cy="5221560"/>
          </a:xfrm>
        </p:spPr>
        <p:txBody>
          <a:bodyPr/>
          <a:lstStyle/>
          <a:p>
            <a:pPr marL="82296" indent="0">
              <a:buNone/>
            </a:pPr>
            <a:r>
              <a:rPr lang="ru-RU" dirty="0" err="1" smtClean="0"/>
              <a:t>Ғали</a:t>
            </a:r>
            <a:r>
              <a:rPr lang="ru-RU" dirty="0" smtClean="0"/>
              <a:t> </a:t>
            </a:r>
            <a:r>
              <a:rPr lang="ru-RU" dirty="0"/>
              <a:t>мен </a:t>
            </a:r>
            <a:r>
              <a:rPr lang="ru-RU" dirty="0" err="1"/>
              <a:t>Жамалдың</a:t>
            </a:r>
            <a:r>
              <a:rPr lang="ru-RU" dirty="0"/>
              <a:t> </a:t>
            </a:r>
            <a:r>
              <a:rPr lang="ru-RU" dirty="0" err="1"/>
              <a:t>өмірге</a:t>
            </a:r>
            <a:r>
              <a:rPr lang="ru-RU" dirty="0"/>
              <a:t> </a:t>
            </a:r>
            <a:r>
              <a:rPr lang="ru-RU" dirty="0" err="1"/>
              <a:t>қызығушылығы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?</a:t>
            </a:r>
          </a:p>
          <a:p>
            <a:pPr marL="82296" indent="0">
              <a:buNone/>
            </a:pPr>
            <a:r>
              <a:rPr lang="ru-RU" dirty="0" err="1"/>
              <a:t>Жамал</a:t>
            </a:r>
            <a:r>
              <a:rPr lang="ru-RU" dirty="0"/>
              <a:t> мен </a:t>
            </a:r>
            <a:r>
              <a:rPr lang="ru-RU" dirty="0" err="1"/>
              <a:t>Ғалидың</a:t>
            </a:r>
            <a:r>
              <a:rPr lang="ru-RU" dirty="0"/>
              <a:t> </a:t>
            </a:r>
            <a:r>
              <a:rPr lang="ru-RU" dirty="0" err="1"/>
              <a:t>адамгершілік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?</a:t>
            </a:r>
          </a:p>
          <a:p>
            <a:pPr marL="82296" indent="0">
              <a:buNone/>
            </a:pPr>
            <a:r>
              <a:rPr lang="ru-RU" dirty="0" err="1"/>
              <a:t>Шығарма</a:t>
            </a:r>
            <a:r>
              <a:rPr lang="ru-RU" dirty="0"/>
              <a:t> </a:t>
            </a:r>
            <a:r>
              <a:rPr lang="ru-RU" dirty="0" err="1"/>
              <a:t>кейіпкерлеріне</a:t>
            </a:r>
            <a:r>
              <a:rPr lang="ru-RU" dirty="0"/>
              <a:t> </a:t>
            </a:r>
            <a:r>
              <a:rPr lang="ru-RU" dirty="0" err="1"/>
              <a:t>баға</a:t>
            </a:r>
            <a:r>
              <a:rPr lang="ru-RU" dirty="0"/>
              <a:t> </a:t>
            </a:r>
            <a:r>
              <a:rPr lang="ru-RU" dirty="0" err="1"/>
              <a:t>беріңдер</a:t>
            </a:r>
            <a:r>
              <a:rPr lang="ru-RU" dirty="0"/>
              <a:t>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23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3960440" cy="114300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 тапсырмасы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47800"/>
            <a:ext cx="8610160" cy="5149552"/>
          </a:xfrm>
        </p:spPr>
        <p:txBody>
          <a:bodyPr/>
          <a:lstStyle/>
          <a:p>
            <a:pPr marL="82296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5-тапсырма.«Кейіпкер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мен»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Кейіпкерлер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өміріңіздегі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жазыңдар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3968" y="3789040"/>
            <a:ext cx="3146648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өміріндегі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оқиғаны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жазады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өміріндегі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жазады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89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96944" cy="115212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«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Жылдам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сұрақтар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»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әдісі.Берілген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сұрақтарға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жылдам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жауап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беріңдер</a:t>
            </a: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424936" cy="48965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1.Қазақтың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тұңғыш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романы?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2.Романдағы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Жұманның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әкесінің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есімі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3.Жамал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мен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Ғали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кімнің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үйіне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қашып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барды?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4.Жамалдың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әкесі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5.Екі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жастың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қашып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кетуіне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көмектесті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6.Жамалдың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руы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7.Шығарманың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бас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кейіпкері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8.Жамалдың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оқытушысының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аты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</a:t>
            </a:r>
            <a:endParaRPr lang="ru-RU" b="1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9.Жамалдың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сүйген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жары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?  </a:t>
            </a:r>
            <a:endParaRPr lang="ru-RU" b="1" dirty="0">
              <a:latin typeface="Calibri"/>
              <a:ea typeface="Calibri"/>
              <a:cs typeface="Times New Roman"/>
            </a:endParaRPr>
          </a:p>
          <a:p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10.</a:t>
            </a:r>
            <a:r>
              <a:rPr lang="ru-RU" b="1" dirty="0">
                <a:latin typeface="Calibri"/>
                <a:ea typeface="Calibri"/>
                <a:cs typeface="Times New Roman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Байжаннын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баласы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Жұманды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халық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кім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деп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Calibri"/>
              </a:rPr>
              <a:t>атайды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5650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644876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3-бөлім:</a:t>
            </a: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Махаббат</a:t>
            </a:r>
            <a:r>
              <a:rPr lang="ru-RU" sz="36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абырой</a:t>
            </a:r>
            <a:endParaRPr lang="ru-RU" sz="3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/>
          <a:lstStyle/>
          <a:p>
            <a:pPr marL="82296" indent="0" algn="ctr">
              <a:buNone/>
            </a:pP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Сабақ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тақырыбы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r>
              <a:rPr lang="ru-RU" b="1" dirty="0" smtClean="0"/>
              <a:t> М</a:t>
            </a:r>
            <a:r>
              <a:rPr lang="ru-RU" b="1" dirty="0"/>
              <a:t>. </a:t>
            </a:r>
            <a:r>
              <a:rPr lang="ru-RU" b="1" dirty="0" err="1" smtClean="0"/>
              <a:t>Дулатұлының</a:t>
            </a:r>
            <a:r>
              <a:rPr lang="ru-RU" b="1" dirty="0" smtClean="0"/>
              <a:t> </a:t>
            </a:r>
            <a:r>
              <a:rPr lang="ru-RU" b="1" dirty="0"/>
              <a:t>«</a:t>
            </a:r>
            <a:r>
              <a:rPr lang="ru-RU" b="1" dirty="0" err="1"/>
              <a:t>Бақытсыз</a:t>
            </a:r>
            <a:r>
              <a:rPr lang="ru-RU" b="1" dirty="0"/>
              <a:t> </a:t>
            </a:r>
            <a:r>
              <a:rPr lang="ru-RU" b="1" dirty="0" err="1"/>
              <a:t>Жамал</a:t>
            </a:r>
            <a:r>
              <a:rPr lang="ru-RU" b="1" dirty="0"/>
              <a:t>»  </a:t>
            </a:r>
            <a:r>
              <a:rPr lang="ru-RU" b="1" dirty="0" err="1" smtClean="0"/>
              <a:t>романындағы</a:t>
            </a:r>
            <a:r>
              <a:rPr lang="ru-RU" b="1" dirty="0" smtClean="0"/>
              <a:t> </a:t>
            </a:r>
            <a:r>
              <a:rPr lang="ru-RU" b="1" dirty="0" err="1" smtClean="0"/>
              <a:t>кейіпкерлер</a:t>
            </a:r>
            <a:r>
              <a:rPr lang="ru-RU" b="1" dirty="0"/>
              <a:t> </a:t>
            </a:r>
            <a:r>
              <a:rPr lang="ru-RU" b="1" dirty="0" err="1"/>
              <a:t>әлемі</a:t>
            </a:r>
            <a:r>
              <a:rPr lang="ru-RU" b="1" dirty="0" smtClean="0"/>
              <a:t>.</a:t>
            </a:r>
          </a:p>
          <a:p>
            <a:pPr marL="82296" indent="0" algn="ctr">
              <a:buNone/>
            </a:pPr>
            <a:endParaRPr lang="kk-KZ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82296" indent="0" algn="ctr">
              <a:buNone/>
            </a:pP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Оқу </a:t>
            </a:r>
            <a:r>
              <a:rPr lang="kk-K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мақсаты</a:t>
            </a: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kk-KZ" b="1" dirty="0" smtClean="0"/>
              <a:t>8.1.3.1 </a:t>
            </a:r>
            <a:r>
              <a:rPr lang="kk-KZ" b="1" dirty="0"/>
              <a:t>көркем шығармадағы кейіпкерлерді сомдауда тура және жанама мінездеулерді жіктеу</a:t>
            </a:r>
            <a:r>
              <a:rPr lang="kk-KZ" b="1" dirty="0" smtClean="0"/>
              <a:t>.</a:t>
            </a:r>
          </a:p>
          <a:p>
            <a:pPr marL="82296" indent="0" algn="ctr">
              <a:buNone/>
            </a:pPr>
            <a:r>
              <a:rPr lang="kk-K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Сабақ мақсаты</a:t>
            </a: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kk-KZ" b="1" dirty="0" smtClean="0"/>
              <a:t>көркем </a:t>
            </a:r>
            <a:r>
              <a:rPr lang="kk-KZ" b="1" dirty="0"/>
              <a:t>шығармадағы кейіпкерлерді сомдауда тура және жанама мінездеулерді жіктейді.</a:t>
            </a:r>
          </a:p>
          <a:p>
            <a:pPr marL="82296" indent="0" algn="ctr">
              <a:buNone/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77011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4104456" cy="1143000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1-тапсырма.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Теріп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Шығармадағы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кейіпкерлерді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теріп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шығыңдар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11960" y="3573016"/>
            <a:ext cx="4680520" cy="1922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r>
              <a:rPr lang="ru-RU" sz="24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Кейіпкерлерді</a:t>
            </a:r>
            <a:r>
              <a:rPr lang="ru-RU" sz="2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теріп</a:t>
            </a:r>
            <a:r>
              <a:rPr lang="ru-RU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sz="24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688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52728"/>
          </a:xfrm>
        </p:spPr>
        <p:txBody>
          <a:bodyPr/>
          <a:lstStyle/>
          <a:p>
            <a:pPr marL="82296" indent="0">
              <a:buNone/>
            </a:pPr>
            <a:r>
              <a:rPr lang="kk-KZ" dirty="0" smtClean="0"/>
              <a:t>Өзіңді тексер!</a:t>
            </a:r>
            <a:endParaRPr lang="kk-KZ" dirty="0"/>
          </a:p>
          <a:p>
            <a:pPr marL="82296" indent="0">
              <a:buNone/>
            </a:pPr>
            <a:endParaRPr lang="kk-KZ" dirty="0" smtClean="0"/>
          </a:p>
          <a:p>
            <a:pPr marL="82296" indent="0">
              <a:buNone/>
            </a:pPr>
            <a:endParaRPr lang="kk-KZ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3624822" y="2693144"/>
            <a:ext cx="2664296" cy="1418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Шығарма</a:t>
            </a:r>
            <a:r>
              <a:rPr lang="ru-RU" dirty="0" smtClean="0"/>
              <a:t> </a:t>
            </a:r>
            <a:r>
              <a:rPr lang="ru-RU" dirty="0" err="1"/>
              <a:t>кейіпкерлері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921293" y="1052736"/>
            <a:ext cx="14653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Жамал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695766" y="1315616"/>
            <a:ext cx="144016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Ғазиз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211960" y="764704"/>
            <a:ext cx="180020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Сәрсенбай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858219" y="2914092"/>
            <a:ext cx="14653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Байжан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921293" y="5077408"/>
            <a:ext cx="144016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Шолпан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102885" y="4916016"/>
            <a:ext cx="133214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Жұман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427984" y="5373216"/>
            <a:ext cx="1850504" cy="98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Фатихолла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7102885" y="2693144"/>
            <a:ext cx="1703358" cy="1135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Дүйсебек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98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763688" y="260648"/>
            <a:ext cx="5544616" cy="100811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Мінездеу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шығармаға қатысушылардың мінез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құлқын, наным</a:t>
            </a: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сенімін, дүниеге көзқарасын суреттеу</a:t>
            </a:r>
            <a:endParaRPr lang="ru-RU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7308304" y="764704"/>
            <a:ext cx="731520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827584" y="800386"/>
            <a:ext cx="936104" cy="169250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763688" y="1916832"/>
            <a:ext cx="1346448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Тура </a:t>
            </a:r>
          </a:p>
          <a:p>
            <a:pPr algn="ctr"/>
            <a:r>
              <a:rPr lang="kk-KZ" dirty="0" smtClean="0"/>
              <a:t>мінездеу</a:t>
            </a:r>
            <a:endParaRPr lang="ru-RU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5868144" y="1905215"/>
            <a:ext cx="144016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Жанама</a:t>
            </a:r>
          </a:p>
          <a:p>
            <a:pPr algn="ctr"/>
            <a:r>
              <a:rPr lang="kk-KZ" dirty="0" smtClean="0"/>
              <a:t>мінездеу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536" y="3356992"/>
            <a:ext cx="3074640" cy="3096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Кейіпкердің мінез-құлқы айнытпай,анық сипатталады:қатал ма, сабырсыз ба,әділетті ме, үйде қалай, түзде қалай екендігі де айтылады.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3347864" y="2468799"/>
            <a:ext cx="943019" cy="139224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96136" y="3356992"/>
            <a:ext cx="3168352" cy="3096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Кейіпкерге қатысты құбылыстар мен  заттарды суреттеу арқылы оның бейнесін ашып көрсету.Кейіпкердің сезімдік көңіл-күйін,күйініш-сүйінішін,кескін-кейпін,қимыл-әрекеті арқылы көрсету.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Выгнутая влево стрелка 1"/>
          <p:cNvSpPr/>
          <p:nvPr/>
        </p:nvSpPr>
        <p:spPr>
          <a:xfrm>
            <a:off x="4860032" y="2510342"/>
            <a:ext cx="936104" cy="135070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8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4176464" cy="1143000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2-тапсырма.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47800"/>
            <a:ext cx="8394136" cy="4800600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Сәйкестендіру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үзіндідегі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кейіпкерлер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бейнесінің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тура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мінездеуге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жататынын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анықтаңыздар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23928" y="3933056"/>
            <a:ext cx="3960440" cy="2210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</a:p>
          <a:p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Шығарма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біледі</a:t>
            </a:r>
            <a:endParaRPr lang="ru-RU" sz="2000" dirty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Кейіпкерлер</a:t>
            </a:r>
            <a:r>
              <a:rPr lang="ru-RU" sz="20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бейнесінің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тура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мінездеуге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сәйкестігін</a:t>
            </a:r>
            <a:r>
              <a:rPr lang="ru-RU" sz="2000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анықтайды</a:t>
            </a:r>
            <a:endParaRPr lang="ru-RU" sz="2000" dirty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chemeClr val="tx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7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13086"/>
              </p:ext>
            </p:extLst>
          </p:nvPr>
        </p:nvGraphicFramePr>
        <p:xfrm>
          <a:off x="107504" y="260649"/>
          <a:ext cx="8754936" cy="5572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7"/>
                <a:gridCol w="1512168"/>
                <a:gridCol w="1410121"/>
              </a:tblGrid>
              <a:tr h="815794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Үзінді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Тура </a:t>
                      </a:r>
                      <a:r>
                        <a:rPr lang="ru-RU" dirty="0" err="1" smtClean="0"/>
                        <a:t>мінездеу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Жанама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мінездеу</a:t>
                      </a:r>
                      <a:endParaRPr lang="ru-RU" dirty="0"/>
                    </a:p>
                  </a:txBody>
                  <a:tcPr/>
                </a:tc>
              </a:tr>
              <a:tr h="552357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Байжанның он жеті жастарға келген Жұман дейтін бір таз һәм ақылсыз баласы бар еді.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475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Жамалды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ұсұл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жадидке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оқыта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бастасам,аз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уақытта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хат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жазып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кетер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еді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бірақ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бай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ұнатпайды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ғой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,-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деп.Шолпан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тұрып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Молдеке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біздің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отағасының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сөзін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не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қыласыз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ақырын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оңашада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жасырып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хат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жаздырып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үйрете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беріңіз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,-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деді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83826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Атасы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бай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адам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болмаса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да,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Ғали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инабатты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жігіт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болып,әрдайым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алыс-беріс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істерінде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уағдасында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опашыл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болғандығы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көрінгенге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байлар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шамалап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несие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беруден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тартынбаушы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еді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104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Сөйтіп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жүрмең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құрысын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өз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басыңда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еркің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жоқ,әркімнің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қыздырған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тіліне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еріп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ақырында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Жамалдың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көз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жасына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қалып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отырмыз.Ата-бабаң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істемеген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істі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қыламын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деп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болғансып,бір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жылдың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ішінде,қәне,шыққан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мүйізің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?-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деді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6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3528392" cy="648072"/>
          </a:xfrm>
        </p:spPr>
        <p:txBody>
          <a:bodyPr>
            <a:normAutofit/>
          </a:bodyPr>
          <a:lstStyle/>
          <a:p>
            <a:r>
              <a:rPr lang="kk-KZ" sz="3200" dirty="0" smtClean="0"/>
              <a:t>Өзіңді тексер!</a:t>
            </a:r>
            <a:endParaRPr lang="ru-RU" sz="32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01515"/>
            <a:ext cx="8755062" cy="5702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74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336</TotalTime>
  <Words>619</Words>
  <Application>Microsoft Office PowerPoint</Application>
  <PresentationFormat>Экран (4:3)</PresentationFormat>
  <Paragraphs>96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Презентация PowerPoint</vt:lpstr>
      <vt:lpstr>«Жылдам сұрақтар» әдісі.Берілген сұрақтарға жылдам жауап беріңдер.</vt:lpstr>
      <vt:lpstr>3-бөлім: Махаббат және абырой</vt:lpstr>
      <vt:lpstr>1-тапсырма.</vt:lpstr>
      <vt:lpstr>Презентация PowerPoint</vt:lpstr>
      <vt:lpstr>Презентация PowerPoint</vt:lpstr>
      <vt:lpstr>2-тапсырма.</vt:lpstr>
      <vt:lpstr>Презентация PowerPoint</vt:lpstr>
      <vt:lpstr>Өзіңді тексер!</vt:lpstr>
      <vt:lpstr>3-тапсырма.</vt:lpstr>
      <vt:lpstr>Презентация PowerPoint</vt:lpstr>
      <vt:lpstr>Өзіңді  тексер!</vt:lpstr>
      <vt:lpstr>4-тапсырма.</vt:lpstr>
      <vt:lpstr>Өзіңді тексер!</vt:lpstr>
      <vt:lpstr> Рефлексия </vt:lpstr>
      <vt:lpstr>Оқу тапсырмасы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restsrt-ozen</dc:creator>
  <cp:lastModifiedBy>restsrt-ozen</cp:lastModifiedBy>
  <cp:revision>35</cp:revision>
  <dcterms:created xsi:type="dcterms:W3CDTF">2021-01-18T17:38:08Z</dcterms:created>
  <dcterms:modified xsi:type="dcterms:W3CDTF">2021-01-20T04:03:43Z</dcterms:modified>
</cp:coreProperties>
</file>