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4C3AB-2504-4830-A265-C28509009337}" type="datetimeFigureOut">
              <a:rPr lang="ru-RU" smtClean="0"/>
              <a:t>04.04.2017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34DDA-F82F-4176-8F68-A6A9420E09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достық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1472" y="1857364"/>
            <a:ext cx="8072494" cy="1857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chemeClr val="tx2">
                    <a:lumMod val="75000"/>
                  </a:schemeClr>
                </a:solidFill>
              </a:rPr>
              <a:t>Шаңырағымыз биік,тұғырымыз берік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214290"/>
            <a:ext cx="8715404" cy="1928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chemeClr val="tx2"/>
                </a:solidFill>
              </a:rPr>
              <a:t>Психологиялық ахуал қалыптастыру </a:t>
            </a:r>
          </a:p>
          <a:p>
            <a:pPr algn="ctr"/>
            <a:r>
              <a:rPr lang="kk-KZ" sz="4000" b="1" i="1" dirty="0" smtClean="0">
                <a:solidFill>
                  <a:schemeClr val="tx2"/>
                </a:solidFill>
              </a:rPr>
              <a:t>“Сәлемдесу”</a:t>
            </a:r>
            <a:endParaRPr lang="ru-RU" sz="4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остық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Горизонтальный свиток 2"/>
          <p:cNvSpPr/>
          <p:nvPr/>
        </p:nvSpPr>
        <p:spPr>
          <a:xfrm>
            <a:off x="785786" y="142852"/>
            <a:ext cx="7429552" cy="1747652"/>
          </a:xfrm>
          <a:prstGeom prst="horizontalScroll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chemeClr val="tx1"/>
                </a:solidFill>
              </a:rPr>
              <a:t>Сабақтың тақырыбы;Шаңырағымыз биік,тұғырымыз берік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14678" y="1857364"/>
            <a:ext cx="3429024" cy="13573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chemeClr val="tx2"/>
                </a:solidFill>
              </a:rPr>
              <a:t>Топқа бөлу</a:t>
            </a:r>
            <a:endParaRPr lang="ru-RU" sz="4000" b="1" i="1" dirty="0">
              <a:solidFill>
                <a:schemeClr val="tx2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7997728">
            <a:off x="2206673" y="3137506"/>
            <a:ext cx="1416814" cy="59007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572000" y="3214686"/>
            <a:ext cx="571504" cy="135732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117433">
            <a:off x="6809606" y="2636300"/>
            <a:ext cx="577611" cy="158471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14744" y="4643446"/>
            <a:ext cx="2357454" cy="18573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chemeClr val="tx1"/>
                </a:solidFill>
              </a:rPr>
              <a:t>Орыс деревнясы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57950" y="4143380"/>
            <a:ext cx="2357454" cy="18573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chemeClr val="tx1"/>
                </a:solidFill>
              </a:rPr>
              <a:t>Өзбек ауылы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57224" y="4143380"/>
            <a:ext cx="2428892" cy="17859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chemeClr val="tx1"/>
                </a:solidFill>
              </a:rPr>
              <a:t>Қазақ</a:t>
            </a:r>
            <a:r>
              <a:rPr lang="kk-KZ" sz="3200" b="1" i="1" dirty="0">
                <a:solidFill>
                  <a:schemeClr val="tx1"/>
                </a:solidFill>
              </a:rPr>
              <a:t> </a:t>
            </a:r>
            <a:r>
              <a:rPr lang="kk-KZ" sz="3200" b="1" i="1" dirty="0" smtClean="0">
                <a:solidFill>
                  <a:schemeClr val="tx1"/>
                </a:solidFill>
              </a:rPr>
              <a:t>ауылы</a:t>
            </a:r>
            <a:r>
              <a:rPr lang="kk-KZ" sz="3200" b="1" i="1" dirty="0" smtClean="0"/>
              <a:t>ылы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2214546" y="0"/>
            <a:ext cx="6357982" cy="2714644"/>
          </a:xfrm>
          <a:prstGeom prst="horizontalScroll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rgbClr val="00B050"/>
                </a:solidFill>
              </a:rPr>
              <a:t>Музыка тыңдайық!</a:t>
            </a:r>
          </a:p>
          <a:p>
            <a:pPr algn="ctr"/>
            <a:r>
              <a:rPr lang="kk-KZ" sz="3200" b="1" i="1" dirty="0" smtClean="0">
                <a:solidFill>
                  <a:srgbClr val="00B050"/>
                </a:solidFill>
              </a:rPr>
              <a:t>ӘзЕрбайжан халқының композиторы Г.Гусейнлидің “Шөжелерім”әні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3071802" y="2786058"/>
            <a:ext cx="5286412" cy="307183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>
                <a:solidFill>
                  <a:srgbClr val="7030A0"/>
                </a:solidFill>
              </a:rPr>
              <a:t>Тапсырма;</a:t>
            </a:r>
          </a:p>
          <a:p>
            <a:pPr algn="ctr"/>
            <a:r>
              <a:rPr lang="kk-KZ" sz="3600" b="1" i="1" dirty="0" smtClean="0">
                <a:solidFill>
                  <a:srgbClr val="7030A0"/>
                </a:solidFill>
              </a:rPr>
              <a:t>Ұлт ерекшелігін атаңыз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" name="Скругленный прямоугольник 2"/>
          <p:cNvSpPr/>
          <p:nvPr/>
        </p:nvSpPr>
        <p:spPr>
          <a:xfrm>
            <a:off x="1000100" y="357166"/>
            <a:ext cx="8143900" cy="39290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chemeClr val="tx1"/>
                </a:solidFill>
              </a:rPr>
              <a:t>Тапсырма;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1.“ДЖИКСО”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2.Менің Отаным- Қазақстан “бейнеклип көрсету”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3. Сұрақтар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-Қазақстанда қандай ұлттар өмір сүреді?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-Не себепті халыҚтар достығы мен бірлігі күні аталып өтеді?</a:t>
            </a:r>
          </a:p>
          <a:p>
            <a:pPr algn="ctr"/>
            <a:r>
              <a:rPr lang="kk-KZ" sz="2800" i="1" dirty="0" smtClean="0">
                <a:solidFill>
                  <a:schemeClr val="tx1"/>
                </a:solidFill>
              </a:rPr>
              <a:t>-Мерекенің ерекшелігі неде?</a:t>
            </a:r>
            <a:endParaRPr lang="ru-RU" sz="28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вальная выноска 2"/>
          <p:cNvSpPr/>
          <p:nvPr/>
        </p:nvSpPr>
        <p:spPr>
          <a:xfrm>
            <a:off x="2428860" y="428604"/>
            <a:ext cx="5786478" cy="4429156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/>
              <a:t>Ән орындайық!</a:t>
            </a:r>
          </a:p>
          <a:p>
            <a:pPr algn="ctr"/>
            <a:r>
              <a:rPr lang="kk-KZ" sz="2800" i="1" dirty="0" smtClean="0"/>
              <a:t>Дос болайық бәріміз!</a:t>
            </a:r>
          </a:p>
          <a:p>
            <a:pPr algn="ctr"/>
            <a:r>
              <a:rPr lang="kk-KZ" sz="2800" i="1" dirty="0" smtClean="0"/>
              <a:t>Әнін жазған И.Нүсіпбаев</a:t>
            </a:r>
          </a:p>
          <a:p>
            <a:pPr algn="ctr"/>
            <a:r>
              <a:rPr lang="kk-KZ" sz="2800" i="1" dirty="0" smtClean="0"/>
              <a:t>Өлеңін жазған Х.Талғаров</a:t>
            </a:r>
            <a:endParaRPr lang="ru-RU" sz="28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остық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Облако 2"/>
          <p:cNvSpPr/>
          <p:nvPr/>
        </p:nvSpPr>
        <p:spPr>
          <a:xfrm>
            <a:off x="2285984" y="142852"/>
            <a:ext cx="6643734" cy="478634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Шығармашылық жұмыс(Постер қорғау</a:t>
            </a:r>
            <a:r>
              <a:rPr lang="kk-KZ" sz="28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kk-KZ" dirty="0" smtClean="0"/>
              <a:t>“</a:t>
            </a:r>
            <a:r>
              <a:rPr lang="kk-KZ" sz="3200" i="1" dirty="0" smtClean="0">
                <a:solidFill>
                  <a:schemeClr val="tx1"/>
                </a:solidFill>
              </a:rPr>
              <a:t>Халықтар достығы”</a:t>
            </a:r>
          </a:p>
          <a:p>
            <a:pPr algn="ctr"/>
            <a:r>
              <a:rPr lang="kk-KZ" sz="3200" i="1" dirty="0" smtClean="0">
                <a:solidFill>
                  <a:schemeClr val="tx1"/>
                </a:solidFill>
              </a:rPr>
              <a:t>Бағалау</a:t>
            </a:r>
          </a:p>
          <a:p>
            <a:pPr algn="ctr"/>
            <a:r>
              <a:rPr lang="kk-KZ" sz="3200" i="1" dirty="0" smtClean="0">
                <a:solidFill>
                  <a:schemeClr val="tx1"/>
                </a:solidFill>
              </a:rPr>
              <a:t>Үйге тапсырма”Білесің бе?”</a:t>
            </a:r>
            <a:endParaRPr lang="ru-RU" sz="32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100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Жанар</dc:creator>
  <cp:lastModifiedBy>Жанар</cp:lastModifiedBy>
  <cp:revision>5</cp:revision>
  <dcterms:created xsi:type="dcterms:W3CDTF">2017-04-04T13:00:05Z</dcterms:created>
  <dcterms:modified xsi:type="dcterms:W3CDTF">2017-04-04T13:43:36Z</dcterms:modified>
</cp:coreProperties>
</file>