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ms-powerpoint.presentation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68" d="100"/>
          <a:sy n="68" d="100"/>
        </p:scale>
        <p:origin x="96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1EA12-BE03-4361-95F5-97D8B8C3711A}" type="datetimeFigureOut">
              <a:rPr lang="ru-RU" smtClean="0"/>
              <a:t>06.12.2018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0BF9F1-5CC4-479F-B433-BA77ACA4A9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0633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0BF9F1-5CC4-479F-B433-BA77ACA4A91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0793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76708-A6E9-4500-8B46-6E3C62D665F2}" type="datetimeFigureOut">
              <a:rPr lang="ru-RU" smtClean="0"/>
              <a:t>06.12.2018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5CB92-26F7-4B93-8F46-0FA22A04D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1900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76708-A6E9-4500-8B46-6E3C62D665F2}" type="datetimeFigureOut">
              <a:rPr lang="ru-RU" smtClean="0"/>
              <a:t>06.12.2018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5CB92-26F7-4B93-8F46-0FA22A04D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1972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76708-A6E9-4500-8B46-6E3C62D665F2}" type="datetimeFigureOut">
              <a:rPr lang="ru-RU" smtClean="0"/>
              <a:t>06.12.2018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5CB92-26F7-4B93-8F46-0FA22A04D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4490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76708-A6E9-4500-8B46-6E3C62D665F2}" type="datetimeFigureOut">
              <a:rPr lang="ru-RU" smtClean="0"/>
              <a:t>06.12.2018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5CB92-26F7-4B93-8F46-0FA22A04D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3355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76708-A6E9-4500-8B46-6E3C62D665F2}" type="datetimeFigureOut">
              <a:rPr lang="ru-RU" smtClean="0"/>
              <a:t>06.12.2018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5CB92-26F7-4B93-8F46-0FA22A04D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1383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76708-A6E9-4500-8B46-6E3C62D665F2}" type="datetimeFigureOut">
              <a:rPr lang="ru-RU" smtClean="0"/>
              <a:t>06.12.2018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5CB92-26F7-4B93-8F46-0FA22A04D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3139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76708-A6E9-4500-8B46-6E3C62D665F2}" type="datetimeFigureOut">
              <a:rPr lang="ru-RU" smtClean="0"/>
              <a:t>06.12.2018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5CB92-26F7-4B93-8F46-0FA22A04D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9320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76708-A6E9-4500-8B46-6E3C62D665F2}" type="datetimeFigureOut">
              <a:rPr lang="ru-RU" smtClean="0"/>
              <a:t>06.12.2018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5CB92-26F7-4B93-8F46-0FA22A04D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2521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76708-A6E9-4500-8B46-6E3C62D665F2}" type="datetimeFigureOut">
              <a:rPr lang="ru-RU" smtClean="0"/>
              <a:t>06.12.2018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5CB92-26F7-4B93-8F46-0FA22A04D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5326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76708-A6E9-4500-8B46-6E3C62D665F2}" type="datetimeFigureOut">
              <a:rPr lang="ru-RU" smtClean="0"/>
              <a:t>06.12.2018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5CB92-26F7-4B93-8F46-0FA22A04D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1446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76708-A6E9-4500-8B46-6E3C62D665F2}" type="datetimeFigureOut">
              <a:rPr lang="ru-RU" smtClean="0"/>
              <a:t>06.12.2018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5CB92-26F7-4B93-8F46-0FA22A04D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0609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C76708-A6E9-4500-8B46-6E3C62D665F2}" type="datetimeFigureOut">
              <a:rPr lang="ru-RU" smtClean="0"/>
              <a:t>06.12.2018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25CB92-26F7-4B93-8F46-0FA22A04D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7016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915" y="0"/>
            <a:ext cx="11610473" cy="6569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393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83" y="365124"/>
            <a:ext cx="11521439" cy="6492875"/>
          </a:xfrm>
        </p:spPr>
      </p:pic>
    </p:spTree>
    <p:extLst>
      <p:ext uri="{BB962C8B-B14F-4D97-AF65-F5344CB8AC3E}">
        <p14:creationId xmlns:p14="http://schemas.microsoft.com/office/powerpoint/2010/main" val="1911970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59" y="365124"/>
            <a:ext cx="11676185" cy="6492875"/>
          </a:xfrm>
        </p:spPr>
      </p:pic>
    </p:spTree>
    <p:extLst>
      <p:ext uri="{BB962C8B-B14F-4D97-AF65-F5344CB8AC3E}">
        <p14:creationId xmlns:p14="http://schemas.microsoft.com/office/powerpoint/2010/main" val="29423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827" y="98474"/>
            <a:ext cx="11465169" cy="6654018"/>
          </a:xfrm>
        </p:spPr>
      </p:pic>
    </p:spTree>
    <p:extLst>
      <p:ext uri="{BB962C8B-B14F-4D97-AF65-F5344CB8AC3E}">
        <p14:creationId xmlns:p14="http://schemas.microsoft.com/office/powerpoint/2010/main" val="968948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438" y="365125"/>
            <a:ext cx="11493304" cy="6492875"/>
          </a:xfrm>
        </p:spPr>
      </p:pic>
    </p:spTree>
    <p:extLst>
      <p:ext uri="{BB962C8B-B14F-4D97-AF65-F5344CB8AC3E}">
        <p14:creationId xmlns:p14="http://schemas.microsoft.com/office/powerpoint/2010/main" val="2575721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422" y="211014"/>
            <a:ext cx="11896578" cy="6646985"/>
          </a:xfrm>
        </p:spPr>
      </p:pic>
    </p:spTree>
    <p:extLst>
      <p:ext uri="{BB962C8B-B14F-4D97-AF65-F5344CB8AC3E}">
        <p14:creationId xmlns:p14="http://schemas.microsoft.com/office/powerpoint/2010/main" val="27567041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9867</TotalTime>
  <Words>1</Words>
  <Application>Microsoft Office PowerPoint</Application>
  <PresentationFormat>Широкоэкранный</PresentationFormat>
  <Paragraphs>1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Windows User</dc:creator>
  <cp:lastModifiedBy>Windows User</cp:lastModifiedBy>
  <cp:revision>14</cp:revision>
  <dcterms:created xsi:type="dcterms:W3CDTF">2018-11-27T02:07:00Z</dcterms:created>
  <dcterms:modified xsi:type="dcterms:W3CDTF">2018-12-06T02:04:44Z</dcterms:modified>
</cp:coreProperties>
</file>