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8" d="100"/>
          <a:sy n="68" d="100"/>
        </p:scale>
        <p:origin x="96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1EA12-BE03-4361-95F5-97D8B8C3711A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0BF9F1-5CC4-479F-B433-BA77ACA4A9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633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0BF9F1-5CC4-479F-B433-BA77ACA4A91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793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6708-A6E9-4500-8B46-6E3C62D665F2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CB92-26F7-4B93-8F46-0FA22A04D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900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6708-A6E9-4500-8B46-6E3C62D665F2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CB92-26F7-4B93-8F46-0FA22A04D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972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6708-A6E9-4500-8B46-6E3C62D665F2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CB92-26F7-4B93-8F46-0FA22A04D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49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6708-A6E9-4500-8B46-6E3C62D665F2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CB92-26F7-4B93-8F46-0FA22A04D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355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6708-A6E9-4500-8B46-6E3C62D665F2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CB92-26F7-4B93-8F46-0FA22A04D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38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6708-A6E9-4500-8B46-6E3C62D665F2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CB92-26F7-4B93-8F46-0FA22A04D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139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6708-A6E9-4500-8B46-6E3C62D665F2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CB92-26F7-4B93-8F46-0FA22A04D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320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6708-A6E9-4500-8B46-6E3C62D665F2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CB92-26F7-4B93-8F46-0FA22A04D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521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6708-A6E9-4500-8B46-6E3C62D665F2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CB92-26F7-4B93-8F46-0FA22A04D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326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6708-A6E9-4500-8B46-6E3C62D665F2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CB92-26F7-4B93-8F46-0FA22A04D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446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76708-A6E9-4500-8B46-6E3C62D665F2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CB92-26F7-4B93-8F46-0FA22A04D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609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76708-A6E9-4500-8B46-6E3C62D665F2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5CB92-26F7-4B93-8F46-0FA22A04DD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01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15" y="0"/>
            <a:ext cx="11610473" cy="656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93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83" y="365124"/>
            <a:ext cx="11521439" cy="6492875"/>
          </a:xfrm>
        </p:spPr>
      </p:pic>
    </p:spTree>
    <p:extLst>
      <p:ext uri="{BB962C8B-B14F-4D97-AF65-F5344CB8AC3E}">
        <p14:creationId xmlns:p14="http://schemas.microsoft.com/office/powerpoint/2010/main" val="1911970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59" y="365124"/>
            <a:ext cx="11676185" cy="6492875"/>
          </a:xfrm>
        </p:spPr>
      </p:pic>
    </p:spTree>
    <p:extLst>
      <p:ext uri="{BB962C8B-B14F-4D97-AF65-F5344CB8AC3E}">
        <p14:creationId xmlns:p14="http://schemas.microsoft.com/office/powerpoint/2010/main" val="29423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27" y="98474"/>
            <a:ext cx="11465169" cy="6654018"/>
          </a:xfrm>
        </p:spPr>
      </p:pic>
    </p:spTree>
    <p:extLst>
      <p:ext uri="{BB962C8B-B14F-4D97-AF65-F5344CB8AC3E}">
        <p14:creationId xmlns:p14="http://schemas.microsoft.com/office/powerpoint/2010/main" val="968948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38" y="365125"/>
            <a:ext cx="11493304" cy="6492875"/>
          </a:xfrm>
        </p:spPr>
      </p:pic>
    </p:spTree>
    <p:extLst>
      <p:ext uri="{BB962C8B-B14F-4D97-AF65-F5344CB8AC3E}">
        <p14:creationId xmlns:p14="http://schemas.microsoft.com/office/powerpoint/2010/main" val="2575721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22" y="211014"/>
            <a:ext cx="11896578" cy="6646985"/>
          </a:xfrm>
        </p:spPr>
      </p:pic>
    </p:spTree>
    <p:extLst>
      <p:ext uri="{BB962C8B-B14F-4D97-AF65-F5344CB8AC3E}">
        <p14:creationId xmlns:p14="http://schemas.microsoft.com/office/powerpoint/2010/main" val="27567041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9867</TotalTime>
  <Words>1</Words>
  <Application>Microsoft Office PowerPoint</Application>
  <PresentationFormat>Широкоэкранный</PresentationFormat>
  <Paragraphs>1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14</cp:revision>
  <dcterms:created xsi:type="dcterms:W3CDTF">2018-11-27T02:07:00Z</dcterms:created>
  <dcterms:modified xsi:type="dcterms:W3CDTF">2018-12-06T02:04:44Z</dcterms:modified>
</cp:coreProperties>
</file>