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6" r:id="rId8"/>
    <p:sldId id="261" r:id="rId9"/>
    <p:sldId id="264" r:id="rId10"/>
    <p:sldId id="267"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6FE44E-C178-477E-8F40-AC149C8ED8B1}" type="doc">
      <dgm:prSet loTypeId="urn:microsoft.com/office/officeart/2005/8/layout/venn2" loCatId="relationship" qsTypeId="urn:microsoft.com/office/officeart/2005/8/quickstyle/simple3" qsCatId="simple" csTypeId="urn:microsoft.com/office/officeart/2005/8/colors/colorful5" csCatId="colorful" phldr="1"/>
      <dgm:spPr/>
      <dgm:t>
        <a:bodyPr/>
        <a:lstStyle/>
        <a:p>
          <a:endParaRPr lang="ru-RU"/>
        </a:p>
      </dgm:t>
    </dgm:pt>
    <dgm:pt modelId="{14AC67B9-43A3-4AE4-98B6-4F57AD1C833E}">
      <dgm:prSet phldrT="[Текст]" custT="1"/>
      <dgm:spPr/>
      <dgm:t>
        <a:bodyPr/>
        <a:lstStyle/>
        <a:p>
          <a:r>
            <a:rPr lang="kk-KZ" sz="1800" dirty="0" smtClean="0">
              <a:latin typeface="Times New Roman" pitchFamily="18" charset="0"/>
              <a:cs typeface="Times New Roman" pitchFamily="18" charset="0"/>
            </a:rPr>
            <a:t>Арманды ақиқатқа айналдыратын жан </a:t>
          </a:r>
          <a:r>
            <a:rPr lang="kk-KZ" sz="1800" dirty="0" smtClean="0">
              <a:latin typeface="Times New Roman" pitchFamily="18" charset="0"/>
              <a:cs typeface="Times New Roman" pitchFamily="18" charset="0"/>
            </a:rPr>
            <a:t>болуы қажет</a:t>
          </a:r>
          <a:endParaRPr lang="ru-RU" sz="1800" dirty="0">
            <a:latin typeface="Times New Roman" pitchFamily="18" charset="0"/>
            <a:cs typeface="Times New Roman" pitchFamily="18" charset="0"/>
          </a:endParaRPr>
        </a:p>
      </dgm:t>
    </dgm:pt>
    <dgm:pt modelId="{CB5DA3EB-13C9-4871-878B-BC599D28B40D}" type="parTrans" cxnId="{399E0F46-E569-4824-9D11-1C3B15B767B2}">
      <dgm:prSet/>
      <dgm:spPr/>
      <dgm:t>
        <a:bodyPr/>
        <a:lstStyle/>
        <a:p>
          <a:endParaRPr lang="ru-RU"/>
        </a:p>
      </dgm:t>
    </dgm:pt>
    <dgm:pt modelId="{BB150DDF-409B-49C0-B922-C29918AF48C0}" type="sibTrans" cxnId="{399E0F46-E569-4824-9D11-1C3B15B767B2}">
      <dgm:prSet/>
      <dgm:spPr/>
      <dgm:t>
        <a:bodyPr/>
        <a:lstStyle/>
        <a:p>
          <a:endParaRPr lang="ru-RU"/>
        </a:p>
      </dgm:t>
    </dgm:pt>
    <dgm:pt modelId="{C79F8A49-CFAF-4CEA-9197-1BABCEAD58CE}">
      <dgm:prSet phldrT="[Текст]" custT="1"/>
      <dgm:spPr/>
      <dgm:t>
        <a:bodyPr/>
        <a:lstStyle/>
        <a:p>
          <a:r>
            <a:rPr lang="kk-KZ" sz="2000" smtClean="0">
              <a:latin typeface="Times New Roman" pitchFamily="18" charset="0"/>
              <a:cs typeface="Times New Roman" pitchFamily="18" charset="0"/>
            </a:rPr>
            <a:t>АКТ-ны жетік меңгеруі керек</a:t>
          </a:r>
          <a:endParaRPr lang="ru-RU" sz="2000" dirty="0">
            <a:latin typeface="Times New Roman" pitchFamily="18" charset="0"/>
            <a:cs typeface="Times New Roman" pitchFamily="18" charset="0"/>
          </a:endParaRPr>
        </a:p>
      </dgm:t>
    </dgm:pt>
    <dgm:pt modelId="{4CC4774B-7BEB-492E-9DE7-E741B49863DB}" type="parTrans" cxnId="{DDC09D7C-F1C4-4F96-BA11-226DFB503707}">
      <dgm:prSet/>
      <dgm:spPr/>
      <dgm:t>
        <a:bodyPr/>
        <a:lstStyle/>
        <a:p>
          <a:endParaRPr lang="ru-RU"/>
        </a:p>
      </dgm:t>
    </dgm:pt>
    <dgm:pt modelId="{1C249351-B3D1-4043-B78D-D5DEFE17FD19}" type="sibTrans" cxnId="{DDC09D7C-F1C4-4F96-BA11-226DFB503707}">
      <dgm:prSet/>
      <dgm:spPr/>
      <dgm:t>
        <a:bodyPr/>
        <a:lstStyle/>
        <a:p>
          <a:endParaRPr lang="ru-RU"/>
        </a:p>
      </dgm:t>
    </dgm:pt>
    <dgm:pt modelId="{1C2D4F28-2771-43DE-85B9-6E07241928A9}">
      <dgm:prSet phldrT="[Текст]" custT="1"/>
      <dgm:spPr/>
      <dgm:t>
        <a:bodyPr/>
        <a:lstStyle/>
        <a:p>
          <a:r>
            <a:rPr lang="kk-KZ" sz="1800" dirty="0" smtClean="0">
              <a:latin typeface="Times New Roman" pitchFamily="18" charset="0"/>
              <a:cs typeface="Times New Roman" pitchFamily="18" charset="0"/>
            </a:rPr>
            <a:t>Төзімді.еңбекқор, мәдениетті болуы тиіс</a:t>
          </a:r>
          <a:endParaRPr lang="ru-RU" sz="1800" dirty="0">
            <a:latin typeface="Times New Roman" pitchFamily="18" charset="0"/>
            <a:cs typeface="Times New Roman" pitchFamily="18" charset="0"/>
          </a:endParaRPr>
        </a:p>
      </dgm:t>
    </dgm:pt>
    <dgm:pt modelId="{9528F742-03C8-477C-BD06-25B35382D0AC}" type="parTrans" cxnId="{1BB9FC61-DE72-4E8E-97B8-A238A6360B8D}">
      <dgm:prSet/>
      <dgm:spPr/>
      <dgm:t>
        <a:bodyPr/>
        <a:lstStyle/>
        <a:p>
          <a:endParaRPr lang="ru-RU"/>
        </a:p>
      </dgm:t>
    </dgm:pt>
    <dgm:pt modelId="{0B1D1FF7-E47C-4315-8520-F5FE0F49DE36}" type="sibTrans" cxnId="{1BB9FC61-DE72-4E8E-97B8-A238A6360B8D}">
      <dgm:prSet/>
      <dgm:spPr/>
      <dgm:t>
        <a:bodyPr/>
        <a:lstStyle/>
        <a:p>
          <a:endParaRPr lang="ru-RU"/>
        </a:p>
      </dgm:t>
    </dgm:pt>
    <dgm:pt modelId="{E463EBA0-58A8-4D13-879E-57AACE285D91}">
      <dgm:prSet phldrT="[Текст]" custT="1"/>
      <dgm:spPr/>
      <dgm:t>
        <a:bodyPr/>
        <a:lstStyle/>
        <a:p>
          <a:r>
            <a:rPr lang="kk-KZ" sz="2000" dirty="0" smtClean="0">
              <a:latin typeface="Times New Roman" pitchFamily="18" charset="0"/>
              <a:cs typeface="Times New Roman" pitchFamily="18" charset="0"/>
            </a:rPr>
            <a:t>Ой-өрісі жан-жақты </a:t>
          </a:r>
          <a:r>
            <a:rPr lang="kk-KZ" sz="2000" dirty="0" smtClean="0">
              <a:latin typeface="Times New Roman" pitchFamily="18" charset="0"/>
              <a:cs typeface="Times New Roman" pitchFamily="18" charset="0"/>
            </a:rPr>
            <a:t>болуы өте маңызды</a:t>
          </a:r>
          <a:endParaRPr lang="ru-RU" sz="2000" dirty="0">
            <a:latin typeface="Times New Roman" pitchFamily="18" charset="0"/>
            <a:cs typeface="Times New Roman" pitchFamily="18" charset="0"/>
          </a:endParaRPr>
        </a:p>
      </dgm:t>
    </dgm:pt>
    <dgm:pt modelId="{FAB7B3A2-18C1-460E-BC57-E7A65080B453}" type="parTrans" cxnId="{C503491C-8D44-452E-AB66-391F84EECDA7}">
      <dgm:prSet/>
      <dgm:spPr/>
      <dgm:t>
        <a:bodyPr/>
        <a:lstStyle/>
        <a:p>
          <a:endParaRPr lang="ru-RU"/>
        </a:p>
      </dgm:t>
    </dgm:pt>
    <dgm:pt modelId="{AD9F079A-8DC5-4F97-9156-BF681E5C9004}" type="sibTrans" cxnId="{C503491C-8D44-452E-AB66-391F84EECDA7}">
      <dgm:prSet/>
      <dgm:spPr/>
      <dgm:t>
        <a:bodyPr/>
        <a:lstStyle/>
        <a:p>
          <a:endParaRPr lang="ru-RU"/>
        </a:p>
      </dgm:t>
    </dgm:pt>
    <dgm:pt modelId="{09365DBB-D4E0-4C22-8581-0F44118A06F5}" type="pres">
      <dgm:prSet presAssocID="{A36FE44E-C178-477E-8F40-AC149C8ED8B1}" presName="Name0" presStyleCnt="0">
        <dgm:presLayoutVars>
          <dgm:chMax val="7"/>
          <dgm:resizeHandles val="exact"/>
        </dgm:presLayoutVars>
      </dgm:prSet>
      <dgm:spPr/>
      <dgm:t>
        <a:bodyPr/>
        <a:lstStyle/>
        <a:p>
          <a:endParaRPr lang="ru-RU"/>
        </a:p>
      </dgm:t>
    </dgm:pt>
    <dgm:pt modelId="{9B3AE55A-35BF-4B55-BA60-047B7AC2A4C7}" type="pres">
      <dgm:prSet presAssocID="{A36FE44E-C178-477E-8F40-AC149C8ED8B1}" presName="comp1" presStyleCnt="0"/>
      <dgm:spPr/>
      <dgm:t>
        <a:bodyPr/>
        <a:lstStyle/>
        <a:p>
          <a:endParaRPr lang="ru-RU"/>
        </a:p>
      </dgm:t>
    </dgm:pt>
    <dgm:pt modelId="{59077D7B-C1CC-44DC-8D74-2344201491A0}" type="pres">
      <dgm:prSet presAssocID="{A36FE44E-C178-477E-8F40-AC149C8ED8B1}" presName="circle1" presStyleLbl="node1" presStyleIdx="0" presStyleCnt="4" custScaleX="172480"/>
      <dgm:spPr/>
      <dgm:t>
        <a:bodyPr/>
        <a:lstStyle/>
        <a:p>
          <a:endParaRPr lang="ru-RU"/>
        </a:p>
      </dgm:t>
    </dgm:pt>
    <dgm:pt modelId="{5449E406-A6DC-42FA-8461-8A9F39D754EA}" type="pres">
      <dgm:prSet presAssocID="{A36FE44E-C178-477E-8F40-AC149C8ED8B1}" presName="c1text" presStyleLbl="node1" presStyleIdx="0" presStyleCnt="4">
        <dgm:presLayoutVars>
          <dgm:bulletEnabled val="1"/>
        </dgm:presLayoutVars>
      </dgm:prSet>
      <dgm:spPr/>
      <dgm:t>
        <a:bodyPr/>
        <a:lstStyle/>
        <a:p>
          <a:endParaRPr lang="ru-RU"/>
        </a:p>
      </dgm:t>
    </dgm:pt>
    <dgm:pt modelId="{0DBEBA31-E09F-4C5C-87F9-4CCFE28563B9}" type="pres">
      <dgm:prSet presAssocID="{A36FE44E-C178-477E-8F40-AC149C8ED8B1}" presName="comp2" presStyleCnt="0"/>
      <dgm:spPr/>
      <dgm:t>
        <a:bodyPr/>
        <a:lstStyle/>
        <a:p>
          <a:endParaRPr lang="ru-RU"/>
        </a:p>
      </dgm:t>
    </dgm:pt>
    <dgm:pt modelId="{74F1E666-0BC2-4B44-B893-267FB529C7BD}" type="pres">
      <dgm:prSet presAssocID="{A36FE44E-C178-477E-8F40-AC149C8ED8B1}" presName="circle2" presStyleLbl="node1" presStyleIdx="1" presStyleCnt="4" custScaleX="166785" custScaleY="84779" custLinFactNeighborX="-2034" custLinFactNeighborY="-2101"/>
      <dgm:spPr/>
      <dgm:t>
        <a:bodyPr/>
        <a:lstStyle/>
        <a:p>
          <a:endParaRPr lang="ru-RU"/>
        </a:p>
      </dgm:t>
    </dgm:pt>
    <dgm:pt modelId="{434759FD-8740-4F29-91FD-00EE734DD66E}" type="pres">
      <dgm:prSet presAssocID="{A36FE44E-C178-477E-8F40-AC149C8ED8B1}" presName="c2text" presStyleLbl="node1" presStyleIdx="1" presStyleCnt="4">
        <dgm:presLayoutVars>
          <dgm:bulletEnabled val="1"/>
        </dgm:presLayoutVars>
      </dgm:prSet>
      <dgm:spPr/>
      <dgm:t>
        <a:bodyPr/>
        <a:lstStyle/>
        <a:p>
          <a:endParaRPr lang="ru-RU"/>
        </a:p>
      </dgm:t>
    </dgm:pt>
    <dgm:pt modelId="{853DDF8C-D0E5-407A-BB51-673B31DA5131}" type="pres">
      <dgm:prSet presAssocID="{A36FE44E-C178-477E-8F40-AC149C8ED8B1}" presName="comp3" presStyleCnt="0"/>
      <dgm:spPr/>
      <dgm:t>
        <a:bodyPr/>
        <a:lstStyle/>
        <a:p>
          <a:endParaRPr lang="ru-RU"/>
        </a:p>
      </dgm:t>
    </dgm:pt>
    <dgm:pt modelId="{8A921A96-C394-45B1-958F-055F690772AD}" type="pres">
      <dgm:prSet presAssocID="{A36FE44E-C178-477E-8F40-AC149C8ED8B1}" presName="circle3" presStyleLbl="node1" presStyleIdx="2" presStyleCnt="4" custScaleX="168141" custScaleY="77430"/>
      <dgm:spPr/>
      <dgm:t>
        <a:bodyPr/>
        <a:lstStyle/>
        <a:p>
          <a:endParaRPr lang="ru-RU"/>
        </a:p>
      </dgm:t>
    </dgm:pt>
    <dgm:pt modelId="{00090913-1B0C-4199-8315-51FAD96DCA7A}" type="pres">
      <dgm:prSet presAssocID="{A36FE44E-C178-477E-8F40-AC149C8ED8B1}" presName="c3text" presStyleLbl="node1" presStyleIdx="2" presStyleCnt="4">
        <dgm:presLayoutVars>
          <dgm:bulletEnabled val="1"/>
        </dgm:presLayoutVars>
      </dgm:prSet>
      <dgm:spPr/>
      <dgm:t>
        <a:bodyPr/>
        <a:lstStyle/>
        <a:p>
          <a:endParaRPr lang="ru-RU"/>
        </a:p>
      </dgm:t>
    </dgm:pt>
    <dgm:pt modelId="{52989AFA-3374-4FC7-ADE8-1113A3A2501C}" type="pres">
      <dgm:prSet presAssocID="{A36FE44E-C178-477E-8F40-AC149C8ED8B1}" presName="comp4" presStyleCnt="0"/>
      <dgm:spPr/>
      <dgm:t>
        <a:bodyPr/>
        <a:lstStyle/>
        <a:p>
          <a:endParaRPr lang="ru-RU"/>
        </a:p>
      </dgm:t>
    </dgm:pt>
    <dgm:pt modelId="{A2381DD0-2D7C-42F5-8302-37B9DD730D9C}" type="pres">
      <dgm:prSet presAssocID="{A36FE44E-C178-477E-8F40-AC149C8ED8B1}" presName="circle4" presStyleLbl="node1" presStyleIdx="3" presStyleCnt="4" custScaleX="154581" custScaleY="62731" custLinFactNeighborX="4068" custLinFactNeighborY="-5918"/>
      <dgm:spPr/>
      <dgm:t>
        <a:bodyPr/>
        <a:lstStyle/>
        <a:p>
          <a:endParaRPr lang="ru-RU"/>
        </a:p>
      </dgm:t>
    </dgm:pt>
    <dgm:pt modelId="{C1AAB858-513F-44BC-A722-0C86DE2E72E1}" type="pres">
      <dgm:prSet presAssocID="{A36FE44E-C178-477E-8F40-AC149C8ED8B1}" presName="c4text" presStyleLbl="node1" presStyleIdx="3" presStyleCnt="4">
        <dgm:presLayoutVars>
          <dgm:bulletEnabled val="1"/>
        </dgm:presLayoutVars>
      </dgm:prSet>
      <dgm:spPr/>
      <dgm:t>
        <a:bodyPr/>
        <a:lstStyle/>
        <a:p>
          <a:endParaRPr lang="ru-RU"/>
        </a:p>
      </dgm:t>
    </dgm:pt>
  </dgm:ptLst>
  <dgm:cxnLst>
    <dgm:cxn modelId="{399E0F46-E569-4824-9D11-1C3B15B767B2}" srcId="{A36FE44E-C178-477E-8F40-AC149C8ED8B1}" destId="{14AC67B9-43A3-4AE4-98B6-4F57AD1C833E}" srcOrd="0" destOrd="0" parTransId="{CB5DA3EB-13C9-4871-878B-BC599D28B40D}" sibTransId="{BB150DDF-409B-49C0-B922-C29918AF48C0}"/>
    <dgm:cxn modelId="{A1C2FD20-F3A1-4DA2-A3FB-8AB5ECBC0B35}" type="presOf" srcId="{E463EBA0-58A8-4D13-879E-57AACE285D91}" destId="{C1AAB858-513F-44BC-A722-0C86DE2E72E1}" srcOrd="1" destOrd="0" presId="urn:microsoft.com/office/officeart/2005/8/layout/venn2"/>
    <dgm:cxn modelId="{1EA833EC-DF31-4601-96EB-AC2A66F199C5}" type="presOf" srcId="{A36FE44E-C178-477E-8F40-AC149C8ED8B1}" destId="{09365DBB-D4E0-4C22-8581-0F44118A06F5}" srcOrd="0" destOrd="0" presId="urn:microsoft.com/office/officeart/2005/8/layout/venn2"/>
    <dgm:cxn modelId="{DDC09D7C-F1C4-4F96-BA11-226DFB503707}" srcId="{A36FE44E-C178-477E-8F40-AC149C8ED8B1}" destId="{C79F8A49-CFAF-4CEA-9197-1BABCEAD58CE}" srcOrd="1" destOrd="0" parTransId="{4CC4774B-7BEB-492E-9DE7-E741B49863DB}" sibTransId="{1C249351-B3D1-4043-B78D-D5DEFE17FD19}"/>
    <dgm:cxn modelId="{5758AE6A-0E88-485D-A7D5-C7B26D9AC141}" type="presOf" srcId="{1C2D4F28-2771-43DE-85B9-6E07241928A9}" destId="{00090913-1B0C-4199-8315-51FAD96DCA7A}" srcOrd="1" destOrd="0" presId="urn:microsoft.com/office/officeart/2005/8/layout/venn2"/>
    <dgm:cxn modelId="{29BB4600-88AD-49F3-92D1-2AFABABA2869}" type="presOf" srcId="{14AC67B9-43A3-4AE4-98B6-4F57AD1C833E}" destId="{5449E406-A6DC-42FA-8461-8A9F39D754EA}" srcOrd="1" destOrd="0" presId="urn:microsoft.com/office/officeart/2005/8/layout/venn2"/>
    <dgm:cxn modelId="{A8B5F2B5-8D00-434A-B832-97ABE811CA63}" type="presOf" srcId="{C79F8A49-CFAF-4CEA-9197-1BABCEAD58CE}" destId="{434759FD-8740-4F29-91FD-00EE734DD66E}" srcOrd="1" destOrd="0" presId="urn:microsoft.com/office/officeart/2005/8/layout/venn2"/>
    <dgm:cxn modelId="{1BB9FC61-DE72-4E8E-97B8-A238A6360B8D}" srcId="{A36FE44E-C178-477E-8F40-AC149C8ED8B1}" destId="{1C2D4F28-2771-43DE-85B9-6E07241928A9}" srcOrd="2" destOrd="0" parTransId="{9528F742-03C8-477C-BD06-25B35382D0AC}" sibTransId="{0B1D1FF7-E47C-4315-8520-F5FE0F49DE36}"/>
    <dgm:cxn modelId="{6C375F88-527F-4CEE-8803-0345EF585762}" type="presOf" srcId="{14AC67B9-43A3-4AE4-98B6-4F57AD1C833E}" destId="{59077D7B-C1CC-44DC-8D74-2344201491A0}" srcOrd="0" destOrd="0" presId="urn:microsoft.com/office/officeart/2005/8/layout/venn2"/>
    <dgm:cxn modelId="{7D833EA0-1E0C-4354-982D-C6097C523057}" type="presOf" srcId="{1C2D4F28-2771-43DE-85B9-6E07241928A9}" destId="{8A921A96-C394-45B1-958F-055F690772AD}" srcOrd="0" destOrd="0" presId="urn:microsoft.com/office/officeart/2005/8/layout/venn2"/>
    <dgm:cxn modelId="{C503491C-8D44-452E-AB66-391F84EECDA7}" srcId="{A36FE44E-C178-477E-8F40-AC149C8ED8B1}" destId="{E463EBA0-58A8-4D13-879E-57AACE285D91}" srcOrd="3" destOrd="0" parTransId="{FAB7B3A2-18C1-460E-BC57-E7A65080B453}" sibTransId="{AD9F079A-8DC5-4F97-9156-BF681E5C9004}"/>
    <dgm:cxn modelId="{8F18F195-6DFB-4A18-B3DA-FEBA0237D890}" type="presOf" srcId="{C79F8A49-CFAF-4CEA-9197-1BABCEAD58CE}" destId="{74F1E666-0BC2-4B44-B893-267FB529C7BD}" srcOrd="0" destOrd="0" presId="urn:microsoft.com/office/officeart/2005/8/layout/venn2"/>
    <dgm:cxn modelId="{1EAC8779-C660-4AC5-BAA2-C7B8CD8F69F3}" type="presOf" srcId="{E463EBA0-58A8-4D13-879E-57AACE285D91}" destId="{A2381DD0-2D7C-42F5-8302-37B9DD730D9C}" srcOrd="0" destOrd="0" presId="urn:microsoft.com/office/officeart/2005/8/layout/venn2"/>
    <dgm:cxn modelId="{D42D45CF-9711-4ED4-87D3-A4E00D77BB3B}" type="presParOf" srcId="{09365DBB-D4E0-4C22-8581-0F44118A06F5}" destId="{9B3AE55A-35BF-4B55-BA60-047B7AC2A4C7}" srcOrd="0" destOrd="0" presId="urn:microsoft.com/office/officeart/2005/8/layout/venn2"/>
    <dgm:cxn modelId="{74FE3D24-5937-450A-8173-718A2D3A56B5}" type="presParOf" srcId="{9B3AE55A-35BF-4B55-BA60-047B7AC2A4C7}" destId="{59077D7B-C1CC-44DC-8D74-2344201491A0}" srcOrd="0" destOrd="0" presId="urn:microsoft.com/office/officeart/2005/8/layout/venn2"/>
    <dgm:cxn modelId="{B81A8F96-26F8-4144-BF25-DD973C1EEF5F}" type="presParOf" srcId="{9B3AE55A-35BF-4B55-BA60-047B7AC2A4C7}" destId="{5449E406-A6DC-42FA-8461-8A9F39D754EA}" srcOrd="1" destOrd="0" presId="urn:microsoft.com/office/officeart/2005/8/layout/venn2"/>
    <dgm:cxn modelId="{55EA8504-69AD-4A7E-93C3-E84091694B98}" type="presParOf" srcId="{09365DBB-D4E0-4C22-8581-0F44118A06F5}" destId="{0DBEBA31-E09F-4C5C-87F9-4CCFE28563B9}" srcOrd="1" destOrd="0" presId="urn:microsoft.com/office/officeart/2005/8/layout/venn2"/>
    <dgm:cxn modelId="{620A4C53-FFD0-4238-BB82-D44FCB39DE9D}" type="presParOf" srcId="{0DBEBA31-E09F-4C5C-87F9-4CCFE28563B9}" destId="{74F1E666-0BC2-4B44-B893-267FB529C7BD}" srcOrd="0" destOrd="0" presId="urn:microsoft.com/office/officeart/2005/8/layout/venn2"/>
    <dgm:cxn modelId="{2FD9D468-4412-4263-98BD-C0A1819D8AF2}" type="presParOf" srcId="{0DBEBA31-E09F-4C5C-87F9-4CCFE28563B9}" destId="{434759FD-8740-4F29-91FD-00EE734DD66E}" srcOrd="1" destOrd="0" presId="urn:microsoft.com/office/officeart/2005/8/layout/venn2"/>
    <dgm:cxn modelId="{867E4703-B6DB-4644-B7B2-B5D5442AACEB}" type="presParOf" srcId="{09365DBB-D4E0-4C22-8581-0F44118A06F5}" destId="{853DDF8C-D0E5-407A-BB51-673B31DA5131}" srcOrd="2" destOrd="0" presId="urn:microsoft.com/office/officeart/2005/8/layout/venn2"/>
    <dgm:cxn modelId="{50217E24-79D7-4828-A2D0-AA9AB3BDC1DD}" type="presParOf" srcId="{853DDF8C-D0E5-407A-BB51-673B31DA5131}" destId="{8A921A96-C394-45B1-958F-055F690772AD}" srcOrd="0" destOrd="0" presId="urn:microsoft.com/office/officeart/2005/8/layout/venn2"/>
    <dgm:cxn modelId="{41B7D6C9-EF4D-4672-84A8-23442BB15DDC}" type="presParOf" srcId="{853DDF8C-D0E5-407A-BB51-673B31DA5131}" destId="{00090913-1B0C-4199-8315-51FAD96DCA7A}" srcOrd="1" destOrd="0" presId="urn:microsoft.com/office/officeart/2005/8/layout/venn2"/>
    <dgm:cxn modelId="{A3DEE6F8-4BA2-4FE2-9062-47844992363B}" type="presParOf" srcId="{09365DBB-D4E0-4C22-8581-0F44118A06F5}" destId="{52989AFA-3374-4FC7-ADE8-1113A3A2501C}" srcOrd="3" destOrd="0" presId="urn:microsoft.com/office/officeart/2005/8/layout/venn2"/>
    <dgm:cxn modelId="{9C7BB63C-284B-4D2A-878B-E26974285076}" type="presParOf" srcId="{52989AFA-3374-4FC7-ADE8-1113A3A2501C}" destId="{A2381DD0-2D7C-42F5-8302-37B9DD730D9C}" srcOrd="0" destOrd="0" presId="urn:microsoft.com/office/officeart/2005/8/layout/venn2"/>
    <dgm:cxn modelId="{2AECC9AF-1A64-4480-B4F6-CA845DC9AAA6}" type="presParOf" srcId="{52989AFA-3374-4FC7-ADE8-1113A3A2501C}" destId="{C1AAB858-513F-44BC-A722-0C86DE2E72E1}" srcOrd="1" destOrd="0" presId="urn:microsoft.com/office/officeart/2005/8/layout/venn2"/>
  </dgm:cxnLst>
  <dgm:bg>
    <a:solidFill>
      <a:schemeClr val="accent2">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077D7B-C1CC-44DC-8D74-2344201491A0}">
      <dsp:nvSpPr>
        <dsp:cNvPr id="0" name=""/>
        <dsp:cNvSpPr/>
      </dsp:nvSpPr>
      <dsp:spPr>
        <a:xfrm>
          <a:off x="526973" y="0"/>
          <a:ext cx="7632852" cy="4425355"/>
        </a:xfrm>
        <a:prstGeom prst="ellips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kk-KZ" sz="1800" kern="1200" dirty="0" smtClean="0">
              <a:latin typeface="Times New Roman" pitchFamily="18" charset="0"/>
              <a:cs typeface="Times New Roman" pitchFamily="18" charset="0"/>
            </a:rPr>
            <a:t>Арманды ақиқатқа айналдыратын жан </a:t>
          </a:r>
          <a:r>
            <a:rPr lang="kk-KZ" sz="1800" kern="1200" dirty="0" smtClean="0">
              <a:latin typeface="Times New Roman" pitchFamily="18" charset="0"/>
              <a:cs typeface="Times New Roman" pitchFamily="18" charset="0"/>
            </a:rPr>
            <a:t>болуы қажет</a:t>
          </a:r>
          <a:endParaRPr lang="ru-RU" sz="1800" kern="1200" dirty="0">
            <a:latin typeface="Times New Roman" pitchFamily="18" charset="0"/>
            <a:cs typeface="Times New Roman" pitchFamily="18" charset="0"/>
          </a:endParaRPr>
        </a:p>
      </dsp:txBody>
      <dsp:txXfrm>
        <a:off x="3276327" y="221267"/>
        <a:ext cx="2134145" cy="663803"/>
      </dsp:txXfrm>
    </dsp:sp>
    <dsp:sp modelId="{74F1E666-0BC2-4B44-B893-267FB529C7BD}">
      <dsp:nvSpPr>
        <dsp:cNvPr id="0" name=""/>
        <dsp:cNvSpPr/>
      </dsp:nvSpPr>
      <dsp:spPr>
        <a:xfrm>
          <a:off x="1319059" y="1080122"/>
          <a:ext cx="5904662" cy="3001417"/>
        </a:xfrm>
        <a:prstGeom prst="ellipse">
          <a:avLst/>
        </a:prstGeom>
        <a:gradFill rotWithShape="0">
          <a:gsLst>
            <a:gs pos="0">
              <a:schemeClr val="accent5">
                <a:hueOff val="-3311292"/>
                <a:satOff val="13270"/>
                <a:lumOff val="2876"/>
                <a:alphaOff val="0"/>
                <a:tint val="50000"/>
                <a:satMod val="300000"/>
              </a:schemeClr>
            </a:gs>
            <a:gs pos="35000">
              <a:schemeClr val="accent5">
                <a:hueOff val="-3311292"/>
                <a:satOff val="13270"/>
                <a:lumOff val="2876"/>
                <a:alphaOff val="0"/>
                <a:tint val="37000"/>
                <a:satMod val="300000"/>
              </a:schemeClr>
            </a:gs>
            <a:gs pos="100000">
              <a:schemeClr val="accent5">
                <a:hueOff val="-3311292"/>
                <a:satOff val="13270"/>
                <a:lumOff val="287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kk-KZ" sz="2000" kern="1200" smtClean="0">
              <a:latin typeface="Times New Roman" pitchFamily="18" charset="0"/>
              <a:cs typeface="Times New Roman" pitchFamily="18" charset="0"/>
            </a:rPr>
            <a:t>АКТ-ны жетік меңгеруі керек</a:t>
          </a:r>
          <a:endParaRPr lang="ru-RU" sz="2000" kern="1200" dirty="0">
            <a:latin typeface="Times New Roman" pitchFamily="18" charset="0"/>
            <a:cs typeface="Times New Roman" pitchFamily="18" charset="0"/>
          </a:endParaRPr>
        </a:p>
      </dsp:txBody>
      <dsp:txXfrm>
        <a:off x="3239550" y="1260207"/>
        <a:ext cx="2063679" cy="540255"/>
      </dsp:txXfrm>
    </dsp:sp>
    <dsp:sp modelId="{8A921A96-C394-45B1-958F-055F690772AD}">
      <dsp:nvSpPr>
        <dsp:cNvPr id="0" name=""/>
        <dsp:cNvSpPr/>
      </dsp:nvSpPr>
      <dsp:spPr>
        <a:xfrm>
          <a:off x="2111149" y="2069782"/>
          <a:ext cx="4464501" cy="2055931"/>
        </a:xfrm>
        <a:prstGeom prst="ellipse">
          <a:avLst/>
        </a:prstGeom>
        <a:gradFill rotWithShape="0">
          <a:gsLst>
            <a:gs pos="0">
              <a:schemeClr val="accent5">
                <a:hueOff val="-6622584"/>
                <a:satOff val="26541"/>
                <a:lumOff val="5752"/>
                <a:alphaOff val="0"/>
                <a:tint val="50000"/>
                <a:satMod val="300000"/>
              </a:schemeClr>
            </a:gs>
            <a:gs pos="35000">
              <a:schemeClr val="accent5">
                <a:hueOff val="-6622584"/>
                <a:satOff val="26541"/>
                <a:lumOff val="5752"/>
                <a:alphaOff val="0"/>
                <a:tint val="37000"/>
                <a:satMod val="300000"/>
              </a:schemeClr>
            </a:gs>
            <a:gs pos="100000">
              <a:schemeClr val="accent5">
                <a:hueOff val="-6622584"/>
                <a:satOff val="26541"/>
                <a:lumOff val="5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kk-KZ" sz="1800" kern="1200" dirty="0" smtClean="0">
              <a:latin typeface="Times New Roman" pitchFamily="18" charset="0"/>
              <a:cs typeface="Times New Roman" pitchFamily="18" charset="0"/>
            </a:rPr>
            <a:t>Төзімді.еңбекқор, мәдениетті болуы тиіс</a:t>
          </a:r>
          <a:endParaRPr lang="ru-RU" sz="1800" kern="1200" dirty="0">
            <a:latin typeface="Times New Roman" pitchFamily="18" charset="0"/>
            <a:cs typeface="Times New Roman" pitchFamily="18" charset="0"/>
          </a:endParaRPr>
        </a:p>
      </dsp:txBody>
      <dsp:txXfrm>
        <a:off x="3303171" y="2223977"/>
        <a:ext cx="2080457" cy="462584"/>
      </dsp:txXfrm>
    </dsp:sp>
    <dsp:sp modelId="{A2381DD0-2D7C-42F5-8302-37B9DD730D9C}">
      <dsp:nvSpPr>
        <dsp:cNvPr id="0" name=""/>
        <dsp:cNvSpPr/>
      </dsp:nvSpPr>
      <dsp:spPr>
        <a:xfrm>
          <a:off x="3047257" y="2880313"/>
          <a:ext cx="2736303" cy="1110427"/>
        </a:xfrm>
        <a:prstGeom prst="ellipse">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kk-KZ" sz="2000" kern="1200" dirty="0" smtClean="0">
              <a:latin typeface="Times New Roman" pitchFamily="18" charset="0"/>
              <a:cs typeface="Times New Roman" pitchFamily="18" charset="0"/>
            </a:rPr>
            <a:t>Ой-өрісі жан-жақты </a:t>
          </a:r>
          <a:r>
            <a:rPr lang="kk-KZ" sz="2000" kern="1200" dirty="0" smtClean="0">
              <a:latin typeface="Times New Roman" pitchFamily="18" charset="0"/>
              <a:cs typeface="Times New Roman" pitchFamily="18" charset="0"/>
            </a:rPr>
            <a:t>болуы өте маңызды</a:t>
          </a:r>
          <a:endParaRPr lang="ru-RU" sz="2000" kern="1200" dirty="0">
            <a:latin typeface="Times New Roman" pitchFamily="18" charset="0"/>
            <a:cs typeface="Times New Roman" pitchFamily="18" charset="0"/>
          </a:endParaRPr>
        </a:p>
      </dsp:txBody>
      <dsp:txXfrm>
        <a:off x="3447980" y="3157920"/>
        <a:ext cx="1934858" cy="55521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14030F9-7765-4DB0-89AB-778475F336B3}"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125770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4030F9-7765-4DB0-89AB-778475F336B3}"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154487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4030F9-7765-4DB0-89AB-778475F336B3}"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2922074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4030F9-7765-4DB0-89AB-778475F336B3}"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126840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14030F9-7765-4DB0-89AB-778475F336B3}" type="datetimeFigureOut">
              <a:rPr lang="ru-RU" smtClean="0"/>
              <a:t>18.04.2021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2511975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14030F9-7765-4DB0-89AB-778475F336B3}" type="datetimeFigureOut">
              <a:rPr lang="ru-RU" smtClean="0"/>
              <a:t>18.04.2021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83602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14030F9-7765-4DB0-89AB-778475F336B3}" type="datetimeFigureOut">
              <a:rPr lang="ru-RU" smtClean="0"/>
              <a:t>18.04.2021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3520957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14030F9-7765-4DB0-89AB-778475F336B3}" type="datetimeFigureOut">
              <a:rPr lang="ru-RU" smtClean="0"/>
              <a:t>18.04.2021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165017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14030F9-7765-4DB0-89AB-778475F336B3}" type="datetimeFigureOut">
              <a:rPr lang="ru-RU" smtClean="0"/>
              <a:t>18.04.2021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301363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14030F9-7765-4DB0-89AB-778475F336B3}" type="datetimeFigureOut">
              <a:rPr lang="ru-RU" smtClean="0"/>
              <a:t>18.04.2021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1791014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14030F9-7765-4DB0-89AB-778475F336B3}" type="datetimeFigureOut">
              <a:rPr lang="ru-RU" smtClean="0"/>
              <a:t>18.04.2021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107235-A396-4A62-AAC7-FAA07F39267E}" type="slidenum">
              <a:rPr lang="ru-RU" smtClean="0"/>
              <a:t>‹#›</a:t>
            </a:fld>
            <a:endParaRPr lang="ru-RU"/>
          </a:p>
        </p:txBody>
      </p:sp>
    </p:spTree>
    <p:extLst>
      <p:ext uri="{BB962C8B-B14F-4D97-AF65-F5344CB8AC3E}">
        <p14:creationId xmlns:p14="http://schemas.microsoft.com/office/powerpoint/2010/main" val="125193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4030F9-7765-4DB0-89AB-778475F336B3}" type="datetimeFigureOut">
              <a:rPr lang="ru-RU" smtClean="0"/>
              <a:t>18.04.2021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107235-A396-4A62-AAC7-FAA07F39267E}" type="slidenum">
              <a:rPr lang="ru-RU" smtClean="0"/>
              <a:t>‹#›</a:t>
            </a:fld>
            <a:endParaRPr lang="ru-RU"/>
          </a:p>
        </p:txBody>
      </p:sp>
    </p:spTree>
    <p:extLst>
      <p:ext uri="{BB962C8B-B14F-4D97-AF65-F5344CB8AC3E}">
        <p14:creationId xmlns:p14="http://schemas.microsoft.com/office/powerpoint/2010/main" val="1087846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0"/>
            <a:ext cx="8568952" cy="1686049"/>
          </a:xfrm>
        </p:spPr>
        <p:style>
          <a:lnRef idx="1">
            <a:schemeClr val="accent2"/>
          </a:lnRef>
          <a:fillRef idx="2">
            <a:schemeClr val="accent2"/>
          </a:fillRef>
          <a:effectRef idx="1">
            <a:schemeClr val="accent2"/>
          </a:effectRef>
          <a:fontRef idx="minor">
            <a:schemeClr val="dk1"/>
          </a:fontRef>
        </p:style>
        <p:txBody>
          <a:bodyPr>
            <a:normAutofit/>
          </a:bodyPr>
          <a:lstStyle/>
          <a:p>
            <a:r>
              <a:rPr lang="kk-KZ" sz="8000" dirty="0" smtClean="0">
                <a:solidFill>
                  <a:srgbClr val="7030A0"/>
                </a:solidFill>
                <a:latin typeface="Times New Roman" pitchFamily="18" charset="0"/>
                <a:cs typeface="Times New Roman" pitchFamily="18" charset="0"/>
              </a:rPr>
              <a:t>Жаңашыл ұстаз</a:t>
            </a:r>
            <a:endParaRPr lang="ru-RU" sz="8000" dirty="0">
              <a:solidFill>
                <a:srgbClr val="7030A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95536" y="1988840"/>
            <a:ext cx="8496944" cy="4608512"/>
          </a:xfrm>
          <a:solidFill>
            <a:schemeClr val="accent4">
              <a:lumMod val="60000"/>
              <a:lumOff val="40000"/>
            </a:schemeClr>
          </a:solidFill>
        </p:spPr>
        <p:style>
          <a:lnRef idx="1">
            <a:schemeClr val="accent2"/>
          </a:lnRef>
          <a:fillRef idx="2">
            <a:schemeClr val="accent2"/>
          </a:fillRef>
          <a:effectRef idx="1">
            <a:schemeClr val="accent2"/>
          </a:effectRef>
          <a:fontRef idx="minor">
            <a:schemeClr val="dk1"/>
          </a:fontRef>
        </p:style>
        <p:txBody>
          <a:bodyPr>
            <a:normAutofit/>
          </a:bodyPr>
          <a:lstStyle/>
          <a:p>
            <a:endParaRPr lang="kk-KZ" b="1" dirty="0" smtClean="0">
              <a:solidFill>
                <a:srgbClr val="7030A0"/>
              </a:solidFill>
              <a:latin typeface="Times New Roman" pitchFamily="18" charset="0"/>
              <a:cs typeface="Times New Roman" pitchFamily="18" charset="0"/>
            </a:endParaRPr>
          </a:p>
          <a:p>
            <a:endParaRPr lang="kk-KZ" b="1" dirty="0">
              <a:solidFill>
                <a:srgbClr val="7030A0"/>
              </a:solidFill>
              <a:latin typeface="Times New Roman" pitchFamily="18" charset="0"/>
              <a:cs typeface="Times New Roman" pitchFamily="18" charset="0"/>
            </a:endParaRPr>
          </a:p>
          <a:p>
            <a:r>
              <a:rPr lang="kk-KZ" b="1" dirty="0" smtClean="0">
                <a:solidFill>
                  <a:srgbClr val="7030A0"/>
                </a:solidFill>
                <a:latin typeface="Times New Roman" pitchFamily="18" charset="0"/>
                <a:cs typeface="Times New Roman" pitchFamily="18" charset="0"/>
              </a:rPr>
              <a:t>Орындаған:Шегебай </a:t>
            </a:r>
            <a:r>
              <a:rPr lang="kk-KZ" b="1" dirty="0" smtClean="0">
                <a:solidFill>
                  <a:srgbClr val="7030A0"/>
                </a:solidFill>
                <a:latin typeface="Times New Roman" pitchFamily="18" charset="0"/>
                <a:cs typeface="Times New Roman" pitchFamily="18" charset="0"/>
              </a:rPr>
              <a:t>Жансая Шахибарбарқызы</a:t>
            </a:r>
            <a:endParaRPr lang="ru-RU"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2253486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624736"/>
          </a:xfrm>
        </p:spPr>
        <p:style>
          <a:lnRef idx="1">
            <a:schemeClr val="accent2"/>
          </a:lnRef>
          <a:fillRef idx="2">
            <a:schemeClr val="accent2"/>
          </a:fillRef>
          <a:effectRef idx="1">
            <a:schemeClr val="accent2"/>
          </a:effectRef>
          <a:fontRef idx="minor">
            <a:schemeClr val="dk1"/>
          </a:fontRef>
        </p:style>
        <p:txBody>
          <a:bodyPr>
            <a:normAutofit fontScale="47500" lnSpcReduction="20000"/>
          </a:bodyPr>
          <a:lstStyle/>
          <a:p>
            <a:r>
              <a:rPr lang="ru-RU" b="1" dirty="0">
                <a:latin typeface="Times New Roman" pitchFamily="18" charset="0"/>
                <a:cs typeface="Times New Roman" pitchFamily="18" charset="0"/>
              </a:rPr>
              <a:t>«Алфавит»</a:t>
            </a:r>
          </a:p>
          <a:p>
            <a:r>
              <a:rPr lang="ru-RU" dirty="0" err="1">
                <a:latin typeface="Times New Roman" pitchFamily="18" charset="0"/>
                <a:cs typeface="Times New Roman" pitchFamily="18" charset="0"/>
              </a:rPr>
              <a:t>Оқушылар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әрқайсысы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алфавиттің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әрпін</a:t>
            </a:r>
            <a:r>
              <a:rPr lang="ru-RU" dirty="0">
                <a:latin typeface="Times New Roman" pitchFamily="18" charset="0"/>
                <a:cs typeface="Times New Roman" pitchFamily="18" charset="0"/>
              </a:rPr>
              <a:t> </a:t>
            </a:r>
          </a:p>
          <a:p>
            <a:r>
              <a:rPr lang="ru-RU" dirty="0" err="1">
                <a:latin typeface="Times New Roman" pitchFamily="18" charset="0"/>
                <a:cs typeface="Times New Roman" pitchFamily="18" charset="0"/>
              </a:rPr>
              <a:t>алып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жыл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көлемінде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оқыған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материалдарынан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өздеріне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түскен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әріпке</a:t>
            </a:r>
            <a:r>
              <a:rPr lang="ru-RU" dirty="0">
                <a:latin typeface="Times New Roman" pitchFamily="18" charset="0"/>
                <a:cs typeface="Times New Roman" pitchFamily="18" charset="0"/>
              </a:rPr>
              <a:t> </a:t>
            </a:r>
          </a:p>
          <a:p>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тақырыптарды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шығады</a:t>
            </a:r>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r>
              <a:rPr lang="ru-RU" b="1" dirty="0">
                <a:latin typeface="Times New Roman" pitchFamily="18" charset="0"/>
                <a:cs typeface="Times New Roman" pitchFamily="18" charset="0"/>
              </a:rPr>
              <a:t>«Ара </a:t>
            </a:r>
            <a:r>
              <a:rPr lang="ru-RU" b="1" dirty="0" err="1">
                <a:latin typeface="Times New Roman" pitchFamily="18" charset="0"/>
                <a:cs typeface="Times New Roman" pitchFamily="18" charset="0"/>
              </a:rPr>
              <a:t>ұясы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техникасы</a:t>
            </a:r>
            <a:endParaRPr lang="ru-RU" b="1" dirty="0">
              <a:latin typeface="Times New Roman" pitchFamily="18" charset="0"/>
              <a:cs typeface="Times New Roman" pitchFamily="18" charset="0"/>
            </a:endParaRP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Мұғалім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жұптағы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оқушыларға</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білгендігі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пікір</a:t>
            </a:r>
            <a:r>
              <a:rPr lang="ru-RU" dirty="0">
                <a:latin typeface="Times New Roman" pitchFamily="18" charset="0"/>
                <a:cs typeface="Times New Roman" pitchFamily="18" charset="0"/>
              </a:rPr>
              <a:t> </a:t>
            </a:r>
          </a:p>
          <a:p>
            <a:r>
              <a:rPr lang="ru-RU" dirty="0" err="1">
                <a:latin typeface="Times New Roman" pitchFamily="18" charset="0"/>
                <a:cs typeface="Times New Roman" pitchFamily="18" charset="0"/>
              </a:rPr>
              <a:t>алмасуды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сұрақтан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дайындауын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тапсырады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әрбір</a:t>
            </a:r>
            <a:r>
              <a:rPr lang="ru-RU" dirty="0">
                <a:latin typeface="Times New Roman" pitchFamily="18" charset="0"/>
                <a:cs typeface="Times New Roman" pitchFamily="18" charset="0"/>
              </a:rPr>
              <a:t> </a:t>
            </a:r>
          </a:p>
          <a:p>
            <a:r>
              <a:rPr lang="ru-RU" dirty="0" err="1">
                <a:latin typeface="Times New Roman" pitchFamily="18" charset="0"/>
                <a:cs typeface="Times New Roman" pitchFamily="18" charset="0"/>
              </a:rPr>
              <a:t>жұп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кезектесіп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сұрақ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қояды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сұраққа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жауапты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мұғалім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a:t>
            </a:r>
            <a:r>
              <a:rPr lang="ru-RU" dirty="0">
                <a:latin typeface="Times New Roman" pitchFamily="18" charset="0"/>
                <a:cs typeface="Times New Roman" pitchFamily="18" charset="0"/>
              </a:rPr>
              <a:t> </a:t>
            </a:r>
          </a:p>
          <a:p>
            <a:r>
              <a:rPr lang="ru-RU" dirty="0" err="1">
                <a:latin typeface="Times New Roman" pitchFamily="18" charset="0"/>
                <a:cs typeface="Times New Roman" pitchFamily="18" charset="0"/>
              </a:rPr>
              <a:t>оқушылар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берілген</a:t>
            </a:r>
            <a:r>
              <a:rPr lang="ru-RU" dirty="0">
                <a:latin typeface="Times New Roman" pitchFamily="18" charset="0"/>
                <a:cs typeface="Times New Roman" pitchFamily="18" charset="0"/>
              </a:rPr>
              <a:t> осы техника </a:t>
            </a:r>
            <a:r>
              <a:rPr lang="ru-RU" dirty="0" err="1">
                <a:latin typeface="Times New Roman" pitchFamily="18" charset="0"/>
                <a:cs typeface="Times New Roman" pitchFamily="18" charset="0"/>
              </a:rPr>
              <a:t>негізінде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мұғалімнің</a:t>
            </a:r>
            <a:r>
              <a:rPr lang="ru-RU" dirty="0">
                <a:latin typeface="Times New Roman" pitchFamily="18" charset="0"/>
                <a:cs typeface="Times New Roman" pitchFamily="18" charset="0"/>
              </a:rPr>
              <a:t> </a:t>
            </a:r>
          </a:p>
          <a:p>
            <a:r>
              <a:rPr lang="ru-RU" dirty="0" err="1">
                <a:latin typeface="Times New Roman" pitchFamily="18" charset="0"/>
                <a:cs typeface="Times New Roman" pitchFamily="18" charset="0"/>
              </a:rPr>
              <a:t>берген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мәліметтері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қорытындыланылады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өңделеді</a:t>
            </a:r>
            <a:r>
              <a:rPr lang="ru-RU" dirty="0" smtClean="0">
                <a:latin typeface="Times New Roman" pitchFamily="18" charset="0"/>
                <a:cs typeface="Times New Roman" pitchFamily="18" charset="0"/>
              </a:rPr>
              <a:t>.</a:t>
            </a:r>
          </a:p>
          <a:p>
            <a:r>
              <a:rPr lang="ru-RU" b="1" dirty="0" smtClean="0">
                <a:latin typeface="Times New Roman" pitchFamily="18" charset="0"/>
                <a:cs typeface="Times New Roman" pitchFamily="18" charset="0"/>
              </a:rPr>
              <a:t>«</a:t>
            </a:r>
            <a:r>
              <a:rPr lang="ru-RU" b="1" dirty="0" err="1" smtClean="0">
                <a:latin typeface="Times New Roman" pitchFamily="18" charset="0"/>
                <a:cs typeface="Times New Roman" pitchFamily="18" charset="0"/>
              </a:rPr>
              <a:t>Аяқталмаған</a:t>
            </a:r>
            <a:r>
              <a:rPr lang="ru-RU" b="1" dirty="0" smtClean="0">
                <a:latin typeface="Times New Roman" pitchFamily="18" charset="0"/>
                <a:cs typeface="Times New Roman" pitchFamily="18" charset="0"/>
              </a:rPr>
              <a:t> </a:t>
            </a:r>
            <a:r>
              <a:rPr lang="ru-RU" b="1" dirty="0" err="1">
                <a:latin typeface="Times New Roman" pitchFamily="18" charset="0"/>
                <a:cs typeface="Times New Roman" pitchFamily="18" charset="0"/>
              </a:rPr>
              <a:t>сөйлем</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тәсілі</a:t>
            </a:r>
            <a:endParaRPr lang="ru-RU" b="1" dirty="0">
              <a:latin typeface="Times New Roman" pitchFamily="18" charset="0"/>
              <a:cs typeface="Times New Roman" pitchFamily="18" charset="0"/>
            </a:endParaRP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Мұғалімге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жеделхат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тақтасына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оқушылар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стикер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жапсыру</a:t>
            </a:r>
            <a:r>
              <a:rPr lang="ru-RU" dirty="0">
                <a:latin typeface="Times New Roman" pitchFamily="18" charset="0"/>
                <a:cs typeface="Times New Roman" pitchFamily="18" charset="0"/>
              </a:rPr>
              <a:t> </a:t>
            </a:r>
          </a:p>
          <a:p>
            <a:r>
              <a:rPr lang="ru-RU" dirty="0" err="1">
                <a:latin typeface="Times New Roman" pitchFamily="18" charset="0"/>
                <a:cs typeface="Times New Roman" pitchFamily="18" charset="0"/>
              </a:rPr>
              <a:t>арқылы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орындалады</a:t>
            </a:r>
            <a:r>
              <a:rPr lang="ru-RU" dirty="0">
                <a:latin typeface="Times New Roman" pitchFamily="18" charset="0"/>
                <a:cs typeface="Times New Roman" pitchFamily="18" charset="0"/>
              </a:rPr>
              <a:t>.</a:t>
            </a:r>
          </a:p>
          <a:p>
            <a:r>
              <a:rPr lang="ru-RU" dirty="0" err="1">
                <a:latin typeface="Times New Roman" pitchFamily="18" charset="0"/>
                <a:cs typeface="Times New Roman" pitchFamily="18" charset="0"/>
              </a:rPr>
              <a:t>Оқушылар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өздеріне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сөйлемді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таңдап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айтылған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ойды</a:t>
            </a:r>
            <a:r>
              <a:rPr lang="ru-RU" dirty="0">
                <a:latin typeface="Times New Roman" pitchFamily="18" charset="0"/>
                <a:cs typeface="Times New Roman" pitchFamily="18" charset="0"/>
              </a:rPr>
              <a:t> </a:t>
            </a:r>
          </a:p>
          <a:p>
            <a:r>
              <a:rPr lang="ru-RU" dirty="0" err="1">
                <a:latin typeface="Times New Roman" pitchFamily="18" charset="0"/>
                <a:cs typeface="Times New Roman" pitchFamily="18" charset="0"/>
              </a:rPr>
              <a:t>жалғастырады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бүгінгі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сабақта</a:t>
            </a:r>
            <a:r>
              <a:rPr lang="ru-RU" dirty="0">
                <a:latin typeface="Times New Roman" pitchFamily="18" charset="0"/>
                <a:cs typeface="Times New Roman" pitchFamily="18" charset="0"/>
              </a:rPr>
              <a:t> мен....</a:t>
            </a:r>
            <a:r>
              <a:rPr lang="ru-RU" dirty="0" err="1">
                <a:latin typeface="Times New Roman" pitchFamily="18" charset="0"/>
                <a:cs typeface="Times New Roman" pitchFamily="18" charset="0"/>
              </a:rPr>
              <a:t>түсіндім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білдім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көзімді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жеткіздім</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бүгін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сабақта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қуантқаны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өзімді</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мақтар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едім</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ұнағаны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сабақтан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маған</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келді</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бүгін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маған</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сәті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түсті</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қызықты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болғаны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қиындық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тудырды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түсінгенім</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енді</a:t>
            </a:r>
            <a:r>
              <a:rPr lang="ru-RU" dirty="0">
                <a:latin typeface="Times New Roman" pitchFamily="18" charset="0"/>
                <a:cs typeface="Times New Roman" pitchFamily="18" charset="0"/>
              </a:rPr>
              <a:t> мен......</a:t>
            </a:r>
            <a:r>
              <a:rPr lang="ru-RU" dirty="0" err="1">
                <a:latin typeface="Times New Roman" pitchFamily="18" charset="0"/>
                <a:cs typeface="Times New Roman" pitchFamily="18" charset="0"/>
              </a:rPr>
              <a:t>аламын</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693887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kk-KZ" sz="4800" dirty="0" smtClean="0">
                <a:latin typeface="Times New Roman" pitchFamily="18" charset="0"/>
                <a:cs typeface="Times New Roman" pitchFamily="18" charset="0"/>
              </a:rPr>
              <a:t>Қорытынды</a:t>
            </a:r>
            <a:endParaRPr lang="ru-RU" sz="4800" dirty="0">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ru-RU" dirty="0" err="1">
                <a:latin typeface="Times New Roman" pitchFamily="18" charset="0"/>
                <a:cs typeface="Times New Roman" pitchFamily="18" charset="0"/>
              </a:rPr>
              <a:t>Менің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түсінігімдегі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ұстаз</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рухы</a:t>
            </a:r>
            <a:r>
              <a:rPr lang="ru-RU" dirty="0">
                <a:latin typeface="Times New Roman" pitchFamily="18" charset="0"/>
                <a:cs typeface="Times New Roman" pitchFamily="18" charset="0"/>
              </a:rPr>
              <a:t> таза, ой-</a:t>
            </a:r>
            <a:r>
              <a:rPr lang="ru-RU" dirty="0" err="1">
                <a:latin typeface="Times New Roman" pitchFamily="18" charset="0"/>
                <a:cs typeface="Times New Roman" pitchFamily="18" charset="0"/>
              </a:rPr>
              <a:t>өрісі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ұлты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Отанының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болашағы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тер </a:t>
            </a:r>
            <a:r>
              <a:rPr lang="ru-RU" dirty="0" err="1">
                <a:latin typeface="Times New Roman" pitchFamily="18" charset="0"/>
                <a:cs typeface="Times New Roman" pitchFamily="18" charset="0"/>
              </a:rPr>
              <a:t>төгіп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шыдамдылық</a:t>
            </a:r>
            <a:r>
              <a:rPr lang="ru-RU" dirty="0">
                <a:latin typeface="Times New Roman" pitchFamily="18" charset="0"/>
                <a:cs typeface="Times New Roman" pitchFamily="18" charset="0"/>
              </a:rPr>
              <a:t> пен </a:t>
            </a:r>
            <a:r>
              <a:rPr lang="ru-RU" dirty="0" err="1">
                <a:latin typeface="Times New Roman" pitchFamily="18" charset="0"/>
                <a:cs typeface="Times New Roman" pitchFamily="18" charset="0"/>
              </a:rPr>
              <a:t>та­бандылықтың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үлгісін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Қазіргі</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таңда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ұстаз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қызмет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жасаймын</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алдымдағы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мақсатым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Мұғалім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мамандығы</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барлық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мамандықтың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қалай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дәл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тауып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айтқан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Сапалы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негізі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әрине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жан-жақты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ақпараттық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материал­дар­ды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көрнекі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құралдар</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ұтым­ды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технологияларды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тиімді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әдіс-тәсілдерді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пайдалана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отырып</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бала </a:t>
            </a:r>
            <a:r>
              <a:rPr lang="ru-RU" dirty="0" err="1" smtClean="0">
                <a:latin typeface="Times New Roman" pitchFamily="18" charset="0"/>
                <a:cs typeface="Times New Roman" pitchFamily="18" charset="0"/>
              </a:rPr>
              <a:t>бойына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сіңіру.Мұғалім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мектептің-жүрегі</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59587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856984" cy="6552728"/>
          </a:xfrm>
        </p:spPr>
        <p:style>
          <a:lnRef idx="1">
            <a:schemeClr val="dk1"/>
          </a:lnRef>
          <a:fillRef idx="2">
            <a:schemeClr val="dk1"/>
          </a:fillRef>
          <a:effectRef idx="1">
            <a:schemeClr val="dk1"/>
          </a:effectRef>
          <a:fontRef idx="minor">
            <a:schemeClr val="dk1"/>
          </a:fontRef>
        </p:style>
        <p:txBody>
          <a:bodyPr>
            <a:normAutofit lnSpcReduction="10000"/>
          </a:bodyPr>
          <a:lstStyle/>
          <a:p>
            <a:r>
              <a:rPr lang="kk-KZ" dirty="0">
                <a:solidFill>
                  <a:srgbClr val="002060"/>
                </a:solidFill>
                <a:latin typeface="Times New Roman" pitchFamily="18" charset="0"/>
                <a:cs typeface="Times New Roman" pitchFamily="18" charset="0"/>
              </a:rPr>
              <a:t>Ұстаз! Ұстаздық етуден асқан ұлылық бар ма? Уақытыңмен санаспай, бағытыңнан адаспай ұстаздық ете білу – бір ерлік. Ұстаз десе… Жүзінен күн нұрындай жылылық ескен, барлық ой мен қимыл – әрекетке ақылдың дәнін сеуіп, адамзат санасына нұр құятын тынымсыз лаулаған жалын иесін сезінемін. Ұстаз- </a:t>
            </a:r>
            <a:r>
              <a:rPr lang="kk-KZ" dirty="0" smtClean="0">
                <a:solidFill>
                  <a:srgbClr val="002060"/>
                </a:solidFill>
                <a:latin typeface="Times New Roman" pitchFamily="18" charset="0"/>
                <a:cs typeface="Times New Roman" pitchFamily="18" charset="0"/>
              </a:rPr>
              <a:t>ол оқушының үлгі тұтатын жан, яғни ақиқат жолындағы рухани тәрбиеші, жолбасшы ұғымы да қазақ дәстүрлі мен мәдениетін бойына сіңіріп бағыт-бағдар беретін тұлға.Ұстаз  бойында шыншылдық, қарапайымдылық, ақылдылық, ізеттілік, адамгершілік, сыпайылық қасиеттері болуы қажет.</a:t>
            </a:r>
            <a:endParaRPr lang="ru-RU"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76591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kk-KZ" dirty="0" smtClean="0">
                <a:solidFill>
                  <a:srgbClr val="FF0000"/>
                </a:solidFill>
                <a:latin typeface="Times New Roman" pitchFamily="18" charset="0"/>
                <a:cs typeface="Times New Roman" pitchFamily="18" charset="0"/>
              </a:rPr>
              <a:t>Жаңашыл мұғалім қандай болу қажет?</a:t>
            </a:r>
            <a:endParaRPr lang="ru-RU" dirty="0">
              <a:solidFill>
                <a:srgbClr val="FF0000"/>
              </a:solidFill>
              <a:latin typeface="Times New Roman" pitchFamily="18" charset="0"/>
              <a:cs typeface="Times New Roman" pitchFamily="18" charset="0"/>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3973780686"/>
              </p:ext>
            </p:extLst>
          </p:nvPr>
        </p:nvGraphicFramePr>
        <p:xfrm>
          <a:off x="179512" y="1700808"/>
          <a:ext cx="8686800" cy="4425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318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kk-KZ" dirty="0" smtClean="0">
                <a:latin typeface="Times New Roman" pitchFamily="18" charset="0"/>
                <a:cs typeface="Times New Roman" pitchFamily="18" charset="0"/>
              </a:rPr>
              <a:t>Талдау жасайтын болсақ</a:t>
            </a:r>
            <a:endParaRPr lang="ru-RU" dirty="0">
              <a:latin typeface="Times New Roman" pitchFamily="18" charset="0"/>
              <a:cs typeface="Times New Roman"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458293420"/>
              </p:ext>
            </p:extLst>
          </p:nvPr>
        </p:nvGraphicFramePr>
        <p:xfrm>
          <a:off x="107504" y="1228784"/>
          <a:ext cx="8928992" cy="5512584"/>
        </p:xfrm>
        <a:graphic>
          <a:graphicData uri="http://schemas.openxmlformats.org/drawingml/2006/table">
            <a:tbl>
              <a:tblPr firstRow="1" bandRow="1">
                <a:tableStyleId>{5C22544A-7EE6-4342-B048-85BDC9FD1C3A}</a:tableStyleId>
              </a:tblPr>
              <a:tblGrid>
                <a:gridCol w="2198796"/>
                <a:gridCol w="6730196"/>
              </a:tblGrid>
              <a:tr h="1524585">
                <a:tc>
                  <a:txBody>
                    <a:bodyPr/>
                    <a:lstStyle/>
                    <a:p>
                      <a:r>
                        <a:rPr lang="ru-RU" dirty="0" err="1" smtClean="0">
                          <a:latin typeface="Times New Roman" pitchFamily="18" charset="0"/>
                          <a:cs typeface="Times New Roman" pitchFamily="18" charset="0"/>
                        </a:rPr>
                        <a:t>Арманды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ақиқатқа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айналдыратын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қажет</a:t>
                      </a:r>
                      <a:endParaRPr lang="ru-RU" dirty="0" smtClean="0">
                        <a:latin typeface="Times New Roman" pitchFamily="18" charset="0"/>
                        <a:cs typeface="Times New Roman" pitchFamily="18" charset="0"/>
                      </a:endParaRPr>
                    </a:p>
                    <a:p>
                      <a:endParaRPr lang="ru-RU" dirty="0"/>
                    </a:p>
                  </a:txBody>
                  <a:tcPr/>
                </a:tc>
                <a:tc>
                  <a:txBody>
                    <a:bodyPr/>
                    <a:lstStyle/>
                    <a:p>
                      <a:r>
                        <a:rPr lang="kk-KZ" sz="2400" dirty="0" smtClean="0">
                          <a:latin typeface="Times New Roman" pitchFamily="18" charset="0"/>
                          <a:cs typeface="Times New Roman" pitchFamily="18" charset="0"/>
                        </a:rPr>
                        <a:t>Алға қойған</a:t>
                      </a:r>
                      <a:r>
                        <a:rPr lang="kk-KZ" sz="2400" baseline="0" dirty="0" smtClean="0">
                          <a:latin typeface="Times New Roman" pitchFamily="18" charset="0"/>
                          <a:cs typeface="Times New Roman" pitchFamily="18" charset="0"/>
                        </a:rPr>
                        <a:t> мақсаты айқын болашақ жас ұрпаққа не беріп үйретіп жатқанын ұғынуы</a:t>
                      </a:r>
                      <a:endParaRPr lang="ru-RU" sz="2400" dirty="0">
                        <a:latin typeface="Times New Roman" pitchFamily="18" charset="0"/>
                        <a:cs typeface="Times New Roman" pitchFamily="18" charset="0"/>
                      </a:endParaRPr>
                    </a:p>
                  </a:txBody>
                  <a:tcPr/>
                </a:tc>
              </a:tr>
              <a:tr h="1048152">
                <a:tc>
                  <a:txBody>
                    <a:bodyPr/>
                    <a:lstStyle/>
                    <a:p>
                      <a:r>
                        <a:rPr lang="ru-RU" sz="2000" dirty="0" smtClean="0">
                          <a:latin typeface="Times New Roman" pitchFamily="18" charset="0"/>
                          <a:cs typeface="Times New Roman" pitchFamily="18" charset="0"/>
                        </a:rPr>
                        <a:t>АКТ-</a:t>
                      </a:r>
                      <a:r>
                        <a:rPr lang="ru-RU" sz="2000" dirty="0" err="1" smtClean="0">
                          <a:latin typeface="Times New Roman" pitchFamily="18" charset="0"/>
                          <a:cs typeface="Times New Roman" pitchFamily="18" charset="0"/>
                        </a:rPr>
                        <a:t>ны</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жетік,тиімді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меңгеруі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керек</a:t>
                      </a:r>
                      <a:endParaRPr lang="ru-RU" sz="2000" dirty="0">
                        <a:latin typeface="Times New Roman" pitchFamily="18" charset="0"/>
                        <a:cs typeface="Times New Roman" pitchFamily="18" charset="0"/>
                      </a:endParaRPr>
                    </a:p>
                  </a:txBody>
                  <a:tcPr/>
                </a:tc>
                <a:tc>
                  <a:txBody>
                    <a:bodyPr/>
                    <a:lstStyle/>
                    <a:p>
                      <a:r>
                        <a:rPr lang="kk-KZ" sz="2000" dirty="0" smtClean="0">
                          <a:latin typeface="Times New Roman" pitchFamily="18" charset="0"/>
                          <a:cs typeface="Times New Roman" pitchFamily="18" charset="0"/>
                        </a:rPr>
                        <a:t>Әрине қазір</a:t>
                      </a:r>
                      <a:r>
                        <a:rPr lang="kk-KZ" sz="2000" baseline="0" dirty="0" smtClean="0">
                          <a:latin typeface="Times New Roman" pitchFamily="18" charset="0"/>
                          <a:cs typeface="Times New Roman" pitchFamily="18" charset="0"/>
                        </a:rPr>
                        <a:t> ХХІ ғасыр техниканың дамыған уақытында АКТ құралдарын білу өте маңызды. </a:t>
                      </a:r>
                      <a:endParaRPr lang="ru-RU" sz="2000" dirty="0">
                        <a:latin typeface="Times New Roman" pitchFamily="18" charset="0"/>
                        <a:cs typeface="Times New Roman" pitchFamily="18" charset="0"/>
                      </a:endParaRPr>
                    </a:p>
                  </a:txBody>
                  <a:tcPr/>
                </a:tc>
              </a:tr>
              <a:tr h="1574073">
                <a:tc>
                  <a:txBody>
                    <a:bodyPr/>
                    <a:lstStyle/>
                    <a:p>
                      <a:pPr algn="l"/>
                      <a:r>
                        <a:rPr lang="ru-RU" sz="2000" i="0" dirty="0" err="1" smtClean="0">
                          <a:latin typeface="Times New Roman" pitchFamily="18" charset="0"/>
                          <a:cs typeface="Times New Roman" pitchFamily="18" charset="0"/>
                        </a:rPr>
                        <a:t>Төзімді</a:t>
                      </a:r>
                      <a:r>
                        <a:rPr lang="ru-RU" sz="2000" i="0" baseline="0" dirty="0" smtClean="0">
                          <a:latin typeface="Times New Roman" pitchFamily="18" charset="0"/>
                          <a:cs typeface="Times New Roman" pitchFamily="18" charset="0"/>
                        </a:rPr>
                        <a:t> </a:t>
                      </a:r>
                      <a:r>
                        <a:rPr lang="ru-RU" sz="2000" i="0" dirty="0" err="1" smtClean="0">
                          <a:latin typeface="Times New Roman" pitchFamily="18" charset="0"/>
                          <a:cs typeface="Times New Roman" pitchFamily="18" charset="0"/>
                        </a:rPr>
                        <a:t>еңбекқор</a:t>
                      </a:r>
                      <a:r>
                        <a:rPr lang="ru-RU" sz="2000" i="0" dirty="0" smtClean="0">
                          <a:latin typeface="Times New Roman" pitchFamily="18" charset="0"/>
                          <a:cs typeface="Times New Roman" pitchFamily="18" charset="0"/>
                        </a:rPr>
                        <a:t>, </a:t>
                      </a:r>
                      <a:r>
                        <a:rPr lang="ru-RU" sz="2000" i="0" dirty="0" err="1" smtClean="0">
                          <a:latin typeface="Times New Roman" pitchFamily="18" charset="0"/>
                          <a:cs typeface="Times New Roman" pitchFamily="18" charset="0"/>
                        </a:rPr>
                        <a:t>мәдениетті</a:t>
                      </a:r>
                      <a:r>
                        <a:rPr lang="ru-RU" sz="2000" i="0" dirty="0" smtClean="0">
                          <a:latin typeface="Times New Roman" pitchFamily="18" charset="0"/>
                          <a:cs typeface="Times New Roman" pitchFamily="18" charset="0"/>
                        </a:rPr>
                        <a:t> </a:t>
                      </a:r>
                      <a:r>
                        <a:rPr lang="ru-RU" sz="2000" i="0" dirty="0" err="1" smtClean="0">
                          <a:latin typeface="Times New Roman" pitchFamily="18" charset="0"/>
                          <a:cs typeface="Times New Roman" pitchFamily="18" charset="0"/>
                        </a:rPr>
                        <a:t>болуы</a:t>
                      </a:r>
                      <a:r>
                        <a:rPr lang="ru-RU" sz="2000" i="0" dirty="0" smtClean="0">
                          <a:latin typeface="Times New Roman" pitchFamily="18" charset="0"/>
                          <a:cs typeface="Times New Roman" pitchFamily="18" charset="0"/>
                        </a:rPr>
                        <a:t> </a:t>
                      </a:r>
                      <a:r>
                        <a:rPr lang="ru-RU" sz="2000" i="0" dirty="0" err="1" smtClean="0">
                          <a:latin typeface="Times New Roman" pitchFamily="18" charset="0"/>
                          <a:cs typeface="Times New Roman" pitchFamily="18" charset="0"/>
                        </a:rPr>
                        <a:t>тиіс</a:t>
                      </a:r>
                      <a:endParaRPr lang="ru-RU" sz="2000" i="0" dirty="0" smtClean="0">
                        <a:latin typeface="Times New Roman" pitchFamily="18" charset="0"/>
                        <a:cs typeface="Times New Roman" pitchFamily="18" charset="0"/>
                      </a:endParaRPr>
                    </a:p>
                    <a:p>
                      <a:endParaRPr lang="ru-RU" sz="1800" dirty="0"/>
                    </a:p>
                  </a:txBody>
                  <a:tcPr/>
                </a:tc>
                <a:tc>
                  <a:txBody>
                    <a:bodyPr/>
                    <a:lstStyle/>
                    <a:p>
                      <a:r>
                        <a:rPr lang="kk-KZ" sz="2000" dirty="0" smtClean="0">
                          <a:latin typeface="Times New Roman" pitchFamily="18" charset="0"/>
                          <a:cs typeface="Times New Roman" pitchFamily="18" charset="0"/>
                        </a:rPr>
                        <a:t>Қазіргі таңда адамдарға</a:t>
                      </a:r>
                      <a:r>
                        <a:rPr lang="kk-KZ" sz="2000" baseline="0" dirty="0" smtClean="0">
                          <a:latin typeface="Times New Roman" pitchFamily="18" charset="0"/>
                          <a:cs typeface="Times New Roman" pitchFamily="18" charset="0"/>
                        </a:rPr>
                        <a:t> төзім қажет тек мұғалімге ғана емес әлемге.Жалпы адамзат  мейрімсіз болып бара жатқандай. Мейіріммен берілген білім, тәрбие үлкен жетістікке жетелейді.</a:t>
                      </a:r>
                      <a:endParaRPr lang="ru-RU" sz="2000" dirty="0">
                        <a:latin typeface="Times New Roman" pitchFamily="18" charset="0"/>
                        <a:cs typeface="Times New Roman" pitchFamily="18" charset="0"/>
                      </a:endParaRPr>
                    </a:p>
                  </a:txBody>
                  <a:tcPr/>
                </a:tc>
              </a:tr>
              <a:tr h="1365774">
                <a:tc>
                  <a:txBody>
                    <a:bodyPr/>
                    <a:lstStyle/>
                    <a:p>
                      <a:r>
                        <a:rPr lang="ru-RU" sz="1800" dirty="0" smtClean="0">
                          <a:latin typeface="Times New Roman" pitchFamily="18" charset="0"/>
                          <a:cs typeface="Times New Roman" pitchFamily="18" charset="0"/>
                        </a:rPr>
                        <a:t>Ой-</a:t>
                      </a:r>
                      <a:r>
                        <a:rPr lang="ru-RU" sz="1800" dirty="0" err="1" smtClean="0">
                          <a:latin typeface="Times New Roman" pitchFamily="18" charset="0"/>
                          <a:cs typeface="Times New Roman" pitchFamily="18" charset="0"/>
                        </a:rPr>
                        <a:t>өрісі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жан-жақты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болуы</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өте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маңызды</a:t>
                      </a:r>
                      <a:endParaRPr lang="ru-RU" sz="1800" dirty="0" smtClean="0">
                        <a:latin typeface="Times New Roman" pitchFamily="18" charset="0"/>
                        <a:cs typeface="Times New Roman" pitchFamily="18" charset="0"/>
                      </a:endParaRPr>
                    </a:p>
                    <a:p>
                      <a:endParaRPr lang="ru-RU" sz="1800" dirty="0" smtClean="0"/>
                    </a:p>
                  </a:txBody>
                  <a:tcPr/>
                </a:tc>
                <a:tc>
                  <a:txBody>
                    <a:bodyPr/>
                    <a:lstStyle/>
                    <a:p>
                      <a:r>
                        <a:rPr lang="kk-KZ" sz="2000" dirty="0" smtClean="0">
                          <a:latin typeface="Times New Roman" pitchFamily="18" charset="0"/>
                          <a:cs typeface="Times New Roman" pitchFamily="18" charset="0"/>
                        </a:rPr>
                        <a:t>Бұл шексіз</a:t>
                      </a:r>
                      <a:r>
                        <a:rPr lang="kk-KZ" sz="2000" baseline="0" dirty="0" smtClean="0">
                          <a:latin typeface="Times New Roman" pitchFamily="18" charset="0"/>
                          <a:cs typeface="Times New Roman" pitchFamily="18" charset="0"/>
                        </a:rPr>
                        <a:t> зымырап жатқан уақытта  бір қарқында жүру жеткіліксіз мына заманның талабы өте көп біз бен сізден талап ететін қажеттіліктері мол.</a:t>
                      </a:r>
                    </a:p>
                    <a:p>
                      <a:endParaRPr lang="ru-RU" sz="2000" dirty="0">
                        <a:latin typeface="Times New Roman" pitchFamily="18" charset="0"/>
                        <a:cs typeface="Times New Roman" pitchFamily="18" charset="0"/>
                      </a:endParaRPr>
                    </a:p>
                  </a:txBody>
                  <a:tcPr/>
                </a:tc>
              </a:tr>
            </a:tbl>
          </a:graphicData>
        </a:graphic>
      </p:graphicFrame>
      <p:sp>
        <p:nvSpPr>
          <p:cNvPr id="6" name="Стрелка вниз 5"/>
          <p:cNvSpPr/>
          <p:nvPr/>
        </p:nvSpPr>
        <p:spPr>
          <a:xfrm>
            <a:off x="7740352" y="548680"/>
            <a:ext cx="64807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755576" y="548680"/>
            <a:ext cx="64807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63382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29614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dirty="0" smtClean="0"/>
              <a:t/>
            </a:r>
            <a:br>
              <a:rPr lang="ru-RU" dirty="0" smtClean="0"/>
            </a:br>
            <a:r>
              <a:rPr lang="ru-RU" dirty="0" err="1" smtClean="0">
                <a:solidFill>
                  <a:srgbClr val="7030A0"/>
                </a:solidFill>
                <a:latin typeface="Times New Roman" pitchFamily="18" charset="0"/>
                <a:cs typeface="Times New Roman" pitchFamily="18" charset="0"/>
              </a:rPr>
              <a:t>Арманды</a:t>
            </a:r>
            <a:r>
              <a:rPr lang="ru-RU" dirty="0" smtClean="0">
                <a:solidFill>
                  <a:srgbClr val="7030A0"/>
                </a:solidFill>
                <a:latin typeface="Times New Roman" pitchFamily="18" charset="0"/>
                <a:cs typeface="Times New Roman" pitchFamily="18" charset="0"/>
              </a:rPr>
              <a:t> </a:t>
            </a:r>
            <a:r>
              <a:rPr lang="ru-RU" dirty="0" err="1" smtClean="0">
                <a:solidFill>
                  <a:srgbClr val="7030A0"/>
                </a:solidFill>
                <a:latin typeface="Times New Roman" pitchFamily="18" charset="0"/>
                <a:cs typeface="Times New Roman" pitchFamily="18" charset="0"/>
              </a:rPr>
              <a:t>ақиқатқа</a:t>
            </a:r>
            <a:r>
              <a:rPr lang="ru-RU" dirty="0" smtClean="0">
                <a:solidFill>
                  <a:srgbClr val="7030A0"/>
                </a:solidFill>
                <a:latin typeface="Times New Roman" pitchFamily="18" charset="0"/>
                <a:cs typeface="Times New Roman" pitchFamily="18" charset="0"/>
              </a:rPr>
              <a:t> </a:t>
            </a:r>
            <a:r>
              <a:rPr lang="ru-RU" dirty="0" err="1" smtClean="0">
                <a:solidFill>
                  <a:srgbClr val="7030A0"/>
                </a:solidFill>
                <a:latin typeface="Times New Roman" pitchFamily="18" charset="0"/>
                <a:cs typeface="Times New Roman" pitchFamily="18" charset="0"/>
              </a:rPr>
              <a:t>айналдыратын</a:t>
            </a:r>
            <a:r>
              <a:rPr lang="ru-RU" dirty="0" smtClean="0">
                <a:solidFill>
                  <a:srgbClr val="7030A0"/>
                </a:solidFill>
                <a:latin typeface="Times New Roman" pitchFamily="18" charset="0"/>
                <a:cs typeface="Times New Roman" pitchFamily="18" charset="0"/>
              </a:rPr>
              <a:t> </a:t>
            </a:r>
            <a:r>
              <a:rPr lang="ru-RU" dirty="0" err="1" smtClean="0">
                <a:solidFill>
                  <a:srgbClr val="7030A0"/>
                </a:solidFill>
                <a:latin typeface="Times New Roman" pitchFamily="18" charset="0"/>
                <a:cs typeface="Times New Roman" pitchFamily="18" charset="0"/>
              </a:rPr>
              <a:t>жан</a:t>
            </a:r>
            <a:r>
              <a:rPr lang="ru-RU" dirty="0" smtClean="0">
                <a:solidFill>
                  <a:srgbClr val="7030A0"/>
                </a:solidFill>
                <a:latin typeface="Times New Roman" pitchFamily="18" charset="0"/>
                <a:cs typeface="Times New Roman" pitchFamily="18" charset="0"/>
              </a:rPr>
              <a:t> </a:t>
            </a:r>
            <a:r>
              <a:rPr lang="ru-RU" dirty="0" smtClean="0">
                <a:solidFill>
                  <a:srgbClr val="7030A0"/>
                </a:solidFill>
                <a:latin typeface="Times New Roman" pitchFamily="18" charset="0"/>
                <a:cs typeface="Times New Roman" pitchFamily="18" charset="0"/>
              </a:rPr>
              <a:t>болу </a:t>
            </a:r>
            <a:r>
              <a:rPr lang="ru-RU" dirty="0" err="1" smtClean="0">
                <a:solidFill>
                  <a:srgbClr val="7030A0"/>
                </a:solidFill>
                <a:latin typeface="Times New Roman" pitchFamily="18" charset="0"/>
                <a:cs typeface="Times New Roman" pitchFamily="18" charset="0"/>
              </a:rPr>
              <a:t>қажет</a:t>
            </a:r>
            <a:r>
              <a:rPr lang="ru-RU" dirty="0" smtClean="0">
                <a:solidFill>
                  <a:srgbClr val="7030A0"/>
                </a:solidFill>
                <a:latin typeface="Times New Roman" pitchFamily="18" charset="0"/>
                <a:cs typeface="Times New Roman" pitchFamily="18" charset="0"/>
              </a:rPr>
              <a:t> </a:t>
            </a:r>
            <a:r>
              <a:rPr lang="ru-RU" dirty="0" smtClean="0"/>
              <a:t/>
            </a:r>
            <a:br>
              <a:rPr lang="ru-RU" dirty="0" smtClean="0"/>
            </a:br>
            <a:endParaRPr lang="ru-RU" dirty="0"/>
          </a:p>
        </p:txBody>
      </p:sp>
      <p:sp>
        <p:nvSpPr>
          <p:cNvPr id="3" name="Объект 2"/>
          <p:cNvSpPr>
            <a:spLocks noGrp="1"/>
          </p:cNvSpPr>
          <p:nvPr>
            <p:ph idx="1"/>
          </p:nvPr>
        </p:nvSpPr>
        <p:spPr>
          <a:xfrm>
            <a:off x="179512" y="1600200"/>
            <a:ext cx="8712968" cy="5069160"/>
          </a:xfrm>
        </p:spPr>
        <p:style>
          <a:lnRef idx="1">
            <a:schemeClr val="accent2"/>
          </a:lnRef>
          <a:fillRef idx="2">
            <a:schemeClr val="accent2"/>
          </a:fillRef>
          <a:effectRef idx="1">
            <a:schemeClr val="accent2"/>
          </a:effectRef>
          <a:fontRef idx="minor">
            <a:schemeClr val="dk1"/>
          </a:fontRef>
        </p:style>
        <p:txBody>
          <a:bodyPr/>
          <a:lstStyle/>
          <a:p>
            <a:r>
              <a:rPr lang="kk-KZ" dirty="0" smtClean="0">
                <a:solidFill>
                  <a:srgbClr val="7030A0"/>
                </a:solidFill>
                <a:latin typeface="Times New Roman" pitchFamily="18" charset="0"/>
                <a:cs typeface="Times New Roman" pitchFamily="18" charset="0"/>
              </a:rPr>
              <a:t>Адам өзі ойлаған арман мақсатына қол жеткізу үшін еңбек пен білім өте маңызды.Тек армандап, қиялдап қою жеткіліксіз, алға қарай ұмтылу қажет.Сол арманға бағыт-бағдар беру тек ата-анаға берілген міндет емес мұғалімніңде шәкірттің өмірінен ойып алар орыны ерекше. Яғыни байланыс болу керек ата- ана мен мұғалім және оқушы. </a:t>
            </a:r>
            <a:endParaRPr lang="ru-RU"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785780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dirty="0">
                <a:solidFill>
                  <a:srgbClr val="0070C0"/>
                </a:solidFill>
                <a:latin typeface="Times New Roman" pitchFamily="18" charset="0"/>
                <a:cs typeface="Times New Roman" pitchFamily="18" charset="0"/>
              </a:rPr>
              <a:t>АКТ-</a:t>
            </a:r>
            <a:r>
              <a:rPr lang="ru-RU" dirty="0" err="1">
                <a:solidFill>
                  <a:srgbClr val="0070C0"/>
                </a:solidFill>
                <a:latin typeface="Times New Roman" pitchFamily="18" charset="0"/>
                <a:cs typeface="Times New Roman" pitchFamily="18" charset="0"/>
              </a:rPr>
              <a:t>ны</a:t>
            </a:r>
            <a:r>
              <a:rPr lang="ru-RU" dirty="0">
                <a:solidFill>
                  <a:srgbClr val="0070C0"/>
                </a:solidFill>
                <a:latin typeface="Times New Roman" pitchFamily="18" charset="0"/>
                <a:cs typeface="Times New Roman" pitchFamily="18" charset="0"/>
              </a:rPr>
              <a:t> </a:t>
            </a:r>
            <a:r>
              <a:rPr lang="ru-RU" dirty="0" err="1" smtClean="0">
                <a:solidFill>
                  <a:srgbClr val="0070C0"/>
                </a:solidFill>
                <a:latin typeface="Times New Roman" pitchFamily="18" charset="0"/>
                <a:cs typeface="Times New Roman" pitchFamily="18" charset="0"/>
              </a:rPr>
              <a:t>жетік,тиімді</a:t>
            </a:r>
            <a:r>
              <a:rPr lang="ru-RU" dirty="0" smtClean="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меңгеруі</a:t>
            </a:r>
            <a:r>
              <a:rPr lang="ru-RU" dirty="0">
                <a:solidFill>
                  <a:srgbClr val="0070C0"/>
                </a:solidFill>
                <a:latin typeface="Times New Roman" pitchFamily="18" charset="0"/>
                <a:cs typeface="Times New Roman" pitchFamily="18" charset="0"/>
              </a:rPr>
              <a:t> </a:t>
            </a:r>
            <a:r>
              <a:rPr lang="ru-RU" dirty="0" err="1">
                <a:solidFill>
                  <a:srgbClr val="0070C0"/>
                </a:solidFill>
                <a:latin typeface="Times New Roman" pitchFamily="18" charset="0"/>
                <a:cs typeface="Times New Roman" pitchFamily="18" charset="0"/>
              </a:rPr>
              <a:t>керек</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Объект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chor="t">
            <a:normAutofit/>
          </a:bodyPr>
          <a:lstStyle/>
          <a:p>
            <a:r>
              <a:rPr lang="ru-RU" sz="2400" b="1" i="1" dirty="0">
                <a:latin typeface="Times New Roman" pitchFamily="18" charset="0"/>
                <a:cs typeface="Times New Roman" pitchFamily="18" charset="0"/>
              </a:rPr>
              <a:t>«Технология» </a:t>
            </a:r>
            <a:r>
              <a:rPr lang="ru-RU" sz="2400" dirty="0" err="1" smtClean="0">
                <a:latin typeface="Times New Roman" pitchFamily="18" charset="0"/>
                <a:cs typeface="Times New Roman" pitchFamily="18" charset="0"/>
              </a:rPr>
              <a:t>гректің</a:t>
            </a:r>
            <a:r>
              <a:rPr lang="ru-RU" sz="2400" dirty="0" smtClean="0">
                <a:latin typeface="Times New Roman" pitchFamily="18" charset="0"/>
                <a:cs typeface="Times New Roman" pitchFamily="18" charset="0"/>
              </a:rPr>
              <a:t> </a:t>
            </a:r>
            <a:r>
              <a:rPr lang="ru-RU" sz="2400" b="1" i="1" dirty="0">
                <a:latin typeface="Times New Roman" pitchFamily="18" charset="0"/>
                <a:cs typeface="Times New Roman" pitchFamily="18" charset="0"/>
              </a:rPr>
              <a:t>«</a:t>
            </a:r>
            <a:r>
              <a:rPr lang="en-US" sz="2400" b="1" i="1" dirty="0" err="1" smtClean="0">
                <a:latin typeface="Times New Roman" pitchFamily="18" charset="0"/>
                <a:cs typeface="Times New Roman" pitchFamily="18" charset="0"/>
              </a:rPr>
              <a:t>teche</a:t>
            </a:r>
            <a:r>
              <a:rPr lang="en-US" sz="2400" b="1" i="1" dirty="0">
                <a:latin typeface="Times New Roman" pitchFamily="18" charset="0"/>
                <a:cs typeface="Times New Roman" pitchFamily="18" charset="0"/>
              </a:rPr>
              <a:t>»- </a:t>
            </a:r>
            <a:r>
              <a:rPr lang="ru-RU" sz="2400" dirty="0" err="1">
                <a:latin typeface="Times New Roman" pitchFamily="18" charset="0"/>
                <a:cs typeface="Times New Roman" pitchFamily="18" charset="0"/>
              </a:rPr>
              <a:t>өнер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шеберлік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және</a:t>
            </a:r>
            <a:r>
              <a:rPr lang="ru-RU" sz="2400" dirty="0">
                <a:latin typeface="Times New Roman" pitchFamily="18" charset="0"/>
                <a:cs typeface="Times New Roman" pitchFamily="18" charset="0"/>
              </a:rPr>
              <a:t> «</a:t>
            </a:r>
            <a:r>
              <a:rPr lang="en-US" sz="2400" b="1" i="1" dirty="0">
                <a:latin typeface="Times New Roman" pitchFamily="18" charset="0"/>
                <a:cs typeface="Times New Roman" pitchFamily="18" charset="0"/>
              </a:rPr>
              <a:t>logos»- </a:t>
            </a:r>
            <a:r>
              <a:rPr lang="ru-RU" sz="2400" dirty="0" err="1">
                <a:latin typeface="Times New Roman" pitchFamily="18" charset="0"/>
                <a:cs typeface="Times New Roman" pitchFamily="18" charset="0"/>
              </a:rPr>
              <a:t>ғылым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сөзінен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шыққан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яғни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шеберлік</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туралы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ғылым</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деген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мағнаны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білдіреді</a:t>
            </a:r>
            <a:r>
              <a:rPr lang="ru-RU" sz="2400" dirty="0" smtClean="0">
                <a:latin typeface="Times New Roman" pitchFamily="18" charset="0"/>
                <a:cs typeface="Times New Roman" pitchFamily="18" charset="0"/>
              </a:rPr>
              <a:t>.</a:t>
            </a:r>
          </a:p>
          <a:p>
            <a:r>
              <a:rPr lang="ru-RU" sz="2400" dirty="0" err="1">
                <a:latin typeface="Times New Roman" pitchFamily="18" charset="0"/>
                <a:cs typeface="Times New Roman" pitchFamily="18" charset="0"/>
              </a:rPr>
              <a:t>А</a:t>
            </a:r>
            <a:r>
              <a:rPr lang="ru-RU" sz="2400" dirty="0" err="1" smtClean="0">
                <a:latin typeface="Times New Roman" pitchFamily="18" charset="0"/>
                <a:cs typeface="Times New Roman" pitchFamily="18" charset="0"/>
              </a:rPr>
              <a:t>қпараттық</a:t>
            </a:r>
            <a:r>
              <a:rPr lang="ru-RU" sz="2400" dirty="0" smtClean="0">
                <a:latin typeface="Times New Roman" pitchFamily="18" charset="0"/>
                <a:cs typeface="Times New Roman" pitchFamily="18" charset="0"/>
              </a:rPr>
              <a:t> </a:t>
            </a:r>
            <a:r>
              <a:rPr lang="ru-RU" sz="2400" dirty="0" err="1">
                <a:latin typeface="Times New Roman" pitchFamily="18" charset="0"/>
                <a:cs typeface="Times New Roman" pitchFamily="18" charset="0"/>
              </a:rPr>
              <a:t>технологиялар</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дегеніміз</a:t>
            </a:r>
            <a:r>
              <a:rPr lang="ru-RU" sz="2400" dirty="0">
                <a:latin typeface="Times New Roman" pitchFamily="18" charset="0"/>
                <a:cs typeface="Times New Roman" pitchFamily="18" charset="0"/>
              </a:rPr>
              <a:t> –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ісінде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ақпараттарды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даярлап</a:t>
            </a:r>
            <a:r>
              <a:rPr lang="ru-RU" sz="2400" dirty="0">
                <a:latin typeface="Times New Roman" pitchFamily="18" charset="0"/>
                <a:cs typeface="Times New Roman" pitchFamily="18" charset="0"/>
              </a:rPr>
              <a:t>, оны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алушыға</a:t>
            </a:r>
            <a:r>
              <a:rPr lang="ru-RU" sz="2400" dirty="0">
                <a:latin typeface="Times New Roman" pitchFamily="18" charset="0"/>
                <a:cs typeface="Times New Roman" pitchFamily="18" charset="0"/>
              </a:rPr>
              <a:t> беру </a:t>
            </a:r>
            <a:r>
              <a:rPr lang="ru-RU" sz="2400" dirty="0" err="1">
                <a:latin typeface="Times New Roman" pitchFamily="18" charset="0"/>
                <a:cs typeface="Times New Roman" pitchFamily="18" charset="0"/>
              </a:rPr>
              <a:t>процесі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Бұл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процесті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іске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асырудың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негізгі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құралы</a:t>
            </a:r>
            <a:r>
              <a:rPr lang="ru-RU" sz="2400" dirty="0">
                <a:latin typeface="Times New Roman" pitchFamily="18" charset="0"/>
                <a:cs typeface="Times New Roman" pitchFamily="18" charset="0"/>
              </a:rPr>
              <a:t> компьютер </a:t>
            </a:r>
            <a:r>
              <a:rPr lang="ru-RU" sz="2400" dirty="0" err="1">
                <a:latin typeface="Times New Roman" pitchFamily="18" charset="0"/>
                <a:cs typeface="Times New Roman" pitchFamily="18" charset="0"/>
              </a:rPr>
              <a:t>болып</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табылады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сол</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себепті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қазіргі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мектепке</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шығармашылық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ізденіс</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қабілеті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дамыған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жаңа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педагогикалық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технологияларды</a:t>
            </a:r>
            <a:r>
              <a:rPr lang="ru-RU" sz="2400" dirty="0">
                <a:latin typeface="Times New Roman" pitchFamily="18" charset="0"/>
                <a:cs typeface="Times New Roman" pitchFamily="18" charset="0"/>
              </a:rPr>
              <a:t> жете </a:t>
            </a:r>
            <a:r>
              <a:rPr lang="ru-RU" sz="2400" dirty="0" err="1">
                <a:latin typeface="Times New Roman" pitchFamily="18" charset="0"/>
                <a:cs typeface="Times New Roman" pitchFamily="18" charset="0"/>
              </a:rPr>
              <a:t>меңгерген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мамандық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шеберлігі</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қалыптасқан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жаңа</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ақпараттық</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технологиялардың</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тілін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білетін</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мұғалім</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қажет</a:t>
            </a:r>
            <a:r>
              <a:rPr lang="ru-RU" sz="2400" dirty="0">
                <a:latin typeface="Times New Roman" pitchFamily="18" charset="0"/>
                <a:cs typeface="Times New Roman" pitchFamily="18" charset="0"/>
              </a:rPr>
              <a:t>.</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864135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style>
          <a:lnRef idx="1">
            <a:schemeClr val="accent1"/>
          </a:lnRef>
          <a:fillRef idx="2">
            <a:schemeClr val="accent1"/>
          </a:fillRef>
          <a:effectRef idx="1">
            <a:schemeClr val="accent1"/>
          </a:effectRef>
          <a:fontRef idx="minor">
            <a:schemeClr val="dk1"/>
          </a:fontRef>
        </p:style>
        <p:txBody>
          <a:bodyPr/>
          <a:lstStyle/>
          <a:p>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Адамзат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ХХІ </a:t>
            </a:r>
            <a:r>
              <a:rPr lang="ru-RU" dirty="0" err="1">
                <a:latin typeface="Times New Roman" pitchFamily="18" charset="0"/>
                <a:cs typeface="Times New Roman" pitchFamily="18" charset="0"/>
              </a:rPr>
              <a:t>ғасыр-жаңа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технологиялар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ғасыры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болмақ</a:t>
            </a:r>
            <a:r>
              <a:rPr lang="ru-RU" dirty="0">
                <a:latin typeface="Times New Roman" pitchFamily="18" charset="0"/>
                <a:cs typeface="Times New Roman" pitchFamily="18" charset="0"/>
              </a:rPr>
              <a:t>, ал осы </a:t>
            </a:r>
            <a:r>
              <a:rPr lang="ru-RU" dirty="0" err="1">
                <a:latin typeface="Times New Roman" pitchFamily="18" charset="0"/>
                <a:cs typeface="Times New Roman" pitchFamily="18" charset="0"/>
              </a:rPr>
              <a:t>жаңа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технологияларды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енгізу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игеру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жетілдіру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бүгінгі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ұрпақтың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қолында</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Ал </a:t>
            </a:r>
            <a:r>
              <a:rPr lang="ru-RU" dirty="0" err="1">
                <a:latin typeface="Times New Roman" pitchFamily="18" charset="0"/>
                <a:cs typeface="Times New Roman" pitchFamily="18" charset="0"/>
              </a:rPr>
              <a:t>жас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ұрпақтың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тағдыры</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яғни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ұстаздардың</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қолында</a:t>
            </a:r>
            <a:r>
              <a:rPr lang="ru-RU" dirty="0">
                <a:latin typeface="Times New Roman" pitchFamily="18" charset="0"/>
                <a:cs typeface="Times New Roman" pitchFamily="18" charset="0"/>
              </a:rPr>
              <a:t>»</a:t>
            </a:r>
          </a:p>
        </p:txBody>
      </p:sp>
    </p:spTree>
    <p:extLst>
      <p:ext uri="{BB962C8B-B14F-4D97-AF65-F5344CB8AC3E}">
        <p14:creationId xmlns:p14="http://schemas.microsoft.com/office/powerpoint/2010/main" val="167821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dirty="0" smtClean="0"/>
              <a:t/>
            </a:r>
            <a:br>
              <a:rPr lang="ru-RU" dirty="0" smtClean="0"/>
            </a:br>
            <a:r>
              <a:rPr lang="ru-RU" dirty="0" err="1" smtClean="0">
                <a:solidFill>
                  <a:schemeClr val="accent5">
                    <a:lumMod val="50000"/>
                  </a:schemeClr>
                </a:solidFill>
                <a:latin typeface="Times New Roman" pitchFamily="18" charset="0"/>
                <a:cs typeface="Times New Roman" pitchFamily="18" charset="0"/>
              </a:rPr>
              <a:t>Төзімді</a:t>
            </a:r>
            <a:r>
              <a:rPr lang="ru-RU" dirty="0" smtClean="0">
                <a:solidFill>
                  <a:schemeClr val="accent5">
                    <a:lumMod val="50000"/>
                  </a:schemeClr>
                </a:solidFill>
                <a:latin typeface="Times New Roman" pitchFamily="18" charset="0"/>
                <a:cs typeface="Times New Roman" pitchFamily="18" charset="0"/>
              </a:rPr>
              <a:t> </a:t>
            </a:r>
            <a:r>
              <a:rPr lang="ru-RU" dirty="0" err="1" smtClean="0">
                <a:solidFill>
                  <a:schemeClr val="accent5">
                    <a:lumMod val="50000"/>
                  </a:schemeClr>
                </a:solidFill>
                <a:latin typeface="Times New Roman" pitchFamily="18" charset="0"/>
                <a:cs typeface="Times New Roman" pitchFamily="18" charset="0"/>
              </a:rPr>
              <a:t>еңбекқор,мәдениетті</a:t>
            </a:r>
            <a:r>
              <a:rPr lang="ru-RU" dirty="0" smtClean="0">
                <a:solidFill>
                  <a:schemeClr val="accent5">
                    <a:lumMod val="50000"/>
                  </a:schemeClr>
                </a:solidFill>
                <a:latin typeface="Times New Roman" pitchFamily="18" charset="0"/>
                <a:cs typeface="Times New Roman" pitchFamily="18" charset="0"/>
              </a:rPr>
              <a:t> </a:t>
            </a:r>
            <a:r>
              <a:rPr lang="ru-RU" dirty="0" err="1">
                <a:solidFill>
                  <a:schemeClr val="accent5">
                    <a:lumMod val="50000"/>
                  </a:schemeClr>
                </a:solidFill>
                <a:latin typeface="Times New Roman" pitchFamily="18" charset="0"/>
                <a:cs typeface="Times New Roman" pitchFamily="18" charset="0"/>
              </a:rPr>
              <a:t>болуы</a:t>
            </a:r>
            <a:r>
              <a:rPr lang="ru-RU" dirty="0">
                <a:solidFill>
                  <a:schemeClr val="accent5">
                    <a:lumMod val="50000"/>
                  </a:schemeClr>
                </a:solidFill>
                <a:latin typeface="Times New Roman" pitchFamily="18" charset="0"/>
                <a:cs typeface="Times New Roman" pitchFamily="18" charset="0"/>
              </a:rPr>
              <a:t> </a:t>
            </a:r>
            <a:r>
              <a:rPr lang="ru-RU" dirty="0" err="1">
                <a:solidFill>
                  <a:schemeClr val="accent5">
                    <a:lumMod val="50000"/>
                  </a:schemeClr>
                </a:solidFill>
                <a:latin typeface="Times New Roman" pitchFamily="18" charset="0"/>
                <a:cs typeface="Times New Roman" pitchFamily="18" charset="0"/>
              </a:rPr>
              <a:t>тиіс</a:t>
            </a:r>
            <a:r>
              <a:rPr lang="ru-RU" dirty="0"/>
              <a:t/>
            </a:r>
            <a:br>
              <a:rPr lang="ru-RU" dirty="0"/>
            </a:br>
            <a:endParaRPr lang="ru-RU" dirty="0"/>
          </a:p>
        </p:txBody>
      </p:sp>
      <p:sp>
        <p:nvSpPr>
          <p:cNvPr id="3" name="Объект 2"/>
          <p:cNvSpPr>
            <a:spLocks noGrp="1"/>
          </p:cNvSpPr>
          <p:nvPr>
            <p:ph idx="1"/>
          </p:nvPr>
        </p:nvSpPr>
        <p:spPr>
          <a:xfrm>
            <a:off x="107504" y="1484784"/>
            <a:ext cx="8928992" cy="5256584"/>
          </a:xfrm>
        </p:spPr>
        <p:style>
          <a:lnRef idx="1">
            <a:schemeClr val="accent1"/>
          </a:lnRef>
          <a:fillRef idx="2">
            <a:schemeClr val="accent1"/>
          </a:fillRef>
          <a:effectRef idx="1">
            <a:schemeClr val="accent1"/>
          </a:effectRef>
          <a:fontRef idx="minor">
            <a:schemeClr val="dk1"/>
          </a:fontRef>
        </p:style>
        <p:txBody>
          <a:bodyPr>
            <a:normAutofit/>
          </a:bodyPr>
          <a:lstStyle/>
          <a:p>
            <a:r>
              <a:rPr lang="kk-KZ" sz="2800" dirty="0" smtClean="0">
                <a:latin typeface="Times New Roman" pitchFamily="18" charset="0"/>
                <a:cs typeface="Times New Roman" pitchFamily="18" charset="0"/>
              </a:rPr>
              <a:t>Төзімділік- қиын жағдайларды жеңе </a:t>
            </a:r>
            <a:r>
              <a:rPr lang="kk-KZ" sz="2800" dirty="0">
                <a:latin typeface="Times New Roman" pitchFamily="18" charset="0"/>
                <a:cs typeface="Times New Roman" pitchFamily="18" charset="0"/>
              </a:rPr>
              <a:t>білу. </a:t>
            </a:r>
            <a:r>
              <a:rPr lang="kk-KZ" sz="2800" b="1" i="1" dirty="0">
                <a:latin typeface="Times New Roman" pitchFamily="18" charset="0"/>
                <a:cs typeface="Times New Roman" pitchFamily="18" charset="0"/>
              </a:rPr>
              <a:t>Төзімділік</a:t>
            </a:r>
            <a:r>
              <a:rPr lang="kk-KZ" sz="2800" dirty="0">
                <a:latin typeface="Times New Roman" pitchFamily="18" charset="0"/>
                <a:cs typeface="Times New Roman" pitchFamily="18" charset="0"/>
              </a:rPr>
              <a:t> - бұл батут емес, онда сіз бір сәтте төмен түсіп, екінші сәтке жоғары жүресіз. Бұл карта жоқ тауға шығу сияқты. Бұл сізге уақытты, күшті және айналаңыздағы адамдардың көмегін қажет етеді, демек, сіз жолда сәтсіздіктерге тап боласыз. Бірақ ақыр соңында сіз </a:t>
            </a:r>
            <a:r>
              <a:rPr lang="kk-KZ" sz="2800" b="1" i="1" dirty="0">
                <a:latin typeface="Times New Roman" pitchFamily="18" charset="0"/>
                <a:cs typeface="Times New Roman" pitchFamily="18" charset="0"/>
              </a:rPr>
              <a:t>шыңға жетесіз және өзіңіздің қаншалықты жеткендігіңізге көз жібересіз</a:t>
            </a:r>
            <a:r>
              <a:rPr lang="kk-KZ" sz="2800" dirty="0">
                <a:latin typeface="Times New Roman" pitchFamily="18" charset="0"/>
                <a:cs typeface="Times New Roman" pitchFamily="18" charset="0"/>
              </a:rPr>
              <a:t>.</a:t>
            </a:r>
          </a:p>
          <a:p>
            <a:pPr marL="0" indent="0">
              <a:buNone/>
            </a:pPr>
            <a:r>
              <a:rPr lang="kk-KZ" sz="2800" dirty="0">
                <a:latin typeface="Times New Roman" pitchFamily="18" charset="0"/>
                <a:cs typeface="Times New Roman" pitchFamily="18" charset="0"/>
              </a:rPr>
              <a:t> </a:t>
            </a:r>
            <a:r>
              <a:rPr lang="kk-KZ"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Мәдениет</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адамның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өз</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қолымен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ақыл-ойымен</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p>
          <a:p>
            <a:pPr marL="0" indent="0">
              <a:buNone/>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жасағандары</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жасап</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жатқандарының</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бәрін</a:t>
            </a:r>
            <a:r>
              <a:rPr lang="ru-RU" sz="2800" dirty="0">
                <a:latin typeface="Times New Roman" pitchFamily="18" charset="0"/>
                <a:cs typeface="Times New Roman" pitchFamily="18" charset="0"/>
              </a:rPr>
              <a:t> </a:t>
            </a:r>
            <a:r>
              <a:rPr lang="ru-RU" sz="2800" dirty="0" err="1">
                <a:latin typeface="Times New Roman" pitchFamily="18" charset="0"/>
                <a:cs typeface="Times New Roman" pitchFamily="18" charset="0"/>
              </a:rPr>
              <a:t>түгел</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p>
          <a:p>
            <a:pPr marL="0" indent="0">
              <a:buNone/>
            </a:pP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қамтиды</a:t>
            </a:r>
            <a:r>
              <a:rPr lang="ru-RU" sz="2800" dirty="0">
                <a:latin typeface="Times New Roman" pitchFamily="18" charset="0"/>
                <a:cs typeface="Times New Roman" pitchFamily="18" charset="0"/>
              </a:rPr>
              <a:t>.</a:t>
            </a:r>
          </a:p>
        </p:txBody>
      </p:sp>
    </p:spTree>
    <p:extLst>
      <p:ext uri="{BB962C8B-B14F-4D97-AF65-F5344CB8AC3E}">
        <p14:creationId xmlns:p14="http://schemas.microsoft.com/office/powerpoint/2010/main" val="476972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just"/>
            <a:r>
              <a:rPr lang="ru-RU" dirty="0" smtClean="0"/>
              <a:t/>
            </a:r>
            <a:br>
              <a:rPr lang="ru-RU" dirty="0" smtClean="0"/>
            </a:br>
            <a:r>
              <a:rPr lang="ru-RU" sz="4000" dirty="0" smtClean="0">
                <a:solidFill>
                  <a:srgbClr val="7030A0"/>
                </a:solidFill>
                <a:latin typeface="Times New Roman" pitchFamily="18" charset="0"/>
                <a:cs typeface="Times New Roman" pitchFamily="18" charset="0"/>
              </a:rPr>
              <a:t>Ой-</a:t>
            </a:r>
            <a:r>
              <a:rPr lang="ru-RU" sz="4000" dirty="0" err="1" smtClean="0">
                <a:solidFill>
                  <a:srgbClr val="7030A0"/>
                </a:solidFill>
                <a:latin typeface="Times New Roman" pitchFamily="18" charset="0"/>
                <a:cs typeface="Times New Roman" pitchFamily="18" charset="0"/>
              </a:rPr>
              <a:t>өрісі</a:t>
            </a:r>
            <a:r>
              <a:rPr lang="ru-RU" sz="4000" dirty="0" smtClean="0">
                <a:solidFill>
                  <a:srgbClr val="7030A0"/>
                </a:solidFill>
                <a:latin typeface="Times New Roman" pitchFamily="18" charset="0"/>
                <a:cs typeface="Times New Roman" pitchFamily="18" charset="0"/>
              </a:rPr>
              <a:t> </a:t>
            </a:r>
            <a:r>
              <a:rPr lang="ru-RU" sz="4000" dirty="0" err="1">
                <a:solidFill>
                  <a:srgbClr val="7030A0"/>
                </a:solidFill>
                <a:latin typeface="Times New Roman" pitchFamily="18" charset="0"/>
                <a:cs typeface="Times New Roman" pitchFamily="18" charset="0"/>
              </a:rPr>
              <a:t>жан-жақты</a:t>
            </a:r>
            <a:r>
              <a:rPr lang="ru-RU" sz="4000" dirty="0">
                <a:solidFill>
                  <a:srgbClr val="7030A0"/>
                </a:solidFill>
                <a:latin typeface="Times New Roman" pitchFamily="18" charset="0"/>
                <a:cs typeface="Times New Roman" pitchFamily="18" charset="0"/>
              </a:rPr>
              <a:t> </a:t>
            </a:r>
            <a:r>
              <a:rPr lang="ru-RU" sz="4000" dirty="0" err="1">
                <a:solidFill>
                  <a:srgbClr val="7030A0"/>
                </a:solidFill>
                <a:latin typeface="Times New Roman" pitchFamily="18" charset="0"/>
                <a:cs typeface="Times New Roman" pitchFamily="18" charset="0"/>
              </a:rPr>
              <a:t>болуы</a:t>
            </a:r>
            <a:r>
              <a:rPr lang="ru-RU" sz="4000" dirty="0">
                <a:solidFill>
                  <a:srgbClr val="7030A0"/>
                </a:solidFill>
                <a:latin typeface="Times New Roman" pitchFamily="18" charset="0"/>
                <a:cs typeface="Times New Roman" pitchFamily="18" charset="0"/>
              </a:rPr>
              <a:t> </a:t>
            </a:r>
            <a:r>
              <a:rPr lang="ru-RU" sz="4000" dirty="0" err="1">
                <a:solidFill>
                  <a:srgbClr val="7030A0"/>
                </a:solidFill>
                <a:latin typeface="Times New Roman" pitchFamily="18" charset="0"/>
                <a:cs typeface="Times New Roman" pitchFamily="18" charset="0"/>
              </a:rPr>
              <a:t>өте</a:t>
            </a:r>
            <a:r>
              <a:rPr lang="ru-RU" sz="4000" dirty="0">
                <a:solidFill>
                  <a:srgbClr val="7030A0"/>
                </a:solidFill>
                <a:latin typeface="Times New Roman" pitchFamily="18" charset="0"/>
                <a:cs typeface="Times New Roman" pitchFamily="18" charset="0"/>
              </a:rPr>
              <a:t> </a:t>
            </a:r>
            <a:r>
              <a:rPr lang="ru-RU" sz="4000" dirty="0" err="1">
                <a:solidFill>
                  <a:srgbClr val="7030A0"/>
                </a:solidFill>
                <a:latin typeface="Times New Roman" pitchFamily="18" charset="0"/>
                <a:cs typeface="Times New Roman" pitchFamily="18" charset="0"/>
              </a:rPr>
              <a:t>маңызды</a:t>
            </a:r>
            <a:r>
              <a:rPr lang="ru-RU" dirty="0"/>
              <a:t/>
            </a:r>
            <a:br>
              <a:rPr lang="ru-RU" dirty="0"/>
            </a:br>
            <a:endParaRPr lang="ru-RU" dirty="0"/>
          </a:p>
        </p:txBody>
      </p:sp>
      <p:sp>
        <p:nvSpPr>
          <p:cNvPr id="3" name="Объект 2"/>
          <p:cNvSpPr>
            <a:spLocks noGrp="1"/>
          </p:cNvSpPr>
          <p:nvPr>
            <p:ph idx="1"/>
          </p:nvPr>
        </p:nvSpPr>
        <p:spPr>
          <a:xfrm>
            <a:off x="179512" y="1340768"/>
            <a:ext cx="8856984" cy="54006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endParaRPr lang="kk-KZ" dirty="0" smtClean="0"/>
          </a:p>
          <a:p>
            <a:r>
              <a:rPr lang="ru-RU" dirty="0" err="1">
                <a:latin typeface="Times New Roman" pitchFamily="18" charset="0"/>
                <a:cs typeface="Times New Roman" pitchFamily="18" charset="0"/>
              </a:rPr>
              <a:t>Мұғалім</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басқа</a:t>
            </a:r>
            <a:r>
              <a:rPr lang="ru-RU" dirty="0">
                <a:latin typeface="Times New Roman" pitchFamily="18" charset="0"/>
                <a:cs typeface="Times New Roman" pitchFamily="18" charset="0"/>
              </a:rPr>
              <a:t> сала </a:t>
            </a:r>
            <a:r>
              <a:rPr lang="ru-RU" dirty="0" err="1">
                <a:latin typeface="Times New Roman" pitchFamily="18" charset="0"/>
                <a:cs typeface="Times New Roman" pitchFamily="18" charset="0"/>
              </a:rPr>
              <a:t>мамандықтарына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қиын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ізгілікті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мамандықтардың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Себебі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міндет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маңызды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мәселе</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еліміздің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ертеңі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саналатын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ұрпаққа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сапалы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тәрбие</a:t>
            </a:r>
            <a:r>
              <a:rPr lang="ru-RU" dirty="0">
                <a:latin typeface="Times New Roman" pitchFamily="18" charset="0"/>
                <a:cs typeface="Times New Roman" pitchFamily="18" charset="0"/>
              </a:rPr>
              <a:t> беру. </a:t>
            </a:r>
            <a:r>
              <a:rPr lang="ru-RU" dirty="0" err="1">
                <a:latin typeface="Times New Roman" pitchFamily="18" charset="0"/>
                <a:cs typeface="Times New Roman" pitchFamily="18" charset="0"/>
              </a:rPr>
              <a:t>Бауыржан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Момышұлының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Ұстаздық</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ұлы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құрмет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Себебі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ұрпақтарды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ұстаз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тәрбиелейді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Болашақтың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басшысын</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данасын</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ғалымын</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еңбекқор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егіншісін</a:t>
            </a:r>
            <a:r>
              <a:rPr lang="ru-RU" dirty="0">
                <a:latin typeface="Times New Roman" pitchFamily="18" charset="0"/>
                <a:cs typeface="Times New Roman" pitchFamily="18" charset="0"/>
              </a:rPr>
              <a:t> де, </a:t>
            </a:r>
            <a:r>
              <a:rPr lang="ru-RU" dirty="0" err="1">
                <a:latin typeface="Times New Roman" pitchFamily="18" charset="0"/>
                <a:cs typeface="Times New Roman" pitchFamily="18" charset="0"/>
              </a:rPr>
              <a:t>кеншісін</a:t>
            </a:r>
            <a:r>
              <a:rPr lang="ru-RU" dirty="0">
                <a:latin typeface="Times New Roman" pitchFamily="18" charset="0"/>
                <a:cs typeface="Times New Roman" pitchFamily="18" charset="0"/>
              </a:rPr>
              <a:t> де </a:t>
            </a:r>
            <a:r>
              <a:rPr lang="ru-RU" dirty="0" err="1">
                <a:latin typeface="Times New Roman" pitchFamily="18" charset="0"/>
                <a:cs typeface="Times New Roman" pitchFamily="18" charset="0"/>
              </a:rPr>
              <a:t>ұстаз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өсіреді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дегеніндей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ертеңгі</a:t>
            </a:r>
            <a:r>
              <a:rPr lang="ru-RU" dirty="0">
                <a:latin typeface="Times New Roman" pitchFamily="18" charset="0"/>
                <a:cs typeface="Times New Roman" pitchFamily="18" charset="0"/>
              </a:rPr>
              <a:t> ел </a:t>
            </a:r>
            <a:r>
              <a:rPr lang="ru-RU" dirty="0" err="1">
                <a:latin typeface="Times New Roman" pitchFamily="18" charset="0"/>
                <a:cs typeface="Times New Roman" pitchFamily="18" charset="0"/>
              </a:rPr>
              <a:t>тұтқасы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тәрбиелеу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міндеті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бүгінгі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ұстаздар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қауымның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мойнында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Мектептің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жүрегі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мұғалім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Шәкірттерін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нәрімен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сусындатып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тәлім-тәрбие</a:t>
            </a:r>
            <a:r>
              <a:rPr lang="ru-RU" dirty="0">
                <a:latin typeface="Times New Roman" pitchFamily="18" charset="0"/>
                <a:cs typeface="Times New Roman" pitchFamily="18" charset="0"/>
              </a:rPr>
              <a:t> беру, </a:t>
            </a:r>
            <a:r>
              <a:rPr lang="ru-RU" dirty="0" err="1">
                <a:latin typeface="Times New Roman" pitchFamily="18" charset="0"/>
                <a:cs typeface="Times New Roman" pitchFamily="18" charset="0"/>
              </a:rPr>
              <a:t>жақсы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қасиеттерді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дарытып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адамгершілік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рухта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бағыт-бағдар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беруде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ұстаздың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еңбегі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зор</a:t>
            </a:r>
            <a:r>
              <a:rPr lang="ru-RU" dirty="0" smtClean="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8841852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822</Words>
  <Application>Microsoft Office PowerPoint</Application>
  <PresentationFormat>Экран (4:3)</PresentationFormat>
  <Paragraphs>60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Жаңашыл ұстаз</vt:lpstr>
      <vt:lpstr>Презентация PowerPoint</vt:lpstr>
      <vt:lpstr>Жаңашыл мұғалім қандай болу қажет?</vt:lpstr>
      <vt:lpstr>Талдау жасайтын болсақ</vt:lpstr>
      <vt:lpstr> Арманды ақиқатқа айналдыратын жан болу қажет  </vt:lpstr>
      <vt:lpstr>АКТ-ны жетік,тиімді меңгеруі керек </vt:lpstr>
      <vt:lpstr>Презентация PowerPoint</vt:lpstr>
      <vt:lpstr> Төзімді еңбекқор,мәдениетті болуы тиіс </vt:lpstr>
      <vt:lpstr> Ой-өрісі жан-жақты болуы өте маңызды </vt:lpstr>
      <vt:lpstr>Презентация PowerPoint</vt:lpstr>
      <vt:lpstr>Қорытынды</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Жаңашыл ұстаз</dc:title>
  <dc:creator>Acer</dc:creator>
  <cp:lastModifiedBy>Acer</cp:lastModifiedBy>
  <cp:revision>16</cp:revision>
  <dcterms:created xsi:type="dcterms:W3CDTF">2021-04-14T16:23:06Z</dcterms:created>
  <dcterms:modified xsi:type="dcterms:W3CDTF">2021-04-18T18:12:51Z</dcterms:modified>
</cp:coreProperties>
</file>