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700809"/>
            <a:ext cx="7772400" cy="2736304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kk-KZ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Сабақтың тақырыбы: </a:t>
            </a:r>
            <a:br>
              <a:rPr lang="kk-KZ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Балық аулайды</a:t>
            </a:r>
            <a:br>
              <a:rPr lang="kk-KZ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(Рыбалка)</a:t>
            </a:r>
            <a:endParaRPr lang="ru-RU" sz="4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229200"/>
            <a:ext cx="6400800" cy="1008112"/>
          </a:xfrm>
        </p:spPr>
        <p:txBody>
          <a:bodyPr>
            <a:normAutofit/>
          </a:bodyPr>
          <a:lstStyle/>
          <a:p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Қазақ тілі. №2 кітап 89-91 беттер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760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5400" i="1" dirty="0" smtClean="0">
                <a:solidFill>
                  <a:srgbClr val="FF0000"/>
                </a:solidFill>
              </a:rPr>
              <a:t>Жиырма бірінші сәуір</a:t>
            </a:r>
          </a:p>
          <a:p>
            <a:pPr marL="0" indent="0" algn="ctr">
              <a:buNone/>
            </a:pPr>
            <a:r>
              <a:rPr lang="kk-KZ" sz="5400" i="1" dirty="0" smtClean="0">
                <a:solidFill>
                  <a:srgbClr val="FF0000"/>
                </a:solidFill>
              </a:rPr>
              <a:t>Балық аулайды</a:t>
            </a:r>
            <a:endParaRPr lang="ru-RU" sz="54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936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kk-KZ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Жаңа сөздер</a:t>
            </a:r>
            <a:endParaRPr lang="ru-RU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5373216"/>
            <a:ext cx="8229600" cy="100811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kk-KZ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Аулау – ловить                 қармақ – удочка, </a:t>
            </a:r>
          </a:p>
          <a:p>
            <a:pPr marL="0" indent="0" algn="ctr">
              <a:buNone/>
            </a:pPr>
            <a:r>
              <a:rPr lang="kk-KZ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крючок</a:t>
            </a:r>
            <a:endParaRPr lang="ru-RU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916832"/>
            <a:ext cx="3672408" cy="324036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916832"/>
            <a:ext cx="3888432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114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kk-KZ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Дұрыс айт! Произноси правильно!</a:t>
            </a:r>
            <a:endParaRPr lang="ru-RU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1"/>
            <a:ext cx="8229600" cy="2808312"/>
          </a:xfrm>
        </p:spPr>
        <p:txBody>
          <a:bodyPr/>
          <a:lstStyle/>
          <a:p>
            <a:pPr marL="0" indent="0" algn="ctr">
              <a:buNone/>
            </a:pPr>
            <a:r>
              <a:rPr lang="kk-KZ" b="1" i="1" dirty="0" smtClean="0">
                <a:solidFill>
                  <a:srgbClr val="FF0000"/>
                </a:solidFill>
                <a:cs typeface="Times New Roman" pitchFamily="18" charset="0"/>
              </a:rPr>
              <a:t>Балық – рыба</a:t>
            </a:r>
          </a:p>
          <a:p>
            <a:pPr marL="0" indent="0" algn="ctr">
              <a:buNone/>
            </a:pPr>
            <a:r>
              <a:rPr lang="kk-KZ" b="1" i="1" dirty="0" smtClean="0">
                <a:solidFill>
                  <a:srgbClr val="FF0000"/>
                </a:solidFill>
                <a:cs typeface="Times New Roman" pitchFamily="18" charset="0"/>
              </a:rPr>
              <a:t>Аулау – ловить </a:t>
            </a:r>
          </a:p>
          <a:p>
            <a:pPr marL="0" indent="0" algn="ctr">
              <a:buNone/>
            </a:pPr>
            <a:r>
              <a:rPr lang="kk-KZ" b="1" i="1" dirty="0" smtClean="0">
                <a:solidFill>
                  <a:srgbClr val="FF0000"/>
                </a:solidFill>
                <a:cs typeface="Times New Roman" pitchFamily="18" charset="0"/>
              </a:rPr>
              <a:t>Қармақ – удочка </a:t>
            </a:r>
          </a:p>
          <a:p>
            <a:pPr marL="0" indent="0" algn="ctr">
              <a:buNone/>
            </a:pPr>
            <a:r>
              <a:rPr lang="kk-KZ" b="1" i="1" dirty="0" smtClean="0">
                <a:solidFill>
                  <a:srgbClr val="FF0000"/>
                </a:solidFill>
                <a:cs typeface="Times New Roman" pitchFamily="18" charset="0"/>
              </a:rPr>
              <a:t>Алып кетіңізші – заберите, пожалуйста</a:t>
            </a:r>
            <a:endParaRPr lang="ru-RU" b="1" i="1" dirty="0">
              <a:solidFill>
                <a:srgbClr val="FF0000"/>
              </a:solidFill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4509120"/>
            <a:ext cx="3071792" cy="187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298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72816"/>
            <a:ext cx="8147248" cy="2592287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kk-KZ" b="1" i="1" dirty="0" smtClean="0">
                <a:solidFill>
                  <a:srgbClr val="7030A0"/>
                </a:solidFill>
              </a:rPr>
              <a:t>Мен балық аулай</a:t>
            </a:r>
            <a:r>
              <a:rPr lang="kk-KZ" b="1" i="1" dirty="0" smtClean="0">
                <a:solidFill>
                  <a:srgbClr val="FF0000"/>
                </a:solidFill>
              </a:rPr>
              <a:t>+МЫН</a:t>
            </a:r>
            <a:r>
              <a:rPr lang="kk-KZ" b="1" i="1" dirty="0" smtClean="0">
                <a:solidFill>
                  <a:srgbClr val="7030A0"/>
                </a:solidFill>
              </a:rPr>
              <a:t>  (Я ловлю рыбу)</a:t>
            </a:r>
          </a:p>
          <a:p>
            <a:pPr marL="0" indent="0" algn="ctr">
              <a:buNone/>
            </a:pPr>
            <a:r>
              <a:rPr lang="kk-KZ" b="1" i="1" dirty="0" smtClean="0">
                <a:solidFill>
                  <a:srgbClr val="7030A0"/>
                </a:solidFill>
              </a:rPr>
              <a:t>Сен балық аулай</a:t>
            </a:r>
            <a:r>
              <a:rPr lang="kk-KZ" b="1" i="1" dirty="0" smtClean="0">
                <a:solidFill>
                  <a:srgbClr val="FF0000"/>
                </a:solidFill>
              </a:rPr>
              <a:t>+СЫҢ</a:t>
            </a:r>
            <a:r>
              <a:rPr lang="kk-KZ" b="1" i="1" dirty="0" smtClean="0">
                <a:solidFill>
                  <a:srgbClr val="7030A0"/>
                </a:solidFill>
              </a:rPr>
              <a:t>  (Ты ловишь рыбу)</a:t>
            </a:r>
          </a:p>
          <a:p>
            <a:pPr marL="0" indent="0" algn="ctr">
              <a:buNone/>
            </a:pPr>
            <a:r>
              <a:rPr lang="kk-KZ" b="1" i="1" dirty="0" smtClean="0">
                <a:solidFill>
                  <a:srgbClr val="7030A0"/>
                </a:solidFill>
              </a:rPr>
              <a:t>Сіз балық аулай</a:t>
            </a:r>
            <a:r>
              <a:rPr lang="kk-KZ" b="1" i="1" dirty="0" smtClean="0">
                <a:solidFill>
                  <a:srgbClr val="FF0000"/>
                </a:solidFill>
              </a:rPr>
              <a:t>+СЫЗ</a:t>
            </a:r>
            <a:r>
              <a:rPr lang="kk-KZ" b="1" i="1" dirty="0" smtClean="0">
                <a:solidFill>
                  <a:srgbClr val="7030A0"/>
                </a:solidFill>
              </a:rPr>
              <a:t>  (Вы ловите рыбу)</a:t>
            </a:r>
          </a:p>
          <a:p>
            <a:pPr marL="0" indent="0" algn="ctr">
              <a:buNone/>
            </a:pPr>
            <a:r>
              <a:rPr lang="kk-KZ" b="1" i="1" dirty="0" smtClean="0">
                <a:solidFill>
                  <a:srgbClr val="7030A0"/>
                </a:solidFill>
              </a:rPr>
              <a:t>Ол балық аулай</a:t>
            </a:r>
            <a:r>
              <a:rPr lang="kk-KZ" b="1" i="1" dirty="0" smtClean="0">
                <a:solidFill>
                  <a:srgbClr val="FF0000"/>
                </a:solidFill>
              </a:rPr>
              <a:t>+ДЫ</a:t>
            </a:r>
            <a:r>
              <a:rPr lang="kk-KZ" b="1" i="1" dirty="0" smtClean="0">
                <a:solidFill>
                  <a:srgbClr val="7030A0"/>
                </a:solidFill>
              </a:rPr>
              <a:t>  (Он (она) ловит рыбу)</a:t>
            </a:r>
            <a:endParaRPr lang="ru-RU" b="1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7460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kk-KZ" sz="4000" b="1" i="1" dirty="0" smtClean="0">
                <a:solidFill>
                  <a:schemeClr val="tx1"/>
                </a:solidFill>
              </a:rPr>
              <a:t>1-тапсырма, 89 бет</a:t>
            </a:r>
            <a:endParaRPr lang="ru-RU" sz="4000" b="1" i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2800" b="1" i="1" dirty="0" smtClean="0">
                <a:solidFill>
                  <a:srgbClr val="FF0000"/>
                </a:solidFill>
              </a:rPr>
              <a:t>Мәтін кім туралы екенін айт. Қандай жаңа сөздер естідің?</a:t>
            </a:r>
          </a:p>
          <a:p>
            <a:pPr marL="0" indent="0" algn="ctr">
              <a:buNone/>
            </a:pPr>
            <a:r>
              <a:rPr lang="kk-KZ" sz="2800" b="1" i="1" dirty="0" smtClean="0"/>
              <a:t>(Скажи, о ком идет речь в тексте. Какие новые слова ты услышал?)</a:t>
            </a:r>
            <a:endParaRPr lang="ru-RU" sz="2800" b="1" i="1" dirty="0"/>
          </a:p>
        </p:txBody>
      </p:sp>
    </p:spTree>
    <p:extLst>
      <p:ext uri="{BB962C8B-B14F-4D97-AF65-F5344CB8AC3E}">
        <p14:creationId xmlns:p14="http://schemas.microsoft.com/office/powerpoint/2010/main" val="3289097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324036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kk-KZ" sz="3200" b="1" i="1" dirty="0" smtClean="0">
                <a:solidFill>
                  <a:srgbClr val="FF0000"/>
                </a:solidFill>
                <a:latin typeface="+mn-lt"/>
              </a:rPr>
              <a:t>Оқылым. Чтение</a:t>
            </a:r>
            <a:r>
              <a:rPr lang="kk-KZ" sz="3200" b="1" i="1" dirty="0" smtClean="0">
                <a:latin typeface="+mn-lt"/>
              </a:rPr>
              <a:t/>
            </a:r>
            <a:br>
              <a:rPr lang="kk-KZ" sz="3200" b="1" i="1" dirty="0" smtClean="0">
                <a:latin typeface="+mn-lt"/>
              </a:rPr>
            </a:br>
            <a:r>
              <a:rPr lang="kk-KZ" sz="3200" b="1" i="1" dirty="0" smtClean="0">
                <a:latin typeface="+mn-lt"/>
              </a:rPr>
              <a:t>2-тапсырма, 90 бет. Мәтінді рөлге бөліп оқыңдар. Жаңа сөздерді анықтаңдар.</a:t>
            </a:r>
            <a:endParaRPr lang="ru-RU" sz="3200" b="1" i="1" dirty="0">
              <a:latin typeface="+mn-lt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4005064"/>
            <a:ext cx="3456384" cy="2591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242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Autofit/>
          </a:bodyPr>
          <a:lstStyle/>
          <a:p>
            <a:r>
              <a:rPr lang="kk-KZ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3-тапсырма. Суреттерге қарап, сұрақтарға жауап бер.</a:t>
            </a:r>
            <a:endParaRPr lang="ru-RU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136815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AutoNum type="arabicPeriod"/>
            </a:pPr>
            <a:r>
              <a:rPr lang="kk-KZ" b="1" i="1" dirty="0" smtClean="0"/>
              <a:t>Әлібек пен атасы қайда барады?</a:t>
            </a:r>
          </a:p>
          <a:p>
            <a:pPr marL="514350" indent="-514350">
              <a:buAutoNum type="arabicPeriod"/>
            </a:pPr>
            <a:r>
              <a:rPr lang="kk-KZ" b="1" i="1" dirty="0" smtClean="0"/>
              <a:t>Әлібек пен атасы көлден не аулайды?</a:t>
            </a:r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val="267919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764704"/>
            <a:ext cx="7848872" cy="5361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82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139</Words>
  <Application>Microsoft Office PowerPoint</Application>
  <PresentationFormat>Экран (4:3)</PresentationFormat>
  <Paragraphs>23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Сабақтың тақырыбы:  Балық аулайды (Рыбалка)</vt:lpstr>
      <vt:lpstr>Презентация PowerPoint</vt:lpstr>
      <vt:lpstr>Жаңа сөздер</vt:lpstr>
      <vt:lpstr>Дұрыс айт! Произноси правильно!</vt:lpstr>
      <vt:lpstr>Презентация PowerPoint</vt:lpstr>
      <vt:lpstr>1-тапсырма, 89 бет</vt:lpstr>
      <vt:lpstr>Оқылым. Чтение 2-тапсырма, 90 бет. Мәтінді рөлге бөліп оқыңдар. Жаңа сөздерді анықтаңдар.</vt:lpstr>
      <vt:lpstr>3-тапсырма. Суреттерге қарап, сұрақтарға жауап бер.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Сабақтың тақырыбы:  Балық аулайды (Рыбалка)</dc:title>
  <dc:creator>XTreme.ws</dc:creator>
  <cp:lastModifiedBy>XTreme.ws</cp:lastModifiedBy>
  <cp:revision>5</cp:revision>
  <dcterms:created xsi:type="dcterms:W3CDTF">2021-04-20T19:25:03Z</dcterms:created>
  <dcterms:modified xsi:type="dcterms:W3CDTF">2021-04-21T04:22:04Z</dcterms:modified>
</cp:coreProperties>
</file>