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gle.de/url?sa=i&amp;rct=j&amp;q=&amp;esrc=s&amp;source=images&amp;cd=&amp;ved=2ahUKEwiw--yHnvLiAhXmw8QBHfZsCXIQjRx6BAgBEAU&amp;url=https:/%25" TargetMode="External"/><Relationship Id="rId1" Type="http://schemas.openxmlformats.org/officeDocument/2006/relationships/hyperlink" Target="http://yandex.kz/clck/jsredir?bu=av03&amp;from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F3419F8-0319-46B6-887F-E38797B6AEB9}" type="doc">
      <dgm:prSet loTypeId="urn:microsoft.com/office/officeart/2005/8/layout/bProcess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7EFFA84-8120-4139-AF35-FED28BE7D0A2}">
      <dgm:prSet phldrT="[Текст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1400" dirty="0" smtClean="0"/>
            <a:t>ТЖ«Мазайка» әдісі</a:t>
          </a:r>
        </a:p>
        <a:p>
          <a:r>
            <a:rPr lang="kk-KZ" sz="1400" dirty="0" smtClean="0"/>
            <a:t>  жануарлардың асқорыту  жүйесінің  суреттерін   құрастыру арқылы  мүшелердің белгілерін анықтайды</a:t>
          </a:r>
          <a:endParaRPr lang="ru-RU" sz="1400" dirty="0"/>
        </a:p>
      </dgm:t>
    </dgm:pt>
    <dgm:pt modelId="{84802D86-C87B-4A76-94CF-18A499C7BF5D}" type="parTrans" cxnId="{F91FDB8A-2083-4165-8330-6DC43271A72F}">
      <dgm:prSet/>
      <dgm:spPr/>
      <dgm:t>
        <a:bodyPr/>
        <a:lstStyle/>
        <a:p>
          <a:endParaRPr lang="ru-RU"/>
        </a:p>
      </dgm:t>
    </dgm:pt>
    <dgm:pt modelId="{CE555CE0-70DE-4403-B93F-B4D33071D28D}" type="sibTrans" cxnId="{F91FDB8A-2083-4165-8330-6DC43271A72F}">
      <dgm:prSet/>
      <dgm:spPr/>
      <dgm:t>
        <a:bodyPr/>
        <a:lstStyle/>
        <a:p>
          <a:endParaRPr lang="ru-RU"/>
        </a:p>
      </dgm:t>
    </dgm:pt>
    <dgm:pt modelId="{F0DB19B4-F33F-4A88-8370-0DBC1DD315C5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kk-KZ" sz="1400" dirty="0" smtClean="0"/>
        </a:p>
        <a:p>
          <a:endParaRPr lang="kk-KZ" sz="1400" dirty="0" smtClean="0"/>
        </a:p>
        <a:p>
          <a:r>
            <a:rPr lang="kk-KZ" sz="1400" dirty="0" smtClean="0"/>
            <a:t>ЖЖ«Тарсия»  әдісі</a:t>
          </a:r>
        </a:p>
        <a:p>
          <a:r>
            <a:rPr lang="kk-KZ" sz="1400" dirty="0" smtClean="0"/>
            <a:t>   жанурлардың        асқорыту жүйесіндегі құрлыс ерекшеліктерін  қызметімен сәйкестендіреді</a:t>
          </a:r>
        </a:p>
        <a:p>
          <a:endParaRPr lang="kk-KZ" sz="1400" dirty="0" smtClean="0"/>
        </a:p>
        <a:p>
          <a:endParaRPr lang="ru-RU" sz="1400" dirty="0"/>
        </a:p>
      </dgm:t>
    </dgm:pt>
    <dgm:pt modelId="{303EA959-B33D-4FB6-A790-868382B1BF53}" type="parTrans" cxnId="{6744F446-1149-4F2F-B042-B5604CCCBBCE}">
      <dgm:prSet/>
      <dgm:spPr/>
      <dgm:t>
        <a:bodyPr/>
        <a:lstStyle/>
        <a:p>
          <a:endParaRPr lang="ru-RU"/>
        </a:p>
      </dgm:t>
    </dgm:pt>
    <dgm:pt modelId="{52DAE1CD-19BD-4609-BA44-A66E99C1EF5B}" type="sibTrans" cxnId="{6744F446-1149-4F2F-B042-B5604CCCBBCE}">
      <dgm:prSet>
        <dgm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ru-RU"/>
        </a:p>
      </dgm:t>
    </dgm:pt>
    <dgm:pt modelId="{7C1B48CA-A3AB-48FC-9DD4-1C18FFC8E1BA}">
      <dgm:prSet phldrT="[Текст]"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kk-KZ" sz="1400" dirty="0" smtClean="0"/>
        </a:p>
        <a:p>
          <a:r>
            <a:rPr lang="kk-KZ" sz="1400" dirty="0" smtClean="0"/>
            <a:t>Ж.  «Ойлан тап» (мәтінмен жұмыс)</a:t>
          </a:r>
        </a:p>
        <a:p>
          <a:r>
            <a:rPr lang="kk-KZ" sz="1400" dirty="0" smtClean="0"/>
            <a:t>Жануарлардың асқорыту жүйесінің бір-бірімен ұқсатықтарымен айырмашылықтарын салыстыра отырып кестені толтырады</a:t>
          </a:r>
        </a:p>
        <a:p>
          <a:endParaRPr lang="ru-RU" sz="1400" dirty="0"/>
        </a:p>
      </dgm:t>
    </dgm:pt>
    <dgm:pt modelId="{0EC5E2FF-65ED-49B4-AF13-5C18A8CE5FA9}" type="parTrans" cxnId="{E7124105-9A8A-4012-A632-B9F8CFB5C1A5}">
      <dgm:prSet/>
      <dgm:spPr/>
      <dgm:t>
        <a:bodyPr/>
        <a:lstStyle/>
        <a:p>
          <a:endParaRPr lang="ru-RU"/>
        </a:p>
      </dgm:t>
    </dgm:pt>
    <dgm:pt modelId="{E31CC48B-20D5-425D-A863-C6F118E77A52}" type="sibTrans" cxnId="{E7124105-9A8A-4012-A632-B9F8CFB5C1A5}">
      <dgm:prSet>
        <dgm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ru-RU"/>
        </a:p>
      </dgm:t>
    </dgm:pt>
    <dgm:pt modelId="{B2190FB6-76CB-4DA7-AAEC-D42B91D93E80}">
      <dgm:prSet phldrT="[Текст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kk-KZ" sz="1400" dirty="0" smtClean="0"/>
        </a:p>
        <a:p>
          <a:endParaRPr lang="kk-KZ" sz="1400" dirty="0" smtClean="0"/>
        </a:p>
        <a:p>
          <a:endParaRPr lang="kk-KZ" sz="1400" dirty="0" smtClean="0"/>
        </a:p>
        <a:p>
          <a:r>
            <a:rPr lang="kk-KZ" sz="1400" dirty="0" smtClean="0"/>
            <a:t>ТЖ. «Модельдеу» әдісі</a:t>
          </a:r>
        </a:p>
        <a:p>
          <a:r>
            <a:rPr lang="kk-KZ" sz="1400" dirty="0" smtClean="0"/>
            <a:t>Тістің құрылысы мен типерінің макетін жасап, олардың қызметіне сипаттама береді</a:t>
          </a:r>
        </a:p>
        <a:p>
          <a:endParaRPr lang="kk-KZ" sz="1400" dirty="0" smtClean="0"/>
        </a:p>
        <a:p>
          <a:endParaRPr lang="kk-KZ" sz="1400" dirty="0" smtClean="0"/>
        </a:p>
        <a:p>
          <a:endParaRPr lang="ru-RU" sz="1400" dirty="0"/>
        </a:p>
      </dgm:t>
    </dgm:pt>
    <dgm:pt modelId="{8AB275B4-645B-4BB6-A9E9-EF6A15ECA5BB}" type="parTrans" cxnId="{D00D3843-9D79-43E2-A9FB-1C33575C5B51}">
      <dgm:prSet/>
      <dgm:spPr/>
      <dgm:t>
        <a:bodyPr/>
        <a:lstStyle/>
        <a:p>
          <a:endParaRPr lang="ru-RU"/>
        </a:p>
      </dgm:t>
    </dgm:pt>
    <dgm:pt modelId="{74FFF2FD-9090-4378-A0EA-3F0525C850EE}" type="sibTrans" cxnId="{D00D3843-9D79-43E2-A9FB-1C33575C5B51}">
      <dgm:prSet>
        <dgm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ru-RU"/>
        </a:p>
      </dgm:t>
    </dgm:pt>
    <dgm:pt modelId="{E2E85C6C-1DC2-4FFE-8F50-C1A4A3541C95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1400" dirty="0" smtClean="0"/>
            <a:t>ЖЖ.Көрсетілім:</a:t>
          </a:r>
        </a:p>
        <a:p>
          <a:r>
            <a:rPr lang="kk-KZ" sz="1400" dirty="0" smtClean="0"/>
            <a:t>Адамның асқорыту мүшелері құрылысының қызметі</a:t>
          </a:r>
        </a:p>
        <a:p>
          <a:r>
            <a:rPr lang="kk-KZ" sz="1400" dirty="0" smtClean="0"/>
            <a:t>Сұрақ жауап</a:t>
          </a:r>
          <a:endParaRPr lang="ru-RU" sz="1400" dirty="0"/>
        </a:p>
      </dgm:t>
    </dgm:pt>
    <dgm:pt modelId="{FBA26F04-4328-444E-BF87-41344ECD5B07}" type="parTrans" cxnId="{CFFAD8D2-2E71-41F7-A5D1-41F41F924522}">
      <dgm:prSet/>
      <dgm:spPr/>
      <dgm:t>
        <a:bodyPr/>
        <a:lstStyle/>
        <a:p>
          <a:endParaRPr lang="ru-RU"/>
        </a:p>
      </dgm:t>
    </dgm:pt>
    <dgm:pt modelId="{C60A9A94-37F1-43E6-9E99-C1DA9DD53F42}" type="sibTrans" cxnId="{CFFAD8D2-2E71-41F7-A5D1-41F41F924522}">
      <dgm:prSet>
        <dgm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ru-RU"/>
        </a:p>
      </dgm:t>
    </dgm:pt>
    <dgm:pt modelId="{214862F3-49AC-48D3-BCBE-9F864621BDA2}">
      <dgm:prSet phldrT="[Текст]"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1400" dirty="0" smtClean="0"/>
            <a:t>Ж. </a:t>
          </a:r>
          <a:r>
            <a:rPr lang="kk-KZ" sz="1400" smtClean="0"/>
            <a:t>«Тіс дәрігері» </a:t>
          </a:r>
          <a:r>
            <a:rPr lang="kk-KZ" sz="1400" dirty="0" smtClean="0"/>
            <a:t>ойыны</a:t>
          </a:r>
        </a:p>
        <a:p>
          <a:r>
            <a:rPr lang="kk-KZ" sz="1400" dirty="0" smtClean="0"/>
            <a:t>Тісті күту ережелерін өз ұсыныстарына хабарлама  жасайды</a:t>
          </a:r>
        </a:p>
        <a:p>
          <a:endParaRPr lang="kk-KZ" sz="1400" dirty="0" smtClean="0"/>
        </a:p>
      </dgm:t>
    </dgm:pt>
    <dgm:pt modelId="{3AF461E8-05C2-4B2F-A1DE-6D2D9120FEE7}" type="parTrans" cxnId="{502BCCC2-8066-42CE-86B6-DCFB9E2660DD}">
      <dgm:prSet/>
      <dgm:spPr/>
      <dgm:t>
        <a:bodyPr/>
        <a:lstStyle/>
        <a:p>
          <a:endParaRPr lang="ru-RU"/>
        </a:p>
      </dgm:t>
    </dgm:pt>
    <dgm:pt modelId="{55DC137A-8106-4264-96D1-41A5C99E192F}" type="sibTrans" cxnId="{502BCCC2-8066-42CE-86B6-DCFB9E2660DD}">
      <dgm:prSet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ru-RU"/>
        </a:p>
      </dgm:t>
    </dgm:pt>
    <dgm:pt modelId="{8462D611-AC49-44EB-B65F-BFFAA0EDC75D}">
      <dgm:prSet phldrT="[Текст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kk-KZ" sz="1400" dirty="0" smtClean="0"/>
        </a:p>
        <a:p>
          <a:endParaRPr lang="kk-KZ" sz="1400" dirty="0" smtClean="0"/>
        </a:p>
        <a:p>
          <a:r>
            <a:rPr lang="kk-KZ" sz="1400" dirty="0" smtClean="0"/>
            <a:t>ТЖ. «Алты </a:t>
          </a:r>
        </a:p>
        <a:p>
          <a:r>
            <a:rPr lang="kk-KZ" sz="1400" dirty="0" smtClean="0"/>
            <a:t>қалпақ» әдісі</a:t>
          </a:r>
        </a:p>
        <a:p>
          <a:r>
            <a:rPr lang="kk-KZ" sz="1400" dirty="0" smtClean="0"/>
            <a:t>Қалпақ астында жасырылған  асқорыту мүшелернің ауруларының  түрлерінің  себептерін түсіндіреді</a:t>
          </a:r>
        </a:p>
        <a:p>
          <a:endParaRPr lang="kk-KZ" sz="1400" dirty="0" smtClean="0"/>
        </a:p>
        <a:p>
          <a:endParaRPr lang="ru-RU" sz="1400" dirty="0"/>
        </a:p>
      </dgm:t>
    </dgm:pt>
    <dgm:pt modelId="{F3EBD5F3-9AE8-4B1D-8AFB-6D10E26CE4DD}" type="parTrans" cxnId="{18380671-AAFD-421D-84E7-D590DD8B6232}">
      <dgm:prSet/>
      <dgm:spPr/>
      <dgm:t>
        <a:bodyPr/>
        <a:lstStyle/>
        <a:p>
          <a:endParaRPr lang="ru-RU"/>
        </a:p>
      </dgm:t>
    </dgm:pt>
    <dgm:pt modelId="{AD771B98-96D9-4F71-B246-BD068E89C92D}" type="sibTrans" cxnId="{18380671-AAFD-421D-84E7-D590DD8B6232}">
      <dgm:prSet>
        <dgm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ru-RU"/>
        </a:p>
      </dgm:t>
    </dgm:pt>
    <dgm:pt modelId="{70F1B66B-1B02-4CFF-BE4D-BA21223F9C3A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1400" dirty="0" smtClean="0"/>
            <a:t>ЖЖ. «Рөлдік ойын (қосымша дерек көзі)</a:t>
          </a:r>
        </a:p>
        <a:p>
          <a:r>
            <a:rPr lang="kk-KZ" sz="1400" dirty="0" smtClean="0"/>
            <a:t>Емдлуші, Дәрігер, Кеңес беруші рөліне еніп асқорыту мүшелерінің ауруларының алдын алу жолдарын талдайды.</a:t>
          </a:r>
          <a:endParaRPr lang="ru-RU" sz="1400" dirty="0"/>
        </a:p>
      </dgm:t>
    </dgm:pt>
    <dgm:pt modelId="{4A685C98-4E75-4FAC-89BE-1B66A6AE45F2}" type="parTrans" cxnId="{717A45B6-202C-465D-8396-E9C3293E3F0C}">
      <dgm:prSet/>
      <dgm:spPr/>
      <dgm:t>
        <a:bodyPr/>
        <a:lstStyle/>
        <a:p>
          <a:endParaRPr lang="ru-RU"/>
        </a:p>
      </dgm:t>
    </dgm:pt>
    <dgm:pt modelId="{00D1B1CA-13D1-4B2D-8C9B-39FC3FF2150F}" type="sibTrans" cxnId="{717A45B6-202C-465D-8396-E9C3293E3F0C}">
      <dgm:prSet/>
      <dgm:spPr/>
      <dgm:t>
        <a:bodyPr/>
        <a:lstStyle/>
        <a:p>
          <a:endParaRPr lang="ru-RU"/>
        </a:p>
      </dgm:t>
    </dgm:pt>
    <dgm:pt modelId="{919ACBDF-E857-46E7-9F9F-B6A87EAD911D}" type="pres">
      <dgm:prSet presAssocID="{7F3419F8-0319-46B6-887F-E38797B6AEB9}" presName="diagram" presStyleCnt="0">
        <dgm:presLayoutVars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F7D9F834-E0A5-4B8B-9210-9CFE3C65F3B1}" type="pres">
      <dgm:prSet presAssocID="{27EFFA84-8120-4139-AF35-FED28BE7D0A2}" presName="firstNode" presStyleLbl="node1" presStyleIdx="0" presStyleCnt="8" custScaleX="308715" custScaleY="200468" custLinFactNeighborX="10263" custLinFactNeighborY="-1834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7DDE64-9E0D-4275-A0DC-9C880361E380}" type="pres">
      <dgm:prSet presAssocID="{CE555CE0-70DE-4403-B93F-B4D33071D28D}" presName="sibTrans" presStyleLbl="sibTrans2D1" presStyleIdx="0" presStyleCnt="7"/>
      <dgm:spPr/>
      <dgm:t>
        <a:bodyPr/>
        <a:lstStyle/>
        <a:p>
          <a:endParaRPr lang="ru-RU"/>
        </a:p>
      </dgm:t>
    </dgm:pt>
    <dgm:pt modelId="{E9289AE8-4313-4912-82EE-6B56F570A0FA}" type="pres">
      <dgm:prSet presAssocID="{F0DB19B4-F33F-4A88-8370-0DBC1DD315C5}" presName="middleNode" presStyleCnt="0"/>
      <dgm:spPr/>
    </dgm:pt>
    <dgm:pt modelId="{2A2385E1-73AE-4B0B-BDD6-31B62A33E7C2}" type="pres">
      <dgm:prSet presAssocID="{F0DB19B4-F33F-4A88-8370-0DBC1DD315C5}" presName="padding" presStyleLbl="node1" presStyleIdx="0" presStyleCnt="8"/>
      <dgm:spPr/>
    </dgm:pt>
    <dgm:pt modelId="{BA416DF1-7541-46C4-8E9E-09F4199EFA83}" type="pres">
      <dgm:prSet presAssocID="{F0DB19B4-F33F-4A88-8370-0DBC1DD315C5}" presName="shape" presStyleLbl="node1" presStyleIdx="1" presStyleCnt="8" custScaleX="486972" custScaleY="23875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C0176E-13CB-4807-8CD9-B0591DF1DD08}" type="pres">
      <dgm:prSet presAssocID="{52DAE1CD-19BD-4609-BA44-A66E99C1EF5B}" presName="sibTrans" presStyleLbl="sibTrans2D1" presStyleIdx="1" presStyleCnt="7"/>
      <dgm:spPr/>
      <dgm:t>
        <a:bodyPr/>
        <a:lstStyle/>
        <a:p>
          <a:endParaRPr lang="ru-RU"/>
        </a:p>
      </dgm:t>
    </dgm:pt>
    <dgm:pt modelId="{51B894C4-881E-4EA8-92B8-D2F9BF550DA8}" type="pres">
      <dgm:prSet presAssocID="{7C1B48CA-A3AB-48FC-9DD4-1C18FFC8E1BA}" presName="middleNode" presStyleCnt="0"/>
      <dgm:spPr/>
    </dgm:pt>
    <dgm:pt modelId="{62CD7295-CE44-4F55-8F10-053E5977EF6D}" type="pres">
      <dgm:prSet presAssocID="{7C1B48CA-A3AB-48FC-9DD4-1C18FFC8E1BA}" presName="padding" presStyleLbl="node1" presStyleIdx="1" presStyleCnt="8"/>
      <dgm:spPr/>
    </dgm:pt>
    <dgm:pt modelId="{464762B4-4BCC-4DBC-81E6-FF7CF0E63108}" type="pres">
      <dgm:prSet presAssocID="{7C1B48CA-A3AB-48FC-9DD4-1C18FFC8E1BA}" presName="shape" presStyleLbl="node1" presStyleIdx="2" presStyleCnt="8" custScaleX="477040" custScaleY="313804" custLinFactNeighborX="387" custLinFactNeighborY="4004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973037D-B4E8-4BEC-9C18-34B8A52BE7F0}" type="pres">
      <dgm:prSet presAssocID="{E31CC48B-20D5-425D-A863-C6F118E77A52}" presName="sibTrans" presStyleLbl="sibTrans2D1" presStyleIdx="2" presStyleCnt="7"/>
      <dgm:spPr/>
      <dgm:t>
        <a:bodyPr/>
        <a:lstStyle/>
        <a:p>
          <a:endParaRPr lang="ru-RU"/>
        </a:p>
      </dgm:t>
    </dgm:pt>
    <dgm:pt modelId="{5C24A517-61FA-4291-8BE4-34F5EA298269}" type="pres">
      <dgm:prSet presAssocID="{B2190FB6-76CB-4DA7-AAEC-D42B91D93E80}" presName="middleNode" presStyleCnt="0"/>
      <dgm:spPr/>
    </dgm:pt>
    <dgm:pt modelId="{B3318A5B-E1FA-475C-83C4-6173ED02952D}" type="pres">
      <dgm:prSet presAssocID="{B2190FB6-76CB-4DA7-AAEC-D42B91D93E80}" presName="padding" presStyleLbl="node1" presStyleIdx="2" presStyleCnt="8"/>
      <dgm:spPr/>
    </dgm:pt>
    <dgm:pt modelId="{940D55F9-8063-4E4F-8686-9113AE50354B}" type="pres">
      <dgm:prSet presAssocID="{B2190FB6-76CB-4DA7-AAEC-D42B91D93E80}" presName="shape" presStyleLbl="node1" presStyleIdx="3" presStyleCnt="8" custScaleX="476078" custScaleY="23244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7B7068B-60A3-43A7-B051-10EBDC3AA4AA}" type="pres">
      <dgm:prSet presAssocID="{74FFF2FD-9090-4378-A0EA-3F0525C850EE}" presName="sibTrans" presStyleLbl="sibTrans2D1" presStyleIdx="3" presStyleCnt="7"/>
      <dgm:spPr/>
      <dgm:t>
        <a:bodyPr/>
        <a:lstStyle/>
        <a:p>
          <a:endParaRPr lang="ru-RU"/>
        </a:p>
      </dgm:t>
    </dgm:pt>
    <dgm:pt modelId="{9BBB3387-230B-4D32-A6C4-DC14BC3C76EB}" type="pres">
      <dgm:prSet presAssocID="{E2E85C6C-1DC2-4FFE-8F50-C1A4A3541C95}" presName="middleNode" presStyleCnt="0"/>
      <dgm:spPr/>
    </dgm:pt>
    <dgm:pt modelId="{CC4ADE34-1927-4498-AA33-175DA50819B1}" type="pres">
      <dgm:prSet presAssocID="{E2E85C6C-1DC2-4FFE-8F50-C1A4A3541C95}" presName="padding" presStyleLbl="node1" presStyleIdx="3" presStyleCnt="8"/>
      <dgm:spPr/>
    </dgm:pt>
    <dgm:pt modelId="{98016E0E-A515-403B-9D28-CA0C6BEB4AD3}" type="pres">
      <dgm:prSet presAssocID="{E2E85C6C-1DC2-4FFE-8F50-C1A4A3541C95}" presName="shape" presStyleLbl="node1" presStyleIdx="4" presStyleCnt="8" custScaleX="403181" custScaleY="24970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05B5F1-31EB-4B18-A3F5-A8CF191EBED3}" type="pres">
      <dgm:prSet presAssocID="{C60A9A94-37F1-43E6-9E99-C1DA9DD53F42}" presName="sibTrans" presStyleLbl="sibTrans2D1" presStyleIdx="4" presStyleCnt="7"/>
      <dgm:spPr/>
      <dgm:t>
        <a:bodyPr/>
        <a:lstStyle/>
        <a:p>
          <a:endParaRPr lang="ru-RU"/>
        </a:p>
      </dgm:t>
    </dgm:pt>
    <dgm:pt modelId="{F0CE5CC6-96F8-4AC1-BDDC-43F35AE7152C}" type="pres">
      <dgm:prSet presAssocID="{214862F3-49AC-48D3-BCBE-9F864621BDA2}" presName="middleNode" presStyleCnt="0"/>
      <dgm:spPr/>
    </dgm:pt>
    <dgm:pt modelId="{2E931799-CDC1-4D6E-80E2-585A091AE916}" type="pres">
      <dgm:prSet presAssocID="{214862F3-49AC-48D3-BCBE-9F864621BDA2}" presName="padding" presStyleLbl="node1" presStyleIdx="4" presStyleCnt="8"/>
      <dgm:spPr/>
    </dgm:pt>
    <dgm:pt modelId="{3AAEA927-0DE3-4AEA-A891-C801496F3BED}" type="pres">
      <dgm:prSet presAssocID="{214862F3-49AC-48D3-BCBE-9F864621BDA2}" presName="shape" presStyleLbl="node1" presStyleIdx="5" presStyleCnt="8" custScaleX="422997" custScaleY="30107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2172340-CFBA-4DDF-8FB7-B95016A9F724}" type="pres">
      <dgm:prSet presAssocID="{55DC137A-8106-4264-96D1-41A5C99E192F}" presName="sibTrans" presStyleLbl="sibTrans2D1" presStyleIdx="5" presStyleCnt="7"/>
      <dgm:spPr/>
      <dgm:t>
        <a:bodyPr/>
        <a:lstStyle/>
        <a:p>
          <a:endParaRPr lang="ru-RU"/>
        </a:p>
      </dgm:t>
    </dgm:pt>
    <dgm:pt modelId="{E2801AEA-F099-4798-9CFF-72447D569588}" type="pres">
      <dgm:prSet presAssocID="{8462D611-AC49-44EB-B65F-BFFAA0EDC75D}" presName="middleNode" presStyleCnt="0"/>
      <dgm:spPr/>
    </dgm:pt>
    <dgm:pt modelId="{9C5E36AD-274B-433A-818E-2638A6F8DB32}" type="pres">
      <dgm:prSet presAssocID="{8462D611-AC49-44EB-B65F-BFFAA0EDC75D}" presName="padding" presStyleLbl="node1" presStyleIdx="5" presStyleCnt="8"/>
      <dgm:spPr/>
    </dgm:pt>
    <dgm:pt modelId="{EF804F7C-4D7F-43EB-852C-B02ADC90CFB7}" type="pres">
      <dgm:prSet presAssocID="{8462D611-AC49-44EB-B65F-BFFAA0EDC75D}" presName="shape" presStyleLbl="node1" presStyleIdx="6" presStyleCnt="8" custScaleX="329573" custScaleY="39239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C79A0BD-A351-415C-9C50-674391234497}" type="pres">
      <dgm:prSet presAssocID="{AD771B98-96D9-4F71-B246-BD068E89C92D}" presName="sibTrans" presStyleLbl="sibTrans2D1" presStyleIdx="6" presStyleCnt="7"/>
      <dgm:spPr/>
      <dgm:t>
        <a:bodyPr/>
        <a:lstStyle/>
        <a:p>
          <a:endParaRPr lang="ru-RU"/>
        </a:p>
      </dgm:t>
    </dgm:pt>
    <dgm:pt modelId="{27EF653E-C7E0-498B-B40D-C276C55231E3}" type="pres">
      <dgm:prSet presAssocID="{70F1B66B-1B02-4CFF-BE4D-BA21223F9C3A}" presName="lastNode" presStyleLbl="node1" presStyleIdx="7" presStyleCnt="8" custScaleX="229059" custScaleY="32296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7124105-9A8A-4012-A632-B9F8CFB5C1A5}" srcId="{7F3419F8-0319-46B6-887F-E38797B6AEB9}" destId="{7C1B48CA-A3AB-48FC-9DD4-1C18FFC8E1BA}" srcOrd="2" destOrd="0" parTransId="{0EC5E2FF-65ED-49B4-AF13-5C18A8CE5FA9}" sibTransId="{E31CC48B-20D5-425D-A863-C6F118E77A52}"/>
    <dgm:cxn modelId="{AEC9AEC7-1E1A-47E3-B049-73643A86BFEC}" type="presOf" srcId="{E2E85C6C-1DC2-4FFE-8F50-C1A4A3541C95}" destId="{98016E0E-A515-403B-9D28-CA0C6BEB4AD3}" srcOrd="0" destOrd="0" presId="urn:microsoft.com/office/officeart/2005/8/layout/bProcess2"/>
    <dgm:cxn modelId="{6744F446-1149-4F2F-B042-B5604CCCBBCE}" srcId="{7F3419F8-0319-46B6-887F-E38797B6AEB9}" destId="{F0DB19B4-F33F-4A88-8370-0DBC1DD315C5}" srcOrd="1" destOrd="0" parTransId="{303EA959-B33D-4FB6-A790-868382B1BF53}" sibTransId="{52DAE1CD-19BD-4609-BA44-A66E99C1EF5B}"/>
    <dgm:cxn modelId="{C7B94DC0-4D57-4587-940C-D476A9F8C56E}" type="presOf" srcId="{214862F3-49AC-48D3-BCBE-9F864621BDA2}" destId="{3AAEA927-0DE3-4AEA-A891-C801496F3BED}" srcOrd="0" destOrd="0" presId="urn:microsoft.com/office/officeart/2005/8/layout/bProcess2"/>
    <dgm:cxn modelId="{39C9025F-70B2-4204-A20C-F436D6869E91}" type="presOf" srcId="{7C1B48CA-A3AB-48FC-9DD4-1C18FFC8E1BA}" destId="{464762B4-4BCC-4DBC-81E6-FF7CF0E63108}" srcOrd="0" destOrd="0" presId="urn:microsoft.com/office/officeart/2005/8/layout/bProcess2"/>
    <dgm:cxn modelId="{A335A91A-1D6B-4536-838A-25DF5215191D}" type="presOf" srcId="{CE555CE0-70DE-4403-B93F-B4D33071D28D}" destId="{F97DDE64-9E0D-4275-A0DC-9C880361E380}" srcOrd="0" destOrd="0" presId="urn:microsoft.com/office/officeart/2005/8/layout/bProcess2"/>
    <dgm:cxn modelId="{B4254D7D-A70E-453B-8EA2-F2286CD2FC9B}" type="presOf" srcId="{E31CC48B-20D5-425D-A863-C6F118E77A52}" destId="{8973037D-B4E8-4BEC-9C18-34B8A52BE7F0}" srcOrd="0" destOrd="0" presId="urn:microsoft.com/office/officeart/2005/8/layout/bProcess2"/>
    <dgm:cxn modelId="{CFFAD8D2-2E71-41F7-A5D1-41F41F924522}" srcId="{7F3419F8-0319-46B6-887F-E38797B6AEB9}" destId="{E2E85C6C-1DC2-4FFE-8F50-C1A4A3541C95}" srcOrd="4" destOrd="0" parTransId="{FBA26F04-4328-444E-BF87-41344ECD5B07}" sibTransId="{C60A9A94-37F1-43E6-9E99-C1DA9DD53F42}"/>
    <dgm:cxn modelId="{717A45B6-202C-465D-8396-E9C3293E3F0C}" srcId="{7F3419F8-0319-46B6-887F-E38797B6AEB9}" destId="{70F1B66B-1B02-4CFF-BE4D-BA21223F9C3A}" srcOrd="7" destOrd="0" parTransId="{4A685C98-4E75-4FAC-89BE-1B66A6AE45F2}" sibTransId="{00D1B1CA-13D1-4B2D-8C9B-39FC3FF2150F}"/>
    <dgm:cxn modelId="{4E9B995E-9256-4D53-B060-E966D91E4B46}" type="presOf" srcId="{C60A9A94-37F1-43E6-9E99-C1DA9DD53F42}" destId="{6005B5F1-31EB-4B18-A3F5-A8CF191EBED3}" srcOrd="0" destOrd="0" presId="urn:microsoft.com/office/officeart/2005/8/layout/bProcess2"/>
    <dgm:cxn modelId="{E35DEA73-1BC7-44BE-860B-FFAD9CC6F1BD}" type="presOf" srcId="{70F1B66B-1B02-4CFF-BE4D-BA21223F9C3A}" destId="{27EF653E-C7E0-498B-B40D-C276C55231E3}" srcOrd="0" destOrd="0" presId="urn:microsoft.com/office/officeart/2005/8/layout/bProcess2"/>
    <dgm:cxn modelId="{18380671-AAFD-421D-84E7-D590DD8B6232}" srcId="{7F3419F8-0319-46B6-887F-E38797B6AEB9}" destId="{8462D611-AC49-44EB-B65F-BFFAA0EDC75D}" srcOrd="6" destOrd="0" parTransId="{F3EBD5F3-9AE8-4B1D-8AFB-6D10E26CE4DD}" sibTransId="{AD771B98-96D9-4F71-B246-BD068E89C92D}"/>
    <dgm:cxn modelId="{BBAF8B35-F4BB-492E-BFF7-937AC1ECCDD5}" type="presOf" srcId="{B2190FB6-76CB-4DA7-AAEC-D42B91D93E80}" destId="{940D55F9-8063-4E4F-8686-9113AE50354B}" srcOrd="0" destOrd="0" presId="urn:microsoft.com/office/officeart/2005/8/layout/bProcess2"/>
    <dgm:cxn modelId="{3F8B4EE4-D924-474E-88B1-099DA582B9F9}" type="presOf" srcId="{52DAE1CD-19BD-4609-BA44-A66E99C1EF5B}" destId="{98C0176E-13CB-4807-8CD9-B0591DF1DD08}" srcOrd="0" destOrd="0" presId="urn:microsoft.com/office/officeart/2005/8/layout/bProcess2"/>
    <dgm:cxn modelId="{B7F14FDE-86E7-4AB5-803F-F7DFFE341A25}" type="presOf" srcId="{F0DB19B4-F33F-4A88-8370-0DBC1DD315C5}" destId="{BA416DF1-7541-46C4-8E9E-09F4199EFA83}" srcOrd="0" destOrd="0" presId="urn:microsoft.com/office/officeart/2005/8/layout/bProcess2"/>
    <dgm:cxn modelId="{712BAE70-600E-4450-8B24-58EC28A9F951}" type="presOf" srcId="{8462D611-AC49-44EB-B65F-BFFAA0EDC75D}" destId="{EF804F7C-4D7F-43EB-852C-B02ADC90CFB7}" srcOrd="0" destOrd="0" presId="urn:microsoft.com/office/officeart/2005/8/layout/bProcess2"/>
    <dgm:cxn modelId="{502BCCC2-8066-42CE-86B6-DCFB9E2660DD}" srcId="{7F3419F8-0319-46B6-887F-E38797B6AEB9}" destId="{214862F3-49AC-48D3-BCBE-9F864621BDA2}" srcOrd="5" destOrd="0" parTransId="{3AF461E8-05C2-4B2F-A1DE-6D2D9120FEE7}" sibTransId="{55DC137A-8106-4264-96D1-41A5C99E192F}"/>
    <dgm:cxn modelId="{D00D3843-9D79-43E2-A9FB-1C33575C5B51}" srcId="{7F3419F8-0319-46B6-887F-E38797B6AEB9}" destId="{B2190FB6-76CB-4DA7-AAEC-D42B91D93E80}" srcOrd="3" destOrd="0" parTransId="{8AB275B4-645B-4BB6-A9E9-EF6A15ECA5BB}" sibTransId="{74FFF2FD-9090-4378-A0EA-3F0525C850EE}"/>
    <dgm:cxn modelId="{78AF398C-F436-4476-9A8B-DA53AB7FBCBD}" type="presOf" srcId="{7F3419F8-0319-46B6-887F-E38797B6AEB9}" destId="{919ACBDF-E857-46E7-9F9F-B6A87EAD911D}" srcOrd="0" destOrd="0" presId="urn:microsoft.com/office/officeart/2005/8/layout/bProcess2"/>
    <dgm:cxn modelId="{7C98B1D9-A999-4975-859F-C78F621B4B67}" type="presOf" srcId="{AD771B98-96D9-4F71-B246-BD068E89C92D}" destId="{8C79A0BD-A351-415C-9C50-674391234497}" srcOrd="0" destOrd="0" presId="urn:microsoft.com/office/officeart/2005/8/layout/bProcess2"/>
    <dgm:cxn modelId="{277E163E-1AF6-4A58-8342-99BED6810860}" type="presOf" srcId="{74FFF2FD-9090-4378-A0EA-3F0525C850EE}" destId="{57B7068B-60A3-43A7-B051-10EBDC3AA4AA}" srcOrd="0" destOrd="0" presId="urn:microsoft.com/office/officeart/2005/8/layout/bProcess2"/>
    <dgm:cxn modelId="{07393CB5-A07E-41A9-B788-80BFAF08CEDF}" type="presOf" srcId="{27EFFA84-8120-4139-AF35-FED28BE7D0A2}" destId="{F7D9F834-E0A5-4B8B-9210-9CFE3C65F3B1}" srcOrd="0" destOrd="0" presId="urn:microsoft.com/office/officeart/2005/8/layout/bProcess2"/>
    <dgm:cxn modelId="{F91FDB8A-2083-4165-8330-6DC43271A72F}" srcId="{7F3419F8-0319-46B6-887F-E38797B6AEB9}" destId="{27EFFA84-8120-4139-AF35-FED28BE7D0A2}" srcOrd="0" destOrd="0" parTransId="{84802D86-C87B-4A76-94CF-18A499C7BF5D}" sibTransId="{CE555CE0-70DE-4403-B93F-B4D33071D28D}"/>
    <dgm:cxn modelId="{9D466E74-2EE5-414B-A828-CFAC2477A527}" type="presOf" srcId="{55DC137A-8106-4264-96D1-41A5C99E192F}" destId="{62172340-CFBA-4DDF-8FB7-B95016A9F724}" srcOrd="0" destOrd="0" presId="urn:microsoft.com/office/officeart/2005/8/layout/bProcess2"/>
    <dgm:cxn modelId="{631B9D0D-61DA-40EB-BF81-0DE30AA33103}" type="presParOf" srcId="{919ACBDF-E857-46E7-9F9F-B6A87EAD911D}" destId="{F7D9F834-E0A5-4B8B-9210-9CFE3C65F3B1}" srcOrd="0" destOrd="0" presId="urn:microsoft.com/office/officeart/2005/8/layout/bProcess2"/>
    <dgm:cxn modelId="{A7FD5495-BDA9-4062-8CEE-A46F247C4E6A}" type="presParOf" srcId="{919ACBDF-E857-46E7-9F9F-B6A87EAD911D}" destId="{F97DDE64-9E0D-4275-A0DC-9C880361E380}" srcOrd="1" destOrd="0" presId="urn:microsoft.com/office/officeart/2005/8/layout/bProcess2"/>
    <dgm:cxn modelId="{D72CA9DD-9B0B-442E-A8FF-714D9BF9B957}" type="presParOf" srcId="{919ACBDF-E857-46E7-9F9F-B6A87EAD911D}" destId="{E9289AE8-4313-4912-82EE-6B56F570A0FA}" srcOrd="2" destOrd="0" presId="urn:microsoft.com/office/officeart/2005/8/layout/bProcess2"/>
    <dgm:cxn modelId="{FC10FF0D-22FA-44DC-930F-BEAA1BACF39B}" type="presParOf" srcId="{E9289AE8-4313-4912-82EE-6B56F570A0FA}" destId="{2A2385E1-73AE-4B0B-BDD6-31B62A33E7C2}" srcOrd="0" destOrd="0" presId="urn:microsoft.com/office/officeart/2005/8/layout/bProcess2"/>
    <dgm:cxn modelId="{FB72A58C-1E5F-401C-9ABD-E337D971D7BC}" type="presParOf" srcId="{E9289AE8-4313-4912-82EE-6B56F570A0FA}" destId="{BA416DF1-7541-46C4-8E9E-09F4199EFA83}" srcOrd="1" destOrd="0" presId="urn:microsoft.com/office/officeart/2005/8/layout/bProcess2"/>
    <dgm:cxn modelId="{8D7E5044-E155-43FE-9DBD-FC018A2C3636}" type="presParOf" srcId="{919ACBDF-E857-46E7-9F9F-B6A87EAD911D}" destId="{98C0176E-13CB-4807-8CD9-B0591DF1DD08}" srcOrd="3" destOrd="0" presId="urn:microsoft.com/office/officeart/2005/8/layout/bProcess2"/>
    <dgm:cxn modelId="{621A7F2B-4BDD-4FE3-A1DD-00C81A24DE46}" type="presParOf" srcId="{919ACBDF-E857-46E7-9F9F-B6A87EAD911D}" destId="{51B894C4-881E-4EA8-92B8-D2F9BF550DA8}" srcOrd="4" destOrd="0" presId="urn:microsoft.com/office/officeart/2005/8/layout/bProcess2"/>
    <dgm:cxn modelId="{D11C9AB3-A95E-4FBD-A727-73D6D5FA455B}" type="presParOf" srcId="{51B894C4-881E-4EA8-92B8-D2F9BF550DA8}" destId="{62CD7295-CE44-4F55-8F10-053E5977EF6D}" srcOrd="0" destOrd="0" presId="urn:microsoft.com/office/officeart/2005/8/layout/bProcess2"/>
    <dgm:cxn modelId="{131D6179-0B94-48FF-997C-BEAF7BAEA41D}" type="presParOf" srcId="{51B894C4-881E-4EA8-92B8-D2F9BF550DA8}" destId="{464762B4-4BCC-4DBC-81E6-FF7CF0E63108}" srcOrd="1" destOrd="0" presId="urn:microsoft.com/office/officeart/2005/8/layout/bProcess2"/>
    <dgm:cxn modelId="{1BB134D2-5F3D-4571-9417-D578F49C5621}" type="presParOf" srcId="{919ACBDF-E857-46E7-9F9F-B6A87EAD911D}" destId="{8973037D-B4E8-4BEC-9C18-34B8A52BE7F0}" srcOrd="5" destOrd="0" presId="urn:microsoft.com/office/officeart/2005/8/layout/bProcess2"/>
    <dgm:cxn modelId="{589C832B-0F55-41FE-A79A-080352994164}" type="presParOf" srcId="{919ACBDF-E857-46E7-9F9F-B6A87EAD911D}" destId="{5C24A517-61FA-4291-8BE4-34F5EA298269}" srcOrd="6" destOrd="0" presId="urn:microsoft.com/office/officeart/2005/8/layout/bProcess2"/>
    <dgm:cxn modelId="{D82F1842-56A7-4A93-B72E-419A0375A047}" type="presParOf" srcId="{5C24A517-61FA-4291-8BE4-34F5EA298269}" destId="{B3318A5B-E1FA-475C-83C4-6173ED02952D}" srcOrd="0" destOrd="0" presId="urn:microsoft.com/office/officeart/2005/8/layout/bProcess2"/>
    <dgm:cxn modelId="{82209D0A-DA0D-46EF-BFA4-178D49AEC51D}" type="presParOf" srcId="{5C24A517-61FA-4291-8BE4-34F5EA298269}" destId="{940D55F9-8063-4E4F-8686-9113AE50354B}" srcOrd="1" destOrd="0" presId="urn:microsoft.com/office/officeart/2005/8/layout/bProcess2"/>
    <dgm:cxn modelId="{91E8BD91-99F4-4249-AA49-E97DEDF2A468}" type="presParOf" srcId="{919ACBDF-E857-46E7-9F9F-B6A87EAD911D}" destId="{57B7068B-60A3-43A7-B051-10EBDC3AA4AA}" srcOrd="7" destOrd="0" presId="urn:microsoft.com/office/officeart/2005/8/layout/bProcess2"/>
    <dgm:cxn modelId="{F5EDC457-1CC7-4FF8-880E-0FE8D510B708}" type="presParOf" srcId="{919ACBDF-E857-46E7-9F9F-B6A87EAD911D}" destId="{9BBB3387-230B-4D32-A6C4-DC14BC3C76EB}" srcOrd="8" destOrd="0" presId="urn:microsoft.com/office/officeart/2005/8/layout/bProcess2"/>
    <dgm:cxn modelId="{4D331394-46D7-46B1-9662-6E0686626E2F}" type="presParOf" srcId="{9BBB3387-230B-4D32-A6C4-DC14BC3C76EB}" destId="{CC4ADE34-1927-4498-AA33-175DA50819B1}" srcOrd="0" destOrd="0" presId="urn:microsoft.com/office/officeart/2005/8/layout/bProcess2"/>
    <dgm:cxn modelId="{AA0E03DC-233E-43A0-90E8-ACF7FB5AB50F}" type="presParOf" srcId="{9BBB3387-230B-4D32-A6C4-DC14BC3C76EB}" destId="{98016E0E-A515-403B-9D28-CA0C6BEB4AD3}" srcOrd="1" destOrd="0" presId="urn:microsoft.com/office/officeart/2005/8/layout/bProcess2"/>
    <dgm:cxn modelId="{E53D4C0A-AA47-489A-A953-3BFC802F061E}" type="presParOf" srcId="{919ACBDF-E857-46E7-9F9F-B6A87EAD911D}" destId="{6005B5F1-31EB-4B18-A3F5-A8CF191EBED3}" srcOrd="9" destOrd="0" presId="urn:microsoft.com/office/officeart/2005/8/layout/bProcess2"/>
    <dgm:cxn modelId="{9CEB0AB7-7E52-40C1-B767-82F6EED48546}" type="presParOf" srcId="{919ACBDF-E857-46E7-9F9F-B6A87EAD911D}" destId="{F0CE5CC6-96F8-4AC1-BDDC-43F35AE7152C}" srcOrd="10" destOrd="0" presId="urn:microsoft.com/office/officeart/2005/8/layout/bProcess2"/>
    <dgm:cxn modelId="{4A1BC859-7A31-4764-BA72-43CE10B69A60}" type="presParOf" srcId="{F0CE5CC6-96F8-4AC1-BDDC-43F35AE7152C}" destId="{2E931799-CDC1-4D6E-80E2-585A091AE916}" srcOrd="0" destOrd="0" presId="urn:microsoft.com/office/officeart/2005/8/layout/bProcess2"/>
    <dgm:cxn modelId="{CDD60F31-B297-4DFF-9697-08CFDE551EF6}" type="presParOf" srcId="{F0CE5CC6-96F8-4AC1-BDDC-43F35AE7152C}" destId="{3AAEA927-0DE3-4AEA-A891-C801496F3BED}" srcOrd="1" destOrd="0" presId="urn:microsoft.com/office/officeart/2005/8/layout/bProcess2"/>
    <dgm:cxn modelId="{F5E1FFCA-25AA-4A18-8AD9-CBD52DCE52FE}" type="presParOf" srcId="{919ACBDF-E857-46E7-9F9F-B6A87EAD911D}" destId="{62172340-CFBA-4DDF-8FB7-B95016A9F724}" srcOrd="11" destOrd="0" presId="urn:microsoft.com/office/officeart/2005/8/layout/bProcess2"/>
    <dgm:cxn modelId="{D9856378-D4FA-4956-A189-217DC97967DF}" type="presParOf" srcId="{919ACBDF-E857-46E7-9F9F-B6A87EAD911D}" destId="{E2801AEA-F099-4798-9CFF-72447D569588}" srcOrd="12" destOrd="0" presId="urn:microsoft.com/office/officeart/2005/8/layout/bProcess2"/>
    <dgm:cxn modelId="{299C2566-224B-4E47-8F5B-AFFA76C16C7B}" type="presParOf" srcId="{E2801AEA-F099-4798-9CFF-72447D569588}" destId="{9C5E36AD-274B-433A-818E-2638A6F8DB32}" srcOrd="0" destOrd="0" presId="urn:microsoft.com/office/officeart/2005/8/layout/bProcess2"/>
    <dgm:cxn modelId="{3C334153-542D-4366-AA1A-776780675038}" type="presParOf" srcId="{E2801AEA-F099-4798-9CFF-72447D569588}" destId="{EF804F7C-4D7F-43EB-852C-B02ADC90CFB7}" srcOrd="1" destOrd="0" presId="urn:microsoft.com/office/officeart/2005/8/layout/bProcess2"/>
    <dgm:cxn modelId="{E95CD63A-AE09-4B07-95F0-B91DDD046C40}" type="presParOf" srcId="{919ACBDF-E857-46E7-9F9F-B6A87EAD911D}" destId="{8C79A0BD-A351-415C-9C50-674391234497}" srcOrd="13" destOrd="0" presId="urn:microsoft.com/office/officeart/2005/8/layout/bProcess2"/>
    <dgm:cxn modelId="{CA475FAF-7F65-4743-887C-98102AB133B8}" type="presParOf" srcId="{919ACBDF-E857-46E7-9F9F-B6A87EAD911D}" destId="{27EF653E-C7E0-498B-B40D-C276C55231E3}" srcOrd="14" destOrd="0" presId="urn:microsoft.com/office/officeart/2005/8/layout/b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6A10E7F-9922-4B7E-8007-9BD938044102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2EBC9F8-5438-43F0-BD79-3AA702606160}">
      <dgm:prSet phldrT="[Текст]" phldr="1" custT="1"/>
      <dgm:spPr/>
      <dgm:t>
        <a:bodyPr/>
        <a:lstStyle/>
        <a:p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4033E2A1-5D26-4A54-B527-CDA41D0E5EEE}" type="parTrans" cxnId="{F3A60142-94B2-42EE-AE05-D2C5B5BFB3EA}">
      <dgm:prSet/>
      <dgm:spPr/>
      <dgm:t>
        <a:bodyPr/>
        <a:lstStyle/>
        <a:p>
          <a:endParaRPr lang="ru-RU"/>
        </a:p>
      </dgm:t>
    </dgm:pt>
    <dgm:pt modelId="{042CFA22-7629-4903-A645-ED0094C88CFA}" type="sibTrans" cxnId="{F3A60142-94B2-42EE-AE05-D2C5B5BFB3EA}">
      <dgm:prSet/>
      <dgm:spPr/>
      <dgm:t>
        <a:bodyPr/>
        <a:lstStyle/>
        <a:p>
          <a:endParaRPr lang="ru-RU"/>
        </a:p>
      </dgm:t>
    </dgm:pt>
    <dgm:pt modelId="{456E9BFD-AA3A-4907-BE98-7453FEB0C5B1}">
      <dgm:prSet phldrT="[Текст]" custT="1"/>
      <dgm:spPr/>
      <dgm:t>
        <a:bodyPr/>
        <a:lstStyle/>
        <a:p>
          <a:r>
            <a:rPr lang="kk-KZ" sz="2000" dirty="0" smtClean="0">
              <a:latin typeface="Times New Roman" pitchFamily="18" charset="0"/>
              <a:cs typeface="Times New Roman" pitchFamily="18" charset="0"/>
            </a:rPr>
            <a:t>Оқушыларға суреттер беріліп, тақырыпқа қатыстылығын анықтауды жүзеге асырдым; 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DA940B49-2345-4441-A384-026839E111BB}" type="parTrans" cxnId="{E511864B-70EA-4AEA-8092-C2006D8DB0E1}">
      <dgm:prSet/>
      <dgm:spPr/>
      <dgm:t>
        <a:bodyPr/>
        <a:lstStyle/>
        <a:p>
          <a:endParaRPr lang="ru-RU"/>
        </a:p>
      </dgm:t>
    </dgm:pt>
    <dgm:pt modelId="{44B9935F-F9AA-4A5C-BCC5-F91BE04F7247}" type="sibTrans" cxnId="{E511864B-70EA-4AEA-8092-C2006D8DB0E1}">
      <dgm:prSet/>
      <dgm:spPr/>
      <dgm:t>
        <a:bodyPr/>
        <a:lstStyle/>
        <a:p>
          <a:endParaRPr lang="ru-RU"/>
        </a:p>
      </dgm:t>
    </dgm:pt>
    <dgm:pt modelId="{4ED5654B-5FC1-4682-AA50-289FC406757A}">
      <dgm:prSet phldrT="[Текст]" custT="1"/>
      <dgm:spPr/>
      <dgm:t>
        <a:bodyPr/>
        <a:lstStyle/>
        <a:p>
          <a:r>
            <a:rPr lang="kk-KZ" sz="2000" dirty="0" smtClean="0">
              <a:latin typeface="Times New Roman" pitchFamily="18" charset="0"/>
              <a:cs typeface="Times New Roman" pitchFamily="18" charset="0"/>
            </a:rPr>
            <a:t>Тақырыптың ауқымдылығын көрсету мақсатын қосымша  деректер  ұсынумен оқушыларға қолдау көрсеттім.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4C9C51A1-F21F-4E35-90ED-7A98F7B3C924}" type="parTrans" cxnId="{0EE2C9F6-4219-4FF9-B7C7-AF683F698BA5}">
      <dgm:prSet/>
      <dgm:spPr/>
      <dgm:t>
        <a:bodyPr/>
        <a:lstStyle/>
        <a:p>
          <a:endParaRPr lang="ru-RU"/>
        </a:p>
      </dgm:t>
    </dgm:pt>
    <dgm:pt modelId="{761ABDAD-9AD4-4246-9281-81315C28E211}" type="sibTrans" cxnId="{0EE2C9F6-4219-4FF9-B7C7-AF683F698BA5}">
      <dgm:prSet/>
      <dgm:spPr/>
      <dgm:t>
        <a:bodyPr/>
        <a:lstStyle/>
        <a:p>
          <a:endParaRPr lang="ru-RU"/>
        </a:p>
      </dgm:t>
    </dgm:pt>
    <dgm:pt modelId="{54578A87-0BB4-4A9C-9D49-A904DB5DA8B9}">
      <dgm:prSet custT="1"/>
      <dgm:spPr/>
      <dgm:t>
        <a:bodyPr/>
        <a:lstStyle/>
        <a:p>
          <a:r>
            <a:rPr lang="kk-KZ" sz="1800" i="0" dirty="0" smtClean="0">
              <a:latin typeface="Times New Roman" pitchFamily="18" charset="0"/>
              <a:cs typeface="Times New Roman" pitchFamily="18" charset="0"/>
            </a:rPr>
            <a:t>Оқу мақсатына жету үшін тапсырма орындау кезінде Алматы «Атамұра» 2018  А.Соловьева, Б.Ибраимованың оқулығының 44-60 бетіндегі мәтінмен жұмыс жасауға, суреттер топтамасын және қосымша мәліметтерді</a:t>
          </a:r>
          <a:r>
            <a:rPr lang="kk-KZ" sz="1800" i="0" dirty="0" smtClean="0">
              <a:latin typeface="Times New Roman" pitchFamily="18" charset="0"/>
              <a:cs typeface="Times New Roman" pitchFamily="18" charset="0"/>
              <a:hlinkClick xmlns:r="http://schemas.openxmlformats.org/officeDocument/2006/relationships" r:id="rId1"/>
            </a:rPr>
            <a:t> </a:t>
          </a:r>
          <a:r>
            <a:rPr lang="en-US" sz="1800" i="0" dirty="0" smtClean="0">
              <a:latin typeface="Times New Roman" pitchFamily="18" charset="0"/>
              <a:cs typeface="Times New Roman" pitchFamily="18" charset="0"/>
              <a:hlinkClick xmlns:r="http://schemas.openxmlformats.org/officeDocument/2006/relationships" r:id="rId1"/>
            </a:rPr>
            <a:t>://yandex.kz/clck/jsredir?bu=av03&amp;from</a:t>
          </a:r>
          <a:endParaRPr lang="kk-KZ" sz="1800" i="0" dirty="0" smtClean="0">
            <a:latin typeface="Times New Roman" pitchFamily="18" charset="0"/>
            <a:cs typeface="Times New Roman" pitchFamily="18" charset="0"/>
          </a:endParaRPr>
        </a:p>
        <a:p>
          <a:r>
            <a:rPr lang="kk-KZ" sz="1800" i="0" u="sng" dirty="0" smtClean="0">
              <a:latin typeface="Times New Roman" pitchFamily="18" charset="0"/>
              <a:cs typeface="Times New Roman" pitchFamily="18" charset="0"/>
              <a:hlinkClick xmlns:r="http://schemas.openxmlformats.org/officeDocument/2006/relationships" r:id="rId2"/>
            </a:rPr>
            <a:t>https://www.google.de/url?sa=i&amp;rct=j&amp;q=&amp;</a:t>
          </a:r>
          <a:r>
            <a:rPr lang="kk-KZ" sz="1800" i="0" dirty="0" smtClean="0">
              <a:latin typeface="Times New Roman" pitchFamily="18" charset="0"/>
              <a:cs typeface="Times New Roman" pitchFamily="18" charset="0"/>
            </a:rPr>
            <a:t>  сайтындағы  сілтемені пайдаландым.</a:t>
          </a:r>
          <a:endParaRPr lang="ru-RU" sz="1800" i="0" dirty="0">
            <a:latin typeface="Times New Roman" pitchFamily="18" charset="0"/>
            <a:cs typeface="Times New Roman" pitchFamily="18" charset="0"/>
          </a:endParaRPr>
        </a:p>
      </dgm:t>
    </dgm:pt>
    <dgm:pt modelId="{4F63AC39-3E7C-43CD-8C9E-94513D7EE442}" type="parTrans" cxnId="{75989AF8-C37A-497E-9AA9-ADB0AE07188A}">
      <dgm:prSet/>
      <dgm:spPr/>
      <dgm:t>
        <a:bodyPr/>
        <a:lstStyle/>
        <a:p>
          <a:endParaRPr lang="ru-RU"/>
        </a:p>
      </dgm:t>
    </dgm:pt>
    <dgm:pt modelId="{907E8FFE-8DF2-498D-87D0-CB1B33E8ADBA}" type="sibTrans" cxnId="{75989AF8-C37A-497E-9AA9-ADB0AE07188A}">
      <dgm:prSet/>
      <dgm:spPr/>
      <dgm:t>
        <a:bodyPr/>
        <a:lstStyle/>
        <a:p>
          <a:endParaRPr lang="ru-RU"/>
        </a:p>
      </dgm:t>
    </dgm:pt>
    <dgm:pt modelId="{526BD245-EBC1-4AAD-9814-8F2565238CD7}" type="pres">
      <dgm:prSet presAssocID="{86A10E7F-9922-4B7E-8007-9BD938044102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DD83EF0-C573-4B6A-AC6F-03D94D6343FD}" type="pres">
      <dgm:prSet presAssocID="{02EBC9F8-5438-43F0-BD79-3AA702606160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3EF945-1524-44BB-BCCE-B33AFB44534B}" type="pres">
      <dgm:prSet presAssocID="{042CFA22-7629-4903-A645-ED0094C88CFA}" presName="sibTrans" presStyleCnt="0"/>
      <dgm:spPr/>
    </dgm:pt>
    <dgm:pt modelId="{62C20F7B-F6D8-4731-8B44-B4250AD32EB4}" type="pres">
      <dgm:prSet presAssocID="{54578A87-0BB4-4A9C-9D49-A904DB5DA8B9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511864B-70EA-4AEA-8092-C2006D8DB0E1}" srcId="{02EBC9F8-5438-43F0-BD79-3AA702606160}" destId="{456E9BFD-AA3A-4907-BE98-7453FEB0C5B1}" srcOrd="0" destOrd="0" parTransId="{DA940B49-2345-4441-A384-026839E111BB}" sibTransId="{44B9935F-F9AA-4A5C-BCC5-F91BE04F7247}"/>
    <dgm:cxn modelId="{01B70DE8-9AA2-4D99-99E9-42FA0375B590}" type="presOf" srcId="{456E9BFD-AA3A-4907-BE98-7453FEB0C5B1}" destId="{5DD83EF0-C573-4B6A-AC6F-03D94D6343FD}" srcOrd="0" destOrd="1" presId="urn:microsoft.com/office/officeart/2005/8/layout/hList6"/>
    <dgm:cxn modelId="{57EAD1DA-D338-417E-B328-0179E7C19F9D}" type="presOf" srcId="{86A10E7F-9922-4B7E-8007-9BD938044102}" destId="{526BD245-EBC1-4AAD-9814-8F2565238CD7}" srcOrd="0" destOrd="0" presId="urn:microsoft.com/office/officeart/2005/8/layout/hList6"/>
    <dgm:cxn modelId="{4D019FA4-CD6F-49AB-B908-8FBA68C9CE76}" type="presOf" srcId="{54578A87-0BB4-4A9C-9D49-A904DB5DA8B9}" destId="{62C20F7B-F6D8-4731-8B44-B4250AD32EB4}" srcOrd="0" destOrd="0" presId="urn:microsoft.com/office/officeart/2005/8/layout/hList6"/>
    <dgm:cxn modelId="{2C83BB22-C41C-4DF7-BC2C-ABA79E30D223}" type="presOf" srcId="{02EBC9F8-5438-43F0-BD79-3AA702606160}" destId="{5DD83EF0-C573-4B6A-AC6F-03D94D6343FD}" srcOrd="0" destOrd="0" presId="urn:microsoft.com/office/officeart/2005/8/layout/hList6"/>
    <dgm:cxn modelId="{00BF7B8C-0EDE-49B6-AB62-B1020E09CE62}" type="presOf" srcId="{4ED5654B-5FC1-4682-AA50-289FC406757A}" destId="{5DD83EF0-C573-4B6A-AC6F-03D94D6343FD}" srcOrd="0" destOrd="2" presId="urn:microsoft.com/office/officeart/2005/8/layout/hList6"/>
    <dgm:cxn modelId="{0EE2C9F6-4219-4FF9-B7C7-AF683F698BA5}" srcId="{02EBC9F8-5438-43F0-BD79-3AA702606160}" destId="{4ED5654B-5FC1-4682-AA50-289FC406757A}" srcOrd="1" destOrd="0" parTransId="{4C9C51A1-F21F-4E35-90ED-7A98F7B3C924}" sibTransId="{761ABDAD-9AD4-4246-9281-81315C28E211}"/>
    <dgm:cxn modelId="{75989AF8-C37A-497E-9AA9-ADB0AE07188A}" srcId="{86A10E7F-9922-4B7E-8007-9BD938044102}" destId="{54578A87-0BB4-4A9C-9D49-A904DB5DA8B9}" srcOrd="1" destOrd="0" parTransId="{4F63AC39-3E7C-43CD-8C9E-94513D7EE442}" sibTransId="{907E8FFE-8DF2-498D-87D0-CB1B33E8ADBA}"/>
    <dgm:cxn modelId="{F3A60142-94B2-42EE-AE05-D2C5B5BFB3EA}" srcId="{86A10E7F-9922-4B7E-8007-9BD938044102}" destId="{02EBC9F8-5438-43F0-BD79-3AA702606160}" srcOrd="0" destOrd="0" parTransId="{4033E2A1-5D26-4A54-B527-CDA41D0E5EEE}" sibTransId="{042CFA22-7629-4903-A645-ED0094C88CFA}"/>
    <dgm:cxn modelId="{68F2F320-89ED-4811-8B49-98BBF5F90461}" type="presParOf" srcId="{526BD245-EBC1-4AAD-9814-8F2565238CD7}" destId="{5DD83EF0-C573-4B6A-AC6F-03D94D6343FD}" srcOrd="0" destOrd="0" presId="urn:microsoft.com/office/officeart/2005/8/layout/hList6"/>
    <dgm:cxn modelId="{D0FFD368-17E5-4DA3-92BC-39BA1E997F56}" type="presParOf" srcId="{526BD245-EBC1-4AAD-9814-8F2565238CD7}" destId="{913EF945-1524-44BB-BCCE-B33AFB44534B}" srcOrd="1" destOrd="0" presId="urn:microsoft.com/office/officeart/2005/8/layout/hList6"/>
    <dgm:cxn modelId="{AE2B212C-86D2-4A4A-BED5-78B92F0C3995}" type="presParOf" srcId="{526BD245-EBC1-4AAD-9814-8F2565238CD7}" destId="{62C20F7B-F6D8-4731-8B44-B4250AD32EB4}" srcOrd="2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2">
  <dgm:title val=""/>
  <dgm:desc val=""/>
  <dgm:catLst>
    <dgm:cat type="process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/>
    </dgm:varLst>
    <dgm:choose name="Name0">
      <dgm:if name="Name1" func="var" arg="dir" op="equ" val="norm">
        <dgm:alg type="snake">
          <dgm:param type="grDir" val="tL"/>
          <dgm:param type="flowDir" val="col"/>
          <dgm:param type="contDir" val="revDir"/>
        </dgm:alg>
      </dgm:if>
      <dgm:else name="Name2">
        <dgm:alg type="snake">
          <dgm:param type="grDir" val="tR"/>
          <dgm:param type="flowDir" val="col"/>
          <dgm:param type="contDir" val="revDi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firstNode" refType="w"/>
      <dgm:constr type="w" for="ch" forName="lastNode" refType="w" refFor="ch" refForName="firstNode" op="equ"/>
      <dgm:constr type="w" for="ch" forName="middleNode" refType="w" refFor="ch" refForName="firstNode" op="equ"/>
      <dgm:constr type="h" for="ch" ptType="sibTrans" refType="w" refFor="ch" refForName="middleNode" op="equ" fact="0.35"/>
      <dgm:constr type="sp" refType="w" refFor="ch" refForName="middleNode" fact="0.5"/>
      <dgm:constr type="connDist" for="des" ptType="sibTrans" op="equ"/>
      <dgm:constr type="primFontSz" for="ch" forName="firstNode" val="65"/>
      <dgm:constr type="primFontSz" for="ch" forName="lastNode" refType="primFontSz" refFor="ch" refForName="firstNode" op="equ"/>
      <dgm:constr type="primFontSz" for="des" forName="shape" val="65"/>
      <dgm:constr type="primFontSz" for="des" forName="shape" refType="primFontSz" refFor="ch" refForName="firstNode" op="lte"/>
      <dgm:constr type="primFontSz" for="des" forName="shape" refType="primFontSz" refFor="ch" refForName="lastNode" op="lte"/>
    </dgm:constrLst>
    <dgm:ruleLst/>
    <dgm:forEach name="Name3" axis="ch" ptType="node">
      <dgm:choose name="Name4">
        <dgm:if name="Name5" axis="self" ptType="node" func="pos" op="equ" val="1">
          <dgm:layoutNode name="fir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if name="Name6" axis="self" ptType="node" func="revPos" op="equ" val="1">
          <dgm:layoutNode name="la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else name="Name7">
          <dgm:layoutNode name="middleNod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  <dgm:constr type="w" for="ch" forName="padding" refType="w"/>
              <dgm:constr type="h" for="ch" forName="padding" refType="h"/>
              <dgm:constr type="w" for="ch" forName="shape" refType="w" fact="0.667"/>
              <dgm:constr type="h" for="ch" forName="shape" refType="h" fact="0.667"/>
              <dgm:constr type="ctrX" for="ch" forName="shape" refType="w" fact="0.5"/>
              <dgm:constr type="ctrY" for="ch" forName="shape" refType="h" fact="0.5"/>
            </dgm:constrLst>
            <dgm:ruleLst/>
            <dgm:layoutNode name="padding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shape">
              <dgm:varLst>
                <dgm:bulletEnabled val="1"/>
              </dgm:varLst>
              <dgm:alg type="tx">
                <dgm:param type="txAnchorVertCh" val="mid"/>
              </dgm:alg>
              <dgm:shape xmlns:r="http://schemas.openxmlformats.org/officeDocument/2006/relationships" type="ellipse" r:blip="">
                <dgm:adjLst/>
              </dgm:shape>
              <dgm:presOf axis="desOrSelf" ptType="node"/>
              <dgm:constrLst>
                <dgm:constr type="h" refType="w"/>
                <dgm:constr type="tMarg" refType="primFontSz" fact="0.1"/>
                <dgm:constr type="bMarg" refType="primFontSz" fact="0.1"/>
                <dgm:constr type="lMarg" refType="primFontSz" fact="0.1"/>
                <dgm:constr type="r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  <dgm:forEach name="Name8" axis="followSib" ptType="sibTrans" cnt="1">
        <dgm:layoutNode name="sibTrans">
          <dgm:choose name="Name9">
            <dgm:if name="Name10" func="var" arg="dir" op="equ" val="norm">
              <dgm:choose name="Name11">
                <dgm:if name="Name12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3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4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if>
            <dgm:else name="Name15">
              <dgm:choose name="Name16">
                <dgm:if name="Name17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8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9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else>
          </dgm:choose>
          <dgm:shape xmlns:r="http://schemas.openxmlformats.org/officeDocument/2006/relationships" rot="90" type="triangle" r:blip="">
            <dgm:adjLst/>
          </dgm:shape>
          <dgm:presOf axis="self"/>
          <dgm:constrLst>
            <dgm:constr type="w" refType="h"/>
            <dgm:constr type="connDist"/>
            <dgm:constr type="begPad" refType="connDist" fact="0.25"/>
            <dgm:constr type="endPad" refType="connDist" fact="0.22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22.04.2021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11" Type="http://schemas.openxmlformats.org/officeDocument/2006/relationships/image" Target="../media/image12.jpeg"/><Relationship Id="rId5" Type="http://schemas.openxmlformats.org/officeDocument/2006/relationships/image" Target="../media/image6.jpeg"/><Relationship Id="rId10" Type="http://schemas.openxmlformats.org/officeDocument/2006/relationships/image" Target="../media/image11.jpeg"/><Relationship Id="rId4" Type="http://schemas.openxmlformats.org/officeDocument/2006/relationships/image" Target="../media/image5.png"/><Relationship Id="rId9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267744" y="2970558"/>
            <a:ext cx="620913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«Қоректену» бөлімі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1028" name="Picture 4" descr="https://i.pinimg.com/originals/72/6c/76/726c76b0c5a512a80bdb68a5f11dade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0455"/>
            <a:ext cx="9144000" cy="68515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899592" y="1342720"/>
            <a:ext cx="585262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Тізбектелген сабақ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796896" y="2517105"/>
            <a:ext cx="620913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«Қоректену» бөлімі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193246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611372" y="836712"/>
            <a:ext cx="6480720" cy="12744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dirty="0">
                <a:latin typeface="Arial" pitchFamily="34" charset="0"/>
                <a:cs typeface="Arial" pitchFamily="34" charset="0"/>
              </a:rPr>
              <a:t>8.1.2.1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омыртқасыз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(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жауынқұрт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),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күйіс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қайыратын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(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сиыр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)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жануарлар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мен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адамның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ас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қорыту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жүйесінің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құрылысын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салыстыру</a:t>
            </a:r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672528" y="2564904"/>
            <a:ext cx="6419564" cy="15121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/>
              <a:t>8.1.2.2 - </a:t>
            </a:r>
            <a:r>
              <a:rPr lang="ru-RU" dirty="0" err="1"/>
              <a:t>тістердің</a:t>
            </a:r>
            <a:r>
              <a:rPr lang="ru-RU" dirty="0"/>
              <a:t> </a:t>
            </a:r>
            <a:r>
              <a:rPr lang="ru-RU" dirty="0" err="1"/>
              <a:t>құрылысы</a:t>
            </a:r>
            <a:r>
              <a:rPr lang="ru-RU" dirty="0"/>
              <a:t>, </a:t>
            </a:r>
            <a:r>
              <a:rPr lang="ru-RU" dirty="0" err="1"/>
              <a:t>әртүрлі</a:t>
            </a:r>
            <a:r>
              <a:rPr lang="ru-RU" dirty="0"/>
              <a:t> </a:t>
            </a:r>
            <a:r>
              <a:rPr lang="ru-RU" dirty="0" err="1"/>
              <a:t>типтері</a:t>
            </a:r>
            <a:r>
              <a:rPr lang="ru-RU" dirty="0"/>
              <a:t> мен </a:t>
            </a:r>
            <a:r>
              <a:rPr lang="ru-RU" dirty="0" err="1"/>
              <a:t>қызметтері</a:t>
            </a:r>
            <a:r>
              <a:rPr lang="ru-RU" dirty="0"/>
              <a:t> </a:t>
            </a:r>
            <a:r>
              <a:rPr lang="ru-RU" dirty="0" err="1"/>
              <a:t>арасындағы</a:t>
            </a:r>
            <a:r>
              <a:rPr lang="ru-RU" dirty="0"/>
              <a:t> </a:t>
            </a:r>
            <a:r>
              <a:rPr lang="ru-RU" dirty="0" err="1"/>
              <a:t>байланысты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тісті</a:t>
            </a:r>
            <a:r>
              <a:rPr lang="ru-RU" dirty="0"/>
              <a:t> </a:t>
            </a:r>
            <a:r>
              <a:rPr lang="ru-RU" dirty="0" err="1"/>
              <a:t>күту</a:t>
            </a:r>
            <a:r>
              <a:rPr lang="ru-RU" dirty="0"/>
              <a:t> </a:t>
            </a:r>
            <a:r>
              <a:rPr lang="ru-RU" dirty="0" err="1"/>
              <a:t>ережелерін</a:t>
            </a:r>
            <a:r>
              <a:rPr lang="ru-RU" dirty="0"/>
              <a:t> </a:t>
            </a:r>
            <a:r>
              <a:rPr lang="ru-RU" dirty="0" err="1" smtClean="0"/>
              <a:t>сипаттау</a:t>
            </a:r>
            <a:endParaRPr lang="en-US" dirty="0"/>
          </a:p>
          <a:p>
            <a:r>
              <a:rPr lang="ru-RU" dirty="0" smtClean="0"/>
              <a:t>8.1.2.3 </a:t>
            </a:r>
            <a:r>
              <a:rPr lang="ru-RU" dirty="0"/>
              <a:t>- </a:t>
            </a:r>
            <a:r>
              <a:rPr lang="ru-RU" dirty="0" err="1"/>
              <a:t>адамның</a:t>
            </a:r>
            <a:r>
              <a:rPr lang="ru-RU" dirty="0"/>
              <a:t> ас </a:t>
            </a:r>
            <a:r>
              <a:rPr lang="ru-RU" dirty="0" err="1"/>
              <a:t>қорыту</a:t>
            </a:r>
            <a:r>
              <a:rPr lang="ru-RU" dirty="0"/>
              <a:t> </a:t>
            </a:r>
            <a:r>
              <a:rPr lang="ru-RU" dirty="0" err="1"/>
              <a:t>жүйесінің</a:t>
            </a:r>
            <a:r>
              <a:rPr lang="ru-RU" dirty="0"/>
              <a:t> </a:t>
            </a:r>
            <a:r>
              <a:rPr lang="ru-RU" dirty="0" err="1"/>
              <a:t>құрылысы</a:t>
            </a:r>
            <a:r>
              <a:rPr lang="ru-RU" dirty="0"/>
              <a:t> мен </a:t>
            </a:r>
            <a:r>
              <a:rPr lang="ru-RU" dirty="0" err="1"/>
              <a:t>қызметтері</a:t>
            </a:r>
            <a:r>
              <a:rPr lang="ru-RU" dirty="0"/>
              <a:t> </a:t>
            </a:r>
            <a:r>
              <a:rPr lang="ru-RU" dirty="0" err="1"/>
              <a:t>арасындағы</a:t>
            </a:r>
            <a:r>
              <a:rPr lang="ru-RU" dirty="0"/>
              <a:t> </a:t>
            </a:r>
            <a:r>
              <a:rPr lang="ru-RU" dirty="0" err="1"/>
              <a:t>өзара</a:t>
            </a:r>
            <a:r>
              <a:rPr lang="ru-RU" dirty="0"/>
              <a:t> </a:t>
            </a:r>
            <a:r>
              <a:rPr lang="ru-RU" dirty="0" err="1"/>
              <a:t>байланысты</a:t>
            </a:r>
            <a:r>
              <a:rPr lang="ru-RU" dirty="0"/>
              <a:t> </a:t>
            </a:r>
            <a:r>
              <a:rPr lang="ru-RU" dirty="0" err="1"/>
              <a:t>анықтау</a:t>
            </a:r>
            <a:endParaRPr lang="ru-RU" dirty="0"/>
          </a:p>
          <a:p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641950" y="4581128"/>
            <a:ext cx="6419564" cy="13597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8.1.2.4 - </a:t>
            </a:r>
            <a:r>
              <a:rPr lang="ru-RU" dirty="0" err="1"/>
              <a:t>асқорыту</a:t>
            </a:r>
            <a:r>
              <a:rPr lang="ru-RU" dirty="0"/>
              <a:t> </a:t>
            </a:r>
            <a:r>
              <a:rPr lang="ru-RU" dirty="0" err="1"/>
              <a:t>жолы</a:t>
            </a:r>
            <a:r>
              <a:rPr lang="ru-RU" dirty="0"/>
              <a:t> </a:t>
            </a:r>
            <a:r>
              <a:rPr lang="ru-RU" dirty="0" err="1"/>
              <a:t>ауруларының</a:t>
            </a:r>
            <a:r>
              <a:rPr lang="ru-RU" dirty="0"/>
              <a:t> </a:t>
            </a:r>
            <a:r>
              <a:rPr lang="ru-RU" dirty="0" err="1"/>
              <a:t>себептерін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астан</a:t>
            </a:r>
            <a:r>
              <a:rPr lang="ru-RU" dirty="0"/>
              <a:t> улану </a:t>
            </a:r>
            <a:r>
              <a:rPr lang="ru-RU" dirty="0" err="1"/>
              <a:t>себебін</a:t>
            </a:r>
            <a:r>
              <a:rPr lang="ru-RU" dirty="0"/>
              <a:t> </a:t>
            </a:r>
            <a:r>
              <a:rPr lang="ru-RU" dirty="0" err="1"/>
              <a:t>ашу</a:t>
            </a:r>
            <a:r>
              <a:rPr lang="ru-RU" dirty="0"/>
              <a:t> </a:t>
            </a:r>
          </a:p>
        </p:txBody>
      </p:sp>
      <p:sp>
        <p:nvSpPr>
          <p:cNvPr id="7" name="Стрелка вправо 6"/>
          <p:cNvSpPr/>
          <p:nvPr/>
        </p:nvSpPr>
        <p:spPr>
          <a:xfrm>
            <a:off x="323528" y="454135"/>
            <a:ext cx="2304256" cy="5256584"/>
          </a:xfrm>
          <a:prstGeom prst="rightArrow">
            <a:avLst>
              <a:gd name="adj1" fmla="val 50000"/>
              <a:gd name="adj2" fmla="val 4786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/>
              <a:t>Оқыту</a:t>
            </a:r>
            <a:r>
              <a:rPr lang="ru-RU" dirty="0"/>
              <a:t> </a:t>
            </a:r>
            <a:r>
              <a:rPr lang="ru-RU" dirty="0" err="1"/>
              <a:t>мақсаттары</a:t>
            </a:r>
            <a:endParaRPr lang="ru-RU" dirty="0"/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61849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кругленный прямоугольник 5"/>
          <p:cNvSpPr/>
          <p:nvPr/>
        </p:nvSpPr>
        <p:spPr>
          <a:xfrm>
            <a:off x="3959098" y="248245"/>
            <a:ext cx="5005389" cy="2088231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itchFamily="2" charset="2"/>
              <a:buChar char="ü"/>
            </a:pPr>
            <a:r>
              <a:rPr lang="kk-KZ" dirty="0" smtClean="0"/>
              <a:t>Жануарлардың асқорыту құрлысының ерекшеліктерін анықтау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kk-KZ" dirty="0"/>
              <a:t>Тістің </a:t>
            </a:r>
            <a:r>
              <a:rPr lang="kk-KZ" dirty="0" smtClean="0"/>
              <a:t>құрылысы мен типері және олардың қызметерін сиапттау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kk-KZ" dirty="0" smtClean="0"/>
              <a:t>Ас қорыту мүшелернің ауруларының сепептерін түсіндіру</a:t>
            </a:r>
            <a:endParaRPr lang="kk-KZ" dirty="0"/>
          </a:p>
          <a:p>
            <a:pPr marL="285750" indent="-285750">
              <a:buFont typeface="Wingdings" pitchFamily="2" charset="2"/>
              <a:buChar char="ü"/>
            </a:pPr>
            <a:endParaRPr lang="kk-KZ" dirty="0" smtClean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865387" y="2467801"/>
            <a:ext cx="5230874" cy="208176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itchFamily="2" charset="2"/>
              <a:buChar char="ü"/>
            </a:pPr>
            <a:endParaRPr lang="kk-KZ" dirty="0" smtClean="0"/>
          </a:p>
          <a:p>
            <a:pPr marL="285750" indent="-285750">
              <a:buFont typeface="Wingdings" pitchFamily="2" charset="2"/>
              <a:buChar char="ü"/>
            </a:pPr>
            <a:endParaRPr lang="kk-KZ" dirty="0" smtClean="0"/>
          </a:p>
          <a:p>
            <a:pPr marL="285750" indent="-285750">
              <a:buFont typeface="Wingdings" pitchFamily="2" charset="2"/>
              <a:buChar char="ü"/>
            </a:pPr>
            <a:r>
              <a:rPr lang="kk-KZ" dirty="0" smtClean="0"/>
              <a:t>Омыртқасыз және күйіс қайтаратын жанарлардың </a:t>
            </a:r>
            <a:r>
              <a:rPr lang="kk-KZ" dirty="0"/>
              <a:t>а</a:t>
            </a:r>
            <a:r>
              <a:rPr lang="kk-KZ" dirty="0" smtClean="0"/>
              <a:t>сқорыту жүйесіндегі құрлыс ерекшеліктерінің  қызметіне анықтама беру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kk-KZ" dirty="0"/>
              <a:t> Адамның асқорыту мүшелері құрылысының қызметімен байланысын түсіндіру</a:t>
            </a:r>
          </a:p>
          <a:p>
            <a:pPr marL="285750" indent="-285750">
              <a:buFont typeface="Wingdings" pitchFamily="2" charset="2"/>
              <a:buChar char="ü"/>
            </a:pPr>
            <a:endParaRPr lang="ru-RU" dirty="0"/>
          </a:p>
          <a:p>
            <a:pPr marL="285750" indent="-285750">
              <a:buFont typeface="Wingdings" pitchFamily="2" charset="2"/>
              <a:buChar char="ü"/>
            </a:pPr>
            <a:endParaRPr lang="kk-KZ" dirty="0" smtClean="0"/>
          </a:p>
          <a:p>
            <a:pPr marL="285750" indent="-285750">
              <a:buFont typeface="Wingdings" pitchFamily="2" charset="2"/>
              <a:buChar char="ü"/>
            </a:pPr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959099" y="4680852"/>
            <a:ext cx="4970218" cy="198850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itchFamily="2" charset="2"/>
              <a:buChar char="ü"/>
            </a:pPr>
            <a:endParaRPr lang="kk-KZ" dirty="0" smtClean="0"/>
          </a:p>
          <a:p>
            <a:pPr marL="285750" indent="-285750">
              <a:buFont typeface="Wingdings" pitchFamily="2" charset="2"/>
              <a:buChar char="ü"/>
            </a:pPr>
            <a:r>
              <a:rPr lang="kk-KZ" dirty="0" smtClean="0"/>
              <a:t>Жануарлардың асқорыту жүйесінің бір-бірімен ұқсатықтарымен айырмашылықтарын салыстыру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kk-KZ" dirty="0"/>
              <a:t>Тісті күту ережелерін </a:t>
            </a:r>
            <a:r>
              <a:rPr lang="kk-KZ" dirty="0" smtClean="0"/>
              <a:t>ұсыну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kk-KZ" dirty="0" smtClean="0"/>
              <a:t>Ас қорыту мүшелерінің ауруларының алдын алу жолдарын білу</a:t>
            </a:r>
          </a:p>
          <a:p>
            <a:pPr marL="285750" indent="-285750">
              <a:buFont typeface="Wingdings" pitchFamily="2" charset="2"/>
              <a:buChar char="ü"/>
            </a:pPr>
            <a:endParaRPr lang="kk-KZ" dirty="0"/>
          </a:p>
          <a:p>
            <a:pPr marL="285750" indent="-285750" algn="ctr">
              <a:buFont typeface="Wingdings" pitchFamily="2" charset="2"/>
              <a:buChar char="ü"/>
            </a:pPr>
            <a:endParaRPr lang="kk-KZ" dirty="0" smtClean="0"/>
          </a:p>
        </p:txBody>
      </p:sp>
      <p:sp>
        <p:nvSpPr>
          <p:cNvPr id="9" name="Двойная стрелка влево/вправо 8"/>
          <p:cNvSpPr/>
          <p:nvPr/>
        </p:nvSpPr>
        <p:spPr>
          <a:xfrm>
            <a:off x="1607128" y="845960"/>
            <a:ext cx="2244792" cy="1227489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k-KZ" dirty="0" smtClean="0"/>
          </a:p>
          <a:p>
            <a:pPr algn="ctr"/>
            <a:r>
              <a:rPr lang="kk-KZ" dirty="0" smtClean="0"/>
              <a:t>Барлық оқушыларға:</a:t>
            </a:r>
            <a:endParaRPr lang="ru-RU" dirty="0"/>
          </a:p>
          <a:p>
            <a:pPr algn="ctr"/>
            <a:endParaRPr lang="ru-RU" dirty="0"/>
          </a:p>
        </p:txBody>
      </p:sp>
      <p:sp>
        <p:nvSpPr>
          <p:cNvPr id="10" name="Цилиндр 9"/>
          <p:cNvSpPr/>
          <p:nvPr/>
        </p:nvSpPr>
        <p:spPr>
          <a:xfrm>
            <a:off x="251520" y="484910"/>
            <a:ext cx="1355607" cy="5444074"/>
          </a:xfrm>
          <a:prstGeom prst="can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С</a:t>
            </a:r>
          </a:p>
          <a:p>
            <a:pPr algn="ctr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А</a:t>
            </a:r>
          </a:p>
          <a:p>
            <a:pPr algn="ctr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Б</a:t>
            </a:r>
          </a:p>
          <a:p>
            <a:pPr algn="ctr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А</a:t>
            </a:r>
          </a:p>
          <a:p>
            <a:pPr algn="ctr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Қ</a:t>
            </a:r>
          </a:p>
          <a:p>
            <a:pPr algn="ctr"/>
            <a:endParaRPr lang="kk-KZ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 М</a:t>
            </a:r>
          </a:p>
          <a:p>
            <a:pPr algn="ctr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А</a:t>
            </a:r>
          </a:p>
          <a:p>
            <a:pPr algn="ctr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Қ</a:t>
            </a:r>
          </a:p>
          <a:p>
            <a:pPr algn="ctr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С</a:t>
            </a:r>
          </a:p>
          <a:p>
            <a:pPr algn="ctr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А</a:t>
            </a:r>
          </a:p>
          <a:p>
            <a:pPr algn="ctr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Т</a:t>
            </a:r>
          </a:p>
          <a:p>
            <a:pPr algn="ctr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Ы</a:t>
            </a:r>
          </a:p>
          <a:p>
            <a:pPr algn="ctr"/>
            <a:endParaRPr lang="kk-KZ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Двойная стрелка влево/вправо 10"/>
          <p:cNvSpPr/>
          <p:nvPr/>
        </p:nvSpPr>
        <p:spPr>
          <a:xfrm>
            <a:off x="1607128" y="2727359"/>
            <a:ext cx="2244792" cy="1227489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k-KZ" dirty="0" smtClean="0"/>
          </a:p>
          <a:p>
            <a:pPr algn="ctr"/>
            <a:r>
              <a:rPr lang="kk-KZ" dirty="0" smtClean="0"/>
              <a:t>Көпшілік </a:t>
            </a:r>
          </a:p>
          <a:p>
            <a:pPr algn="ctr"/>
            <a:r>
              <a:rPr lang="kk-KZ" dirty="0" smtClean="0"/>
              <a:t>оқушыларға:</a:t>
            </a:r>
            <a:endParaRPr lang="ru-RU" dirty="0"/>
          </a:p>
          <a:p>
            <a:pPr algn="ctr"/>
            <a:endParaRPr lang="ru-RU" dirty="0"/>
          </a:p>
        </p:txBody>
      </p:sp>
      <p:sp>
        <p:nvSpPr>
          <p:cNvPr id="12" name="Двойная стрелка влево/вправо 11"/>
          <p:cNvSpPr/>
          <p:nvPr/>
        </p:nvSpPr>
        <p:spPr>
          <a:xfrm>
            <a:off x="1674913" y="4765674"/>
            <a:ext cx="2244792" cy="1227489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k-KZ" dirty="0" smtClean="0"/>
          </a:p>
          <a:p>
            <a:pPr algn="ctr"/>
            <a:r>
              <a:rPr lang="kk-KZ" dirty="0" smtClean="0"/>
              <a:t>Кейбір оқушыларға:</a:t>
            </a:r>
            <a:endParaRPr lang="ru-RU" dirty="0"/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47840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Цилиндр 3"/>
          <p:cNvSpPr/>
          <p:nvPr/>
        </p:nvSpPr>
        <p:spPr>
          <a:xfrm>
            <a:off x="258952" y="188640"/>
            <a:ext cx="1355607" cy="6525344"/>
          </a:xfrm>
          <a:prstGeom prst="can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k-KZ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Б</a:t>
            </a:r>
          </a:p>
          <a:p>
            <a:pPr algn="ctr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А</a:t>
            </a:r>
          </a:p>
          <a:p>
            <a:pPr algn="ctr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Ғ</a:t>
            </a:r>
          </a:p>
          <a:p>
            <a:pPr algn="ctr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А</a:t>
            </a:r>
          </a:p>
          <a:p>
            <a:pPr algn="ctr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Л</a:t>
            </a:r>
          </a:p>
          <a:p>
            <a:pPr algn="ctr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А</a:t>
            </a:r>
          </a:p>
          <a:p>
            <a:pPr algn="ctr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У</a:t>
            </a:r>
          </a:p>
          <a:p>
            <a:pPr algn="ctr"/>
            <a:endParaRPr lang="kk-KZ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к</a:t>
            </a:r>
          </a:p>
          <a:p>
            <a:pPr algn="ctr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Р</a:t>
            </a:r>
          </a:p>
          <a:p>
            <a:pPr algn="ctr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И</a:t>
            </a:r>
          </a:p>
          <a:p>
            <a:pPr algn="ctr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Т</a:t>
            </a:r>
          </a:p>
          <a:p>
            <a:pPr algn="ctr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Е</a:t>
            </a:r>
          </a:p>
          <a:p>
            <a:pPr algn="ctr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Р</a:t>
            </a:r>
          </a:p>
          <a:p>
            <a:pPr algn="ctr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И</a:t>
            </a:r>
          </a:p>
          <a:p>
            <a:pPr algn="ctr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Й</a:t>
            </a:r>
          </a:p>
          <a:p>
            <a:pPr algn="ctr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Л</a:t>
            </a:r>
          </a:p>
          <a:p>
            <a:pPr algn="ctr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Е</a:t>
            </a:r>
          </a:p>
          <a:p>
            <a:pPr algn="ctr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Р</a:t>
            </a:r>
          </a:p>
          <a:p>
            <a:pPr algn="ctr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І</a:t>
            </a:r>
          </a:p>
          <a:p>
            <a:pPr algn="ctr"/>
            <a:endParaRPr lang="kk-KZ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Двойная стрелка влево/вправо 4"/>
          <p:cNvSpPr/>
          <p:nvPr/>
        </p:nvSpPr>
        <p:spPr>
          <a:xfrm>
            <a:off x="1607128" y="845960"/>
            <a:ext cx="2244792" cy="1227489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k-KZ" dirty="0" smtClean="0"/>
          </a:p>
          <a:p>
            <a:pPr algn="ctr"/>
            <a:r>
              <a:rPr lang="kk-KZ" dirty="0" smtClean="0"/>
              <a:t>Барлық оқушылар:</a:t>
            </a:r>
            <a:endParaRPr lang="ru-RU" dirty="0"/>
          </a:p>
          <a:p>
            <a:pPr algn="ctr"/>
            <a:endParaRPr lang="ru-RU" dirty="0"/>
          </a:p>
        </p:txBody>
      </p:sp>
      <p:sp>
        <p:nvSpPr>
          <p:cNvPr id="6" name="Двойная стрелка влево/вправо 5"/>
          <p:cNvSpPr/>
          <p:nvPr/>
        </p:nvSpPr>
        <p:spPr>
          <a:xfrm>
            <a:off x="1607128" y="2727359"/>
            <a:ext cx="2244792" cy="1227489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k-KZ" dirty="0" smtClean="0"/>
          </a:p>
          <a:p>
            <a:pPr algn="ctr"/>
            <a:r>
              <a:rPr lang="kk-KZ" dirty="0" smtClean="0"/>
              <a:t>Көпшілік </a:t>
            </a:r>
          </a:p>
          <a:p>
            <a:pPr algn="ctr"/>
            <a:r>
              <a:rPr lang="kk-KZ" dirty="0" smtClean="0"/>
              <a:t>оқушылар:</a:t>
            </a:r>
            <a:endParaRPr lang="ru-RU" dirty="0"/>
          </a:p>
          <a:p>
            <a:pPr algn="ctr"/>
            <a:endParaRPr lang="ru-RU" dirty="0"/>
          </a:p>
        </p:txBody>
      </p:sp>
      <p:sp>
        <p:nvSpPr>
          <p:cNvPr id="7" name="Двойная стрелка влево/вправо 6"/>
          <p:cNvSpPr/>
          <p:nvPr/>
        </p:nvSpPr>
        <p:spPr>
          <a:xfrm>
            <a:off x="1674913" y="4765674"/>
            <a:ext cx="2244792" cy="1227489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k-KZ" dirty="0" smtClean="0"/>
          </a:p>
          <a:p>
            <a:pPr algn="ctr"/>
            <a:r>
              <a:rPr lang="kk-KZ" dirty="0" smtClean="0"/>
              <a:t>Кейбір оқушылар:</a:t>
            </a:r>
            <a:endParaRPr lang="ru-RU" dirty="0"/>
          </a:p>
          <a:p>
            <a:pPr algn="ctr"/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929058" y="285728"/>
            <a:ext cx="5035429" cy="205074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itchFamily="2" charset="2"/>
              <a:buChar char="ü"/>
            </a:pPr>
            <a:r>
              <a:rPr lang="kk-KZ" dirty="0" smtClean="0"/>
              <a:t>Жануарлардың асқорыту құрлысының ерекшеліктерін анықтайды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kk-KZ" dirty="0"/>
              <a:t>Тістің </a:t>
            </a:r>
            <a:r>
              <a:rPr lang="kk-KZ" dirty="0" smtClean="0"/>
              <a:t>құрылысы мен типері және олардың қызметерін сиапттайды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kk-KZ" dirty="0" smtClean="0"/>
              <a:t>Ас қорыту мүшелернің ауруларының сепептерін түсінеді</a:t>
            </a:r>
            <a:endParaRPr lang="kk-KZ" dirty="0"/>
          </a:p>
          <a:p>
            <a:pPr marL="285750" indent="-285750">
              <a:buFont typeface="Wingdings" pitchFamily="2" charset="2"/>
              <a:buChar char="ü"/>
            </a:pPr>
            <a:endParaRPr lang="kk-KZ" dirty="0" smtClean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865387" y="2467801"/>
            <a:ext cx="5230874" cy="208176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itchFamily="2" charset="2"/>
              <a:buChar char="ü"/>
            </a:pPr>
            <a:endParaRPr lang="kk-KZ" dirty="0" smtClean="0"/>
          </a:p>
          <a:p>
            <a:pPr marL="285750" indent="-285750">
              <a:buFont typeface="Wingdings" pitchFamily="2" charset="2"/>
              <a:buChar char="ü"/>
            </a:pPr>
            <a:endParaRPr lang="kk-KZ" dirty="0" smtClean="0"/>
          </a:p>
          <a:p>
            <a:pPr marL="285750" indent="-285750">
              <a:buFont typeface="Wingdings" pitchFamily="2" charset="2"/>
              <a:buChar char="ü"/>
            </a:pPr>
            <a:r>
              <a:rPr lang="kk-KZ" dirty="0" smtClean="0"/>
              <a:t>Омыртқасыз және күйіс қайтаратын жанарлардың </a:t>
            </a:r>
            <a:r>
              <a:rPr lang="kk-KZ" dirty="0"/>
              <a:t>а</a:t>
            </a:r>
            <a:r>
              <a:rPr lang="kk-KZ" dirty="0" smtClean="0"/>
              <a:t>сқорыту жүйесіндегі құрлыс ерекшеліктерінің  қызметіне анықтама береді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kk-KZ" dirty="0"/>
              <a:t> Адамның асқорыту мүшелері құрылысының қызметімен байланысын </a:t>
            </a:r>
            <a:r>
              <a:rPr lang="kk-KZ" dirty="0" smtClean="0"/>
              <a:t>түсінеді</a:t>
            </a:r>
            <a:endParaRPr lang="kk-KZ" dirty="0"/>
          </a:p>
          <a:p>
            <a:pPr marL="285750" indent="-285750">
              <a:buFont typeface="Wingdings" pitchFamily="2" charset="2"/>
              <a:buChar char="ü"/>
            </a:pPr>
            <a:endParaRPr lang="ru-RU" dirty="0"/>
          </a:p>
          <a:p>
            <a:pPr marL="285750" indent="-285750">
              <a:buFont typeface="Wingdings" pitchFamily="2" charset="2"/>
              <a:buChar char="ü"/>
            </a:pPr>
            <a:endParaRPr lang="kk-KZ" dirty="0" smtClean="0"/>
          </a:p>
          <a:p>
            <a:pPr marL="285750" indent="-285750">
              <a:buFont typeface="Wingdings" pitchFamily="2" charset="2"/>
              <a:buChar char="ü"/>
            </a:pPr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959099" y="4680852"/>
            <a:ext cx="4970218" cy="198850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itchFamily="2" charset="2"/>
              <a:buChar char="ü"/>
            </a:pPr>
            <a:endParaRPr lang="kk-KZ" dirty="0" smtClean="0"/>
          </a:p>
          <a:p>
            <a:pPr marL="285750" indent="-285750">
              <a:buFont typeface="Wingdings" pitchFamily="2" charset="2"/>
              <a:buChar char="ü"/>
            </a:pPr>
            <a:r>
              <a:rPr lang="kk-KZ" dirty="0" smtClean="0"/>
              <a:t>Жануарлардың асқорыту жүйесінің бір-бірімен ұқсатықтарымен айырмашылықтарын салыстырады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kk-KZ" dirty="0"/>
              <a:t>Тісті күту ережелерін </a:t>
            </a:r>
            <a:r>
              <a:rPr lang="kk-KZ" dirty="0" smtClean="0"/>
              <a:t>ұсынады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kk-KZ" dirty="0" smtClean="0"/>
              <a:t>Ас қорыту мүшелерінің ауруларының алдын алу жолдарын біледі</a:t>
            </a:r>
          </a:p>
          <a:p>
            <a:pPr marL="285750" indent="-285750">
              <a:buFont typeface="Wingdings" pitchFamily="2" charset="2"/>
              <a:buChar char="ü"/>
            </a:pPr>
            <a:endParaRPr lang="kk-KZ" dirty="0"/>
          </a:p>
          <a:p>
            <a:pPr marL="285750" indent="-285750" algn="ctr">
              <a:buFont typeface="Wingdings" pitchFamily="2" charset="2"/>
              <a:buChar char="ü"/>
            </a:pPr>
            <a:endParaRPr lang="kk-KZ" dirty="0" smtClean="0"/>
          </a:p>
        </p:txBody>
      </p:sp>
    </p:spTree>
    <p:extLst>
      <p:ext uri="{BB962C8B-B14F-4D97-AF65-F5344CB8AC3E}">
        <p14:creationId xmlns:p14="http://schemas.microsoft.com/office/powerpoint/2010/main" val="823289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019539844"/>
              </p:ext>
            </p:extLst>
          </p:nvPr>
        </p:nvGraphicFramePr>
        <p:xfrm>
          <a:off x="467544" y="836712"/>
          <a:ext cx="8424936" cy="5904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050" name="Picture 2" descr="https://d1e4pidl3fu268.cloudfront.net/a9792c1e-33df-4fc7-a0ca-9d63798e2574/benzenetarsiaimage.crop_529x397_138%2C25.preview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10" y="3071810"/>
            <a:ext cx="518656" cy="3674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Горизонтальный свиток 4"/>
          <p:cNvSpPr/>
          <p:nvPr/>
        </p:nvSpPr>
        <p:spPr>
          <a:xfrm>
            <a:off x="3131840" y="67795"/>
            <a:ext cx="5720643" cy="103327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dirty="0" smtClean="0"/>
              <a:t>Белсенді оқу әдістері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131843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https://ds02.infourok.ru/uploads/ex/050b/00055c3a-39eb1cae/img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5357826"/>
            <a:ext cx="1785918" cy="1000132"/>
          </a:xfrm>
          <a:prstGeom prst="rect">
            <a:avLst/>
          </a:prstGeom>
          <a:noFill/>
        </p:spPr>
      </p:pic>
      <p:pic>
        <p:nvPicPr>
          <p:cNvPr id="18436" name="Picture 4" descr="https://thumbs.dreamstime.com/b/cute-smiling-emoticon-wearing-mortar-board-eyeglasses-emoji-smiley-vector-illustration-9699072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472" y="1571612"/>
            <a:ext cx="1214446" cy="1285884"/>
          </a:xfrm>
          <a:prstGeom prst="rect">
            <a:avLst/>
          </a:prstGeom>
          <a:noFill/>
        </p:spPr>
      </p:pic>
      <p:sp>
        <p:nvSpPr>
          <p:cNvPr id="18438" name="AutoShape 6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8440" name="AutoShape 8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8442" name="AutoShape 10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pic>
        <p:nvPicPr>
          <p:cNvPr id="18444" name="Picture 12" descr="https://cryptocoinpro.info/wp-content/uploads/fsa-banner-768x768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715272" y="5429264"/>
            <a:ext cx="1214446" cy="928694"/>
          </a:xfrm>
          <a:prstGeom prst="rect">
            <a:avLst/>
          </a:prstGeom>
          <a:noFill/>
        </p:spPr>
      </p:pic>
      <p:pic>
        <p:nvPicPr>
          <p:cNvPr id="18446" name="Picture 14" descr="https://i.pinimg.com/236x/ba/a4/42/baa4426a35bb97bfbdfa0d6376809a47--thinking-emoticon-emoji-faces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14348" y="3714752"/>
            <a:ext cx="928694" cy="928694"/>
          </a:xfrm>
          <a:prstGeom prst="rect">
            <a:avLst/>
          </a:prstGeom>
          <a:noFill/>
        </p:spPr>
      </p:pic>
      <p:pic>
        <p:nvPicPr>
          <p:cNvPr id="18448" name="Picture 16" descr="https://t4.ftcdn.net/jpg/00/40/57/33/500_F_40573361_mwnuUTsgAWls7FkpiCc5mqCUbKdhPc11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643834" y="1785926"/>
            <a:ext cx="1071570" cy="1005772"/>
          </a:xfrm>
          <a:prstGeom prst="rect">
            <a:avLst/>
          </a:prstGeom>
          <a:noFill/>
        </p:spPr>
      </p:pic>
      <p:sp>
        <p:nvSpPr>
          <p:cNvPr id="18450" name="AutoShape 18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8452" name="AutoShape 20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8454" name="AutoShape 22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8456" name="AutoShape 24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8458" name="AutoShape 26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8460" name="AutoShape 28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8462" name="AutoShape 30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pic>
        <p:nvPicPr>
          <p:cNvPr id="19" name="Picture 16" descr="https://t4.ftcdn.net/jpg/00/40/57/33/500_F_40573361_mwnuUTsgAWls7FkpiCc5mqCUbKdhPc11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715272" y="3643314"/>
            <a:ext cx="1071570" cy="934334"/>
          </a:xfrm>
          <a:prstGeom prst="rect">
            <a:avLst/>
          </a:prstGeom>
          <a:noFill/>
        </p:spPr>
      </p:pic>
      <p:sp>
        <p:nvSpPr>
          <p:cNvPr id="18464" name="AutoShape 32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pic>
        <p:nvPicPr>
          <p:cNvPr id="24" name="Picture 4" descr="https://thumbs.dreamstime.com/b/cute-smiling-emoticon-wearing-mortar-board-eyeglasses-emoji-smiley-vector-illustration-96990729.jpg"/>
          <p:cNvPicPr>
            <a:picLocks noChangeAspect="1" noChangeArrowheads="1"/>
          </p:cNvPicPr>
          <p:nvPr/>
        </p:nvPicPr>
        <p:blipFill>
          <a:blip r:embed="rId8" cstate="print"/>
          <a:srcRect b="60714"/>
          <a:stretch>
            <a:fillRect/>
          </a:stretch>
        </p:blipFill>
        <p:spPr bwMode="auto">
          <a:xfrm>
            <a:off x="7715272" y="1285860"/>
            <a:ext cx="1143008" cy="571504"/>
          </a:xfrm>
          <a:prstGeom prst="rect">
            <a:avLst/>
          </a:prstGeom>
          <a:noFill/>
        </p:spPr>
      </p:pic>
      <p:pic>
        <p:nvPicPr>
          <p:cNvPr id="25" name="Picture 4" descr="https://thumbs.dreamstime.com/b/cute-smiling-emoticon-wearing-mortar-board-eyeglasses-emoji-smiley-vector-illustration-96990729.jpg"/>
          <p:cNvPicPr>
            <a:picLocks noChangeAspect="1" noChangeArrowheads="1"/>
          </p:cNvPicPr>
          <p:nvPr/>
        </p:nvPicPr>
        <p:blipFill>
          <a:blip r:embed="rId9" cstate="print"/>
          <a:srcRect b="60714"/>
          <a:stretch>
            <a:fillRect/>
          </a:stretch>
        </p:blipFill>
        <p:spPr bwMode="auto">
          <a:xfrm>
            <a:off x="571472" y="3357562"/>
            <a:ext cx="1285884" cy="428628"/>
          </a:xfrm>
          <a:prstGeom prst="rect">
            <a:avLst/>
          </a:prstGeom>
          <a:noFill/>
        </p:spPr>
      </p:pic>
      <p:pic>
        <p:nvPicPr>
          <p:cNvPr id="26" name="Picture 4" descr="https://thumbs.dreamstime.com/b/cute-smiling-emoticon-wearing-mortar-board-eyeglasses-emoji-smiley-vector-illustration-96990729.jpg"/>
          <p:cNvPicPr>
            <a:picLocks noChangeAspect="1" noChangeArrowheads="1"/>
          </p:cNvPicPr>
          <p:nvPr/>
        </p:nvPicPr>
        <p:blipFill>
          <a:blip r:embed="rId10" cstate="print"/>
          <a:srcRect b="60714"/>
          <a:stretch>
            <a:fillRect/>
          </a:stretch>
        </p:blipFill>
        <p:spPr bwMode="auto">
          <a:xfrm>
            <a:off x="8000992" y="5072074"/>
            <a:ext cx="1143008" cy="428628"/>
          </a:xfrm>
          <a:prstGeom prst="rect">
            <a:avLst/>
          </a:prstGeom>
          <a:noFill/>
        </p:spPr>
      </p:pic>
      <p:pic>
        <p:nvPicPr>
          <p:cNvPr id="27" name="Picture 4" descr="https://thumbs.dreamstime.com/b/cute-smiling-emoticon-wearing-mortar-board-eyeglasses-emoji-smiley-vector-illustration-96990729.jpg"/>
          <p:cNvPicPr>
            <a:picLocks noChangeAspect="1" noChangeArrowheads="1"/>
          </p:cNvPicPr>
          <p:nvPr/>
        </p:nvPicPr>
        <p:blipFill>
          <a:blip r:embed="rId10" cstate="print"/>
          <a:srcRect b="60714"/>
          <a:stretch>
            <a:fillRect/>
          </a:stretch>
        </p:blipFill>
        <p:spPr bwMode="auto">
          <a:xfrm>
            <a:off x="571472" y="5072074"/>
            <a:ext cx="1143008" cy="428628"/>
          </a:xfrm>
          <a:prstGeom prst="rect">
            <a:avLst/>
          </a:prstGeom>
          <a:noFill/>
        </p:spPr>
      </p:pic>
      <p:pic>
        <p:nvPicPr>
          <p:cNvPr id="28" name="Picture 4" descr="https://thumbs.dreamstime.com/b/cute-smiling-emoticon-wearing-mortar-board-eyeglasses-emoji-smiley-vector-illustration-96990729.jpg"/>
          <p:cNvPicPr>
            <a:picLocks noChangeAspect="1" noChangeArrowheads="1"/>
          </p:cNvPicPr>
          <p:nvPr/>
        </p:nvPicPr>
        <p:blipFill>
          <a:blip r:embed="rId11" cstate="print"/>
          <a:srcRect b="60714"/>
          <a:stretch>
            <a:fillRect/>
          </a:stretch>
        </p:blipFill>
        <p:spPr bwMode="auto">
          <a:xfrm>
            <a:off x="7786710" y="3286124"/>
            <a:ext cx="1071570" cy="428628"/>
          </a:xfrm>
          <a:prstGeom prst="rect">
            <a:avLst/>
          </a:prstGeom>
          <a:noFill/>
        </p:spPr>
      </p:pic>
      <p:sp>
        <p:nvSpPr>
          <p:cNvPr id="29" name="Выноска со стрелкой вниз 28"/>
          <p:cNvSpPr/>
          <p:nvPr/>
        </p:nvSpPr>
        <p:spPr>
          <a:xfrm>
            <a:off x="1000100" y="142852"/>
            <a:ext cx="7215238" cy="1643074"/>
          </a:xfrm>
          <a:prstGeom prst="downArrowCallout">
            <a:avLst>
              <a:gd name="adj1" fmla="val 25000"/>
              <a:gd name="adj2" fmla="val 20719"/>
              <a:gd name="adj3" fmla="val 25000"/>
              <a:gd name="adj4" fmla="val 6497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kk-KZ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сабақ мақсаты пән ерекшелігіне қарай тапсырмаларды орындау барысында мынадай дағыдылар дамиды </a:t>
            </a:r>
            <a:endParaRPr lang="ru-RU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Двойная стрелка влево/вправо 29"/>
          <p:cNvSpPr/>
          <p:nvPr/>
        </p:nvSpPr>
        <p:spPr>
          <a:xfrm>
            <a:off x="1714480" y="1428736"/>
            <a:ext cx="5929354" cy="1714512"/>
          </a:xfrm>
          <a:prstGeom prst="left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Суреттер және макеттер, бейне ролик бойынша берілген жағдайды сараптап, жануарлардың асқорыту мүшелерінің құрлыс ерекшеліктеріне, тістің құрылысы мен  типері және олардың қызметеріне анықтама беру  кезінде 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Двойная стрелка влево/вправо 30"/>
          <p:cNvSpPr/>
          <p:nvPr/>
        </p:nvSpPr>
        <p:spPr>
          <a:xfrm>
            <a:off x="1714480" y="5143488"/>
            <a:ext cx="5929354" cy="1714512"/>
          </a:xfrm>
          <a:prstGeom prst="left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Мәтінмен жұмыс жүргізіп, асқорыту мүшелернің ауруларының сепептерін кестеге толтыруда, асқорыту мүшелерінің ауруларының алдын алу жолдарын  талдауда</a:t>
            </a:r>
          </a:p>
        </p:txBody>
      </p:sp>
      <p:sp>
        <p:nvSpPr>
          <p:cNvPr id="32" name="Двойная стрелка влево/вправо 31"/>
          <p:cNvSpPr/>
          <p:nvPr/>
        </p:nvSpPr>
        <p:spPr>
          <a:xfrm>
            <a:off x="1714480" y="3143248"/>
            <a:ext cx="5929354" cy="2000264"/>
          </a:xfrm>
          <a:prstGeom prst="left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/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      </a:t>
            </a:r>
          </a:p>
          <a:p>
            <a:pPr marL="285750" indent="-285750"/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      Тапсырмаларды сәйкестендіруде омыртқасыз және күйіс қайтаратын жануарлардың асқорыту жүйесіндегі құрлыс ерекшеліктерінің  қызметін баяндауда  асқорыту мүшелернің ауруларының сепептерін түсіндіру кезінде  </a:t>
            </a:r>
          </a:p>
          <a:p>
            <a:pPr marL="285750" indent="-285750"/>
            <a:endParaRPr lang="kk-KZ" sz="1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143000"/>
          </a:xfrm>
        </p:spPr>
        <p:txBody>
          <a:bodyPr/>
          <a:lstStyle/>
          <a:p>
            <a:r>
              <a:rPr lang="kk-KZ" dirty="0" smtClean="0"/>
              <a:t>Саралау әдісі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861491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AutoShape 2" descr="https://cdn2.arhivurokov.ru/multiurok/html/2019/05/11/s_5cd6fd3e57d07/img2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4" descr="https://cdn2.arhivurokov.ru/multiurok/html/2019/05/11/s_5cd6fd3e57d07/img2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rot="883043">
            <a:off x="898100" y="1217492"/>
            <a:ext cx="2354560" cy="6258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Диалог және қолдау көрсету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 rot="749840">
            <a:off x="5606489" y="1319822"/>
            <a:ext cx="2432703" cy="6258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Дерек көздері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162102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71670" y="214290"/>
            <a:ext cx="7586658" cy="785818"/>
          </a:xfrm>
        </p:spPr>
        <p:txBody>
          <a:bodyPr/>
          <a:lstStyle/>
          <a:p>
            <a:r>
              <a:rPr lang="kk-KZ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Критериалды бағалау</a:t>
            </a:r>
            <a:endParaRPr lang="ru-RU" dirty="0"/>
          </a:p>
        </p:txBody>
      </p:sp>
      <p:sp>
        <p:nvSpPr>
          <p:cNvPr id="4" name="Блок-схема: процесс 3"/>
          <p:cNvSpPr/>
          <p:nvPr/>
        </p:nvSpPr>
        <p:spPr>
          <a:xfrm>
            <a:off x="5857884" y="3571876"/>
            <a:ext cx="3071834" cy="928694"/>
          </a:xfrm>
          <a:prstGeom prst="flowChartProcess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Қалыптастырушы бағалау</a:t>
            </a:r>
            <a:r>
              <a:rPr lang="ru-RU" b="1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algn="ctr"/>
            <a:r>
              <a:rPr lang="kk-KZ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“допты лақтыру”тәсілі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714976" y="1214422"/>
            <a:ext cx="3429024" cy="2214626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</a:t>
            </a:r>
            <a:r>
              <a:rPr lang="kk-KZ" b="1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ері байланыс:</a:t>
            </a:r>
          </a:p>
          <a:p>
            <a:pPr algn="ctr"/>
            <a:endParaRPr lang="kk-KZ" b="1" u="sng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kk-KZ" u="sng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kk-KZ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AutoShape 2"/>
          <p:cNvSpPr>
            <a:spLocks noChangeArrowheads="1"/>
          </p:cNvSpPr>
          <p:nvPr/>
        </p:nvSpPr>
        <p:spPr bwMode="auto">
          <a:xfrm>
            <a:off x="5715008" y="2214554"/>
            <a:ext cx="1500198" cy="500066"/>
          </a:xfrm>
          <a:prstGeom prst="bevel">
            <a:avLst>
              <a:gd name="adj" fmla="val 18965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Рисунок 6" descr="Kundelik.kz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29322" y="2357430"/>
            <a:ext cx="1214414" cy="22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AutoShape 2"/>
          <p:cNvSpPr>
            <a:spLocks noChangeArrowheads="1"/>
          </p:cNvSpPr>
          <p:nvPr/>
        </p:nvSpPr>
        <p:spPr bwMode="auto">
          <a:xfrm>
            <a:off x="7358082" y="1928802"/>
            <a:ext cx="1500198" cy="428628"/>
          </a:xfrm>
          <a:prstGeom prst="bevel">
            <a:avLst>
              <a:gd name="adj" fmla="val 1250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kk-KZ" dirty="0" smtClean="0">
                <a:latin typeface="Arial" pitchFamily="34" charset="0"/>
                <a:cs typeface="Arial" pitchFamily="34" charset="0"/>
              </a:rPr>
              <a:t>өте жақсы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AutoShape 2"/>
          <p:cNvSpPr>
            <a:spLocks noChangeArrowheads="1"/>
          </p:cNvSpPr>
          <p:nvPr/>
        </p:nvSpPr>
        <p:spPr bwMode="auto">
          <a:xfrm>
            <a:off x="7643802" y="2428868"/>
            <a:ext cx="1500198" cy="428628"/>
          </a:xfrm>
          <a:prstGeom prst="bevel">
            <a:avLst>
              <a:gd name="adj" fmla="val 1250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kk-KZ" dirty="0" smtClean="0">
                <a:latin typeface="Arial" pitchFamily="34" charset="0"/>
                <a:cs typeface="Arial" pitchFamily="34" charset="0"/>
              </a:rPr>
              <a:t>жарайсын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AutoShape 2"/>
          <p:cNvSpPr>
            <a:spLocks noChangeArrowheads="1"/>
          </p:cNvSpPr>
          <p:nvPr/>
        </p:nvSpPr>
        <p:spPr bwMode="auto">
          <a:xfrm>
            <a:off x="7215206" y="2857496"/>
            <a:ext cx="1571636" cy="428628"/>
          </a:xfrm>
          <a:prstGeom prst="bevel">
            <a:avLst>
              <a:gd name="adj" fmla="val 1250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kk-KZ" dirty="0" smtClean="0">
                <a:latin typeface="Arial" pitchFamily="34" charset="0"/>
                <a:cs typeface="Arial" pitchFamily="34" charset="0"/>
              </a:rPr>
              <a:t>талпын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14282" y="642918"/>
            <a:ext cx="2286016" cy="35719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646113" algn="l"/>
              </a:tabLst>
            </a:pPr>
            <a:endParaRPr lang="kk-KZ" b="1" u="sng" dirty="0" smtClean="0">
              <a:solidFill>
                <a:schemeClr val="tx1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646113" algn="l"/>
              </a:tabLst>
            </a:pPr>
            <a:endParaRPr lang="kk-KZ" b="1" u="sng" dirty="0" smtClean="0">
              <a:solidFill>
                <a:schemeClr val="tx1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646113" algn="l"/>
              </a:tabLst>
            </a:pPr>
            <a:r>
              <a:rPr lang="kk-KZ" b="1" u="sng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Бағалау критерийі: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646113" algn="l"/>
              </a:tabLst>
            </a:pPr>
            <a:endParaRPr lang="kk-KZ" b="1" u="sng" dirty="0" smtClean="0">
              <a:solidFill>
                <a:schemeClr val="tx1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646113" algn="l"/>
              </a:tabLst>
            </a:pPr>
            <a:endParaRPr lang="kk-KZ" b="1" u="sng" dirty="0" smtClean="0">
              <a:solidFill>
                <a:schemeClr val="tx1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0" y="1142984"/>
            <a:ext cx="5035429" cy="205074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itchFamily="2" charset="2"/>
              <a:buChar char="ü"/>
            </a:pPr>
            <a:r>
              <a:rPr lang="kk-KZ" dirty="0" smtClean="0"/>
              <a:t>Жануарлардың асқорыту құрлысының ерекшеліктерін анықтайды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kk-KZ" dirty="0"/>
              <a:t>Тістің </a:t>
            </a:r>
            <a:r>
              <a:rPr lang="kk-KZ" dirty="0" smtClean="0"/>
              <a:t>құрылысы мен типері және олардың қызметерін сиапттайды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kk-KZ" dirty="0" smtClean="0"/>
              <a:t>Ас қорыту мүшелернің ауруларының сепептерін түсінеді</a:t>
            </a:r>
            <a:endParaRPr lang="kk-KZ" dirty="0"/>
          </a:p>
          <a:p>
            <a:pPr marL="285750" indent="-285750">
              <a:buFont typeface="Wingdings" pitchFamily="2" charset="2"/>
              <a:buChar char="ü"/>
            </a:pPr>
            <a:endParaRPr lang="kk-KZ" dirty="0" smtClean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14282" y="2928934"/>
            <a:ext cx="5230874" cy="208176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itchFamily="2" charset="2"/>
              <a:buChar char="ü"/>
            </a:pPr>
            <a:endParaRPr lang="kk-KZ" dirty="0" smtClean="0"/>
          </a:p>
          <a:p>
            <a:pPr marL="285750" indent="-285750">
              <a:buFont typeface="Wingdings" pitchFamily="2" charset="2"/>
              <a:buChar char="ü"/>
            </a:pPr>
            <a:endParaRPr lang="kk-KZ" dirty="0" smtClean="0"/>
          </a:p>
          <a:p>
            <a:pPr marL="285750" indent="-285750">
              <a:buFont typeface="Wingdings" pitchFamily="2" charset="2"/>
              <a:buChar char="ü"/>
            </a:pPr>
            <a:r>
              <a:rPr lang="kk-KZ" dirty="0" smtClean="0"/>
              <a:t>Омыртқасыз және күйіс қайтаратын жанарлардың </a:t>
            </a:r>
            <a:r>
              <a:rPr lang="kk-KZ" dirty="0"/>
              <a:t>а</a:t>
            </a:r>
            <a:r>
              <a:rPr lang="kk-KZ" dirty="0" smtClean="0"/>
              <a:t>сқорыту жүйесіндегі құрлыс ерекшеліктерінің  қызметіне анықтама береді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kk-KZ" dirty="0"/>
              <a:t> Адамның асқорыту мүшелері құрылысының қызметімен байланысын </a:t>
            </a:r>
            <a:r>
              <a:rPr lang="kk-KZ" dirty="0" smtClean="0"/>
              <a:t>түсінеді</a:t>
            </a:r>
            <a:endParaRPr lang="kk-KZ" dirty="0"/>
          </a:p>
          <a:p>
            <a:pPr marL="285750" indent="-285750">
              <a:buFont typeface="Wingdings" pitchFamily="2" charset="2"/>
              <a:buChar char="ü"/>
            </a:pPr>
            <a:endParaRPr lang="ru-RU" dirty="0"/>
          </a:p>
          <a:p>
            <a:pPr marL="285750" indent="-285750">
              <a:buFont typeface="Wingdings" pitchFamily="2" charset="2"/>
              <a:buChar char="ü"/>
            </a:pPr>
            <a:endParaRPr lang="kk-KZ" dirty="0" smtClean="0"/>
          </a:p>
          <a:p>
            <a:pPr marL="285750" indent="-285750">
              <a:buFont typeface="Wingdings" pitchFamily="2" charset="2"/>
              <a:buChar char="ü"/>
            </a:pPr>
            <a:endParaRPr lang="ru-RU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571472" y="4572008"/>
            <a:ext cx="4970218" cy="192880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itchFamily="2" charset="2"/>
              <a:buChar char="ü"/>
            </a:pPr>
            <a:endParaRPr lang="kk-KZ" dirty="0" smtClean="0"/>
          </a:p>
          <a:p>
            <a:pPr marL="285750" indent="-285750">
              <a:buFont typeface="Wingdings" pitchFamily="2" charset="2"/>
              <a:buChar char="ü"/>
            </a:pPr>
            <a:endParaRPr lang="kk-KZ" dirty="0" smtClean="0"/>
          </a:p>
          <a:p>
            <a:pPr marL="285750" indent="-285750">
              <a:buFont typeface="Wingdings" pitchFamily="2" charset="2"/>
              <a:buChar char="ü"/>
            </a:pPr>
            <a:r>
              <a:rPr lang="kk-KZ" dirty="0" smtClean="0"/>
              <a:t>Жануарлардың асқорыту жүйесінің бір-бірімен ұқсатықтарымен айырмашылықтарын салыстырады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kk-KZ" dirty="0"/>
              <a:t>Тісті күту ережелерін </a:t>
            </a:r>
            <a:r>
              <a:rPr lang="kk-KZ" dirty="0" smtClean="0"/>
              <a:t>ұсынады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kk-KZ" dirty="0" smtClean="0"/>
              <a:t>Ас қорыту мүшелерінің ауруларының алдын алу жолдарын біледі</a:t>
            </a:r>
          </a:p>
          <a:p>
            <a:pPr marL="285750" indent="-285750">
              <a:buFont typeface="Wingdings" pitchFamily="2" charset="2"/>
              <a:buChar char="ü"/>
            </a:pPr>
            <a:endParaRPr lang="kk-KZ" dirty="0"/>
          </a:p>
          <a:p>
            <a:pPr marL="285750" indent="-285750" algn="ctr">
              <a:buFont typeface="Wingdings" pitchFamily="2" charset="2"/>
              <a:buChar char="ü"/>
            </a:pPr>
            <a:endParaRPr lang="kk-KZ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893</TotalTime>
  <Words>586</Words>
  <Application>Microsoft Office PowerPoint</Application>
  <PresentationFormat>Экран (4:3)</PresentationFormat>
  <Paragraphs>145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Саралау әдісі</vt:lpstr>
      <vt:lpstr>Критериалды бағалау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JANNA</cp:lastModifiedBy>
  <cp:revision>44</cp:revision>
  <dcterms:created xsi:type="dcterms:W3CDTF">2020-01-04T12:04:24Z</dcterms:created>
  <dcterms:modified xsi:type="dcterms:W3CDTF">2021-04-22T14:09:58Z</dcterms:modified>
</cp:coreProperties>
</file>