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SER\Pictures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44" y="304503"/>
            <a:ext cx="871296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980728"/>
            <a:ext cx="68128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9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50904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«Автор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орындығы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496944" cy="4752528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Ұсынылған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үстеулерін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аннотация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1993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1978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1998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үстеулерді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аннотация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жазуда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жанрлық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стильдік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5" name="Picture 1" descr="C:\Users\ASER\Pictures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37" y="116632"/>
            <a:ext cx="28083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640960" cy="648072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Мақалада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–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елдегі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заңдарға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өтіледі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конституция- 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лық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заңдардың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тұжырымдап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арнаға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келтірген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Мемлекетіміздің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көрсетіледі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осы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заманғы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мемлекеттіліктің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айқындалады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Кеңесінің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кезектен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сессиясында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талқыланып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1978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қабылданады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мақалада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1995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30-тамызда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республикада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бүкілхалықтық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өткендігі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көрсетіледі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Аталмыш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зайырлы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бостандығы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нақтыланған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8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5400600" cy="1503040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парағы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429000"/>
            <a:ext cx="8219256" cy="2448272"/>
          </a:xfrm>
        </p:spPr>
        <p:txBody>
          <a:bodyPr/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Кімнің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ұнады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келтірді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/>
          </a:p>
        </p:txBody>
      </p:sp>
      <p:pic>
        <p:nvPicPr>
          <p:cNvPr id="12290" name="Picture 2" descr="C:\Users\ASER\Pictures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6632"/>
            <a:ext cx="30963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3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5266928" cy="724942"/>
          </a:xfrm>
        </p:spPr>
        <p:txBody>
          <a:bodyPr>
            <a:noAutofit/>
          </a:bodyPr>
          <a:lstStyle/>
          <a:p>
            <a:r>
              <a:rPr lang="kk-KZ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708920"/>
            <a:ext cx="7467600" cy="3024336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9.3.5.1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өзектілігін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9.4.1.1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мәтіндердің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стильдік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аннотация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9.5.1.2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үстеулерді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dirty="0"/>
          </a:p>
        </p:txBody>
      </p:sp>
      <p:pic>
        <p:nvPicPr>
          <p:cNvPr id="3074" name="Picture 2" descr="C:\Users\ASER\Pictures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276391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2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4978896" cy="94096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критерийі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564904"/>
            <a:ext cx="8640960" cy="3909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-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өзектілігін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аннотация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жанрлық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стильдік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үстеулерді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4098" name="Picture 2" descr="C:\Users\ASER\Pictures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6632"/>
            <a:ext cx="2966696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13208" y="3573016"/>
            <a:ext cx="8147248" cy="12961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бап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құжат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SER\Pictures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632"/>
            <a:ext cx="331236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08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5400600" cy="8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микрофон»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7859216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Мәтіналды</a:t>
            </a: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сұрақтарына</a:t>
            </a: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sz="3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Конституция,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тілден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енген</a:t>
            </a: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3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b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 Конституция </a:t>
            </a:r>
            <a:r>
              <a:rPr lang="ru-RU" sz="33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не? </a:t>
            </a:r>
          </a:p>
          <a:p>
            <a:pPr marL="0" indent="0">
              <a:buNone/>
            </a:pP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>
              <a:buNone/>
            </a:pPr>
            <a:endParaRPr lang="ru-RU" sz="3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  <a:endParaRPr lang="ru-RU" sz="2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6146" name="Picture 2" descr="C:\Users\ASER\Pictures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624"/>
            <a:ext cx="28803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2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5544616" cy="1786210"/>
          </a:xfrm>
        </p:spPr>
        <p:txBody>
          <a:bodyPr>
            <a:normAutofit/>
          </a:bodyPr>
          <a:lstStyle/>
          <a:p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оқыңыз</a:t>
            </a: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</a:t>
            </a: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сұрақтарына</a:t>
            </a: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sz="3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780928"/>
            <a:ext cx="7467600" cy="369302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2. 1993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Конституциядан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1995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ru-RU" dirty="0"/>
          </a:p>
        </p:txBody>
      </p:sp>
      <p:pic>
        <p:nvPicPr>
          <p:cNvPr id="7170" name="Picture 2" descr="C:\Users\ASER\Pictures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2626742" cy="23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85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970784" cy="618638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99708" y="1481948"/>
            <a:ext cx="8219256" cy="5040560"/>
          </a:xfrm>
        </p:spPr>
        <p:txBody>
          <a:bodyPr>
            <a:normAutofit fontScale="40000" lnSpcReduction="20000"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латын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—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сөзінен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елдегі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заңдарға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күшке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конституциялық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заңдардың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арнаға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келтірген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мемлекетіміздің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 осы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мемлекеттіліктің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сессиясында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1978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сәуірде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</a:t>
            </a:r>
          </a:p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1995 ж. 30-тамызда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республикада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бүкілхалықтық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қабылданып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күшіне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қыркүйекте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кіріспеден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бөлімнен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98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баптан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Конституцияның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1993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Конституциядан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сапасында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демократиялық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зайырлы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қайнар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егемендік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құқығын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баянды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тамыз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Конституцияда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1998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жаңғыртылуы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жолындағы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есептелетін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түзетулердің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енгізілуіне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Конституцияға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2007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Еліміздің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мемлекетіміздің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шынайы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бейнелеген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айқындап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темірқазық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dirty="0"/>
          </a:p>
        </p:txBody>
      </p:sp>
      <p:pic>
        <p:nvPicPr>
          <p:cNvPr id="8194" name="Picture 2" descr="C:\Users\ASER\Pictures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7232"/>
            <a:ext cx="2562788" cy="137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00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сұрағы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3501008"/>
            <a:ext cx="8496944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Заңымыздың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баптарында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енгізгенін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қалар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едіңдер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өзгергенін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қалар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едіңдер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ASER\Pictures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0"/>
            <a:ext cx="3706862" cy="285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70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644696"/>
            <a:ext cx="8291264" cy="6213304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Аннотация,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аңдатпа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(лат.</a:t>
            </a:r>
            <a:r>
              <a:rPr lang="en-US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annotat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 –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аңдату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мақаланың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қолжазбаның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оқырманға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баяндау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мақаланың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саяси-идеялық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құндылығын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түсіндіретін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жазудың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</a:t>
            </a:r>
            <a:r>
              <a:rPr 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Аннотация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7-8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сөйлемнен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Аннотация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Аннотацияның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баяндауыштар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етістіктің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келер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шағында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ырықсыз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етіс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формасында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767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265</TotalTime>
  <Words>685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Презентация PowerPoint</vt:lpstr>
      <vt:lpstr>Сабақтың мақсаты</vt:lpstr>
      <vt:lpstr>  Бағалау критерийі</vt:lpstr>
      <vt:lpstr>Жаңа сөздер</vt:lpstr>
      <vt:lpstr>           «Еркін микрофон» әдісі</vt:lpstr>
      <vt:lpstr>Мәтінді түсініп оқыңыз. Талқылау сұрақтарына жауап беріңіз.</vt:lpstr>
      <vt:lpstr>Мәтінмен жұмыс</vt:lpstr>
      <vt:lpstr>Қорыту сұрағы: </vt:lpstr>
      <vt:lpstr>Презентация PowerPoint</vt:lpstr>
      <vt:lpstr>«Автор орындығы» әдісі </vt:lpstr>
      <vt:lpstr>Презентация PowerPoint</vt:lpstr>
      <vt:lpstr>Кері байланыс.   «Шығу парағы» бойынша сұрақтарға жауап беріңіз.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ASER</dc:creator>
  <cp:lastModifiedBy>ASER</cp:lastModifiedBy>
  <cp:revision>22</cp:revision>
  <dcterms:created xsi:type="dcterms:W3CDTF">2020-11-26T06:33:01Z</dcterms:created>
  <dcterms:modified xsi:type="dcterms:W3CDTF">2020-11-27T05:11:28Z</dcterms:modified>
</cp:coreProperties>
</file>