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1" r:id="rId4"/>
    <p:sldId id="256" r:id="rId5"/>
    <p:sldId id="261" r:id="rId6"/>
    <p:sldId id="265" r:id="rId7"/>
    <p:sldId id="266" r:id="rId8"/>
    <p:sldId id="257" r:id="rId9"/>
    <p:sldId id="259" r:id="rId10"/>
    <p:sldId id="26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шеңбері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824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Химиялық байланыстың каша түрі бар?</a:t>
            </a:r>
          </a:p>
          <a:p>
            <a:pPr marL="514350" indent="-514350">
              <a:buAutoNum type="arabicPeriod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овалентті байланыс деген не?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Ковалентті байланыс нешеге бөлінеді?</a:t>
            </a:r>
          </a:p>
          <a:p>
            <a:pPr marL="514350" indent="-514350">
              <a:buAutoNum type="arabicPeriod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онды байланыс дегенміз не? 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Кристалдық торлардың түрлері?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Молекулалық кристалдық тор дегеніміз не?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Иондық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кристалдық тор дегеніміз не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Атомдық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кристалдық тор дегеніміз не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Металдық кристалдық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тор дегеніміз не?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kk-KZ" dirty="0"/>
          </a:p>
          <a:p>
            <a:pPr marL="514350" indent="-514350">
              <a:buFont typeface="Arial" pitchFamily="34" charset="0"/>
              <a:buAutoNum type="arabicPeriod"/>
            </a:pPr>
            <a:endParaRPr lang="kk-KZ" dirty="0"/>
          </a:p>
          <a:p>
            <a:pPr marL="514350" indent="-514350">
              <a:buAutoNum type="arabicPeriod"/>
            </a:pPr>
            <a:endParaRPr lang="kk-KZ" dirty="0" smtClean="0"/>
          </a:p>
          <a:p>
            <a:pPr marL="514350" indent="-514350">
              <a:buAutoNum type="arabicPeriod"/>
            </a:pPr>
            <a:endParaRPr lang="kk-KZ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«Зертханалық сәт» әдісі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5 ЗТ  «Заттардың ерігіштігін зерттеу»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1. ҚТЕ 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еске түсіру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2. Нұсқау бойынша жұмысты орындау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3. Қорытынды жасау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705275"/>
          </a:xfrm>
        </p:spPr>
        <p:txBody>
          <a:bodyPr/>
          <a:lstStyle/>
          <a:p>
            <a:pPr marL="0" indent="0">
              <a:buNone/>
            </a:pPr>
            <a:r>
              <a:rPr lang="kk-KZ" sz="2000" dirty="0"/>
              <a:t> </a:t>
            </a:r>
            <a:r>
              <a:rPr lang="kk-KZ" sz="2000" dirty="0" smtClean="0"/>
              <a:t>     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Реактивтер:  </a:t>
            </a:r>
            <a:r>
              <a:rPr lang="kk-KZ" sz="2000" dirty="0" smtClean="0"/>
              <a:t>1.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Натрий хлориді-10г, Су-100 мл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2. Кальций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-10г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Су-100мл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3.Бор-10г, Су-100мл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Құрал-жабдықтар: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Стақан-3 дана,шыны таяқша-3 дана,таразы.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барысы: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стаканға 100 су құйып,1-стакандағы судың үстіне Натрийхлориді,екіншісіне Кальций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сульфаты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,3-Бор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саламыз да шыны таяқшамен араластырамыз.Не байқалды?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заттарды: ериді,аз ериді,мүлдем ерімейді деп жіктеңіздер.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жауаптарыңызды түсіндіріңіздер.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92888" cy="6034682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сұрақтар.</a:t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Ерітінділер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не?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Ерітінділер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каншаға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3.Каныққан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ерітінді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4.Қанықпаған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ерітінді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5229200"/>
            <a:ext cx="7931224" cy="896963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kk-KZ" dirty="0" smtClean="0"/>
              <a:t>НАЗАРЛАРЫҢЫЗҒА РАХМЕТ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1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сұрақ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Біреуінің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екіншісінде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өзеннен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артқаны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бүлкілдеп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жорыта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жөнелді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қайысып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Неге?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ойлайсыздар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Ассоциация»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әдісі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Сурет бойынша пікіріңді білдір...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41316" r="19545" b="-508"/>
          <a:stretch/>
        </p:blipFill>
        <p:spPr bwMode="auto">
          <a:xfrm>
            <a:off x="417240" y="1700808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Заттардың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суда еруі.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 ЗТ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«Заттардың ерігіштігін зерттеу»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776864" cy="2304256"/>
          </a:xfrm>
        </p:spPr>
        <p:txBody>
          <a:bodyPr>
            <a:normAutofit/>
          </a:bodyPr>
          <a:lstStyle/>
          <a:p>
            <a:pPr algn="l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algn="l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заттарды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судағы ерігіштігі бойынша жіктеу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ерітінділердің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табиғаттағы және күнделікті өмірдегі маңызын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561"/>
            <a:ext cx="8208912" cy="58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9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еріткіш.Заттардың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ерігіштігі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Ерітінділер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еріткіш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бөлшектерінен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әсерлесетін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біртекті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ерімейтін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қаныққан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ерітінді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қанықпаған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«Кесте толтыру»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kk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 ерігіштігін анықтайды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-Ерігіштік кестесін пайдаланып, тапсырманы орындайды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1" y="980728"/>
            <a:ext cx="8596411" cy="45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1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261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«Сұрақтар шеңбері»  әдісі</vt:lpstr>
      <vt:lpstr>Логикалық сұрақ</vt:lpstr>
      <vt:lpstr>«Ассоциация» әдісі Сурет бойынша пікіріңді білдір...</vt:lpstr>
      <vt:lpstr>Сабақтың тақырыбы: Заттардың суда еруі. №5 ЗТ  «Заттардың ерігіштігін зерттеу» </vt:lpstr>
      <vt:lpstr>Презентация PowerPoint</vt:lpstr>
      <vt:lpstr>Су-еріткіш.Заттардың суда ерігіштігі</vt:lpstr>
      <vt:lpstr>Презентация PowerPoint</vt:lpstr>
      <vt:lpstr>Презентация PowerPoint</vt:lpstr>
      <vt:lpstr>«Кесте толтыру» әдісі</vt:lpstr>
      <vt:lpstr>                 «Зертханалық сәт» әдісі               №5 ЗТ  «Заттардың ерігіштігін зерттеу»  1. ҚТЕ еске түсіру 2. Нұсқау бойынша жұмысты орындау 3. Қорытынды жасау </vt:lpstr>
      <vt:lpstr>Қорытынды сұрақтар.  1.Ерітінділер дегеніміз не? 2. Ерітінділер каншаға бөлінеді? 3.Каныққан ерітінді дегеніміз не? 4.Қанықпаған ерітінді дегеніміз не?</vt:lpstr>
      <vt:lpstr>НАЗАРЛАРЫҢЫЗҒА РАХМЕТ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Заттардың суда еруі. №5 ЗТ  «Заттардың ерігіштігін зерттеу» </dc:title>
  <dc:creator>Пользователь</dc:creator>
  <cp:lastModifiedBy>avalon</cp:lastModifiedBy>
  <cp:revision>21</cp:revision>
  <dcterms:created xsi:type="dcterms:W3CDTF">2021-02-10T14:40:25Z</dcterms:created>
  <dcterms:modified xsi:type="dcterms:W3CDTF">2021-02-23T02:30:48Z</dcterms:modified>
</cp:coreProperties>
</file>