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71" r:id="rId4"/>
    <p:sldId id="256" r:id="rId5"/>
    <p:sldId id="261" r:id="rId6"/>
    <p:sldId id="265" r:id="rId7"/>
    <p:sldId id="266" r:id="rId8"/>
    <p:sldId id="257" r:id="rId9"/>
    <p:sldId id="259" r:id="rId10"/>
    <p:sldId id="262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Сұрақтар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шеңбері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әдісі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892480" cy="482453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Химиялық байланыстың каша түрі бар?</a:t>
            </a:r>
          </a:p>
          <a:p>
            <a:pPr marL="514350" indent="-514350">
              <a:buAutoNum type="arabicPeriod"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овалентті байланыс деген не? </a:t>
            </a:r>
            <a:endParaRPr lang="kk-KZ" sz="28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Ковалентті байланыс нешеге бөлінеді?</a:t>
            </a:r>
          </a:p>
          <a:p>
            <a:pPr marL="514350" indent="-514350">
              <a:buAutoNum type="arabicPeriod"/>
            </a:pP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онды байланыс дегенміз не? </a:t>
            </a:r>
          </a:p>
          <a:p>
            <a:pPr marL="514350" indent="-514350">
              <a:buAutoNum type="arabicPeriod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Кристалдық торлардың түрлері?</a:t>
            </a:r>
          </a:p>
          <a:p>
            <a:pPr marL="514350" indent="-514350">
              <a:buAutoNum type="arabicPeriod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Молекулалық кристалдық тор дегеніміз не?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Иондық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кристалдық тор дегеніміз не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Атомдық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кристалдық тор дегеніміз не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Металдық кристалдық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тор дегеніміз не?</a:t>
            </a:r>
          </a:p>
          <a:p>
            <a:pPr marL="514350" indent="-514350">
              <a:buFont typeface="Arial" pitchFamily="34" charset="0"/>
              <a:buAutoNum type="arabicPeriod"/>
            </a:pPr>
            <a:endParaRPr lang="kk-KZ" dirty="0"/>
          </a:p>
          <a:p>
            <a:pPr marL="514350" indent="-514350">
              <a:buFont typeface="Arial" pitchFamily="34" charset="0"/>
              <a:buAutoNum type="arabicPeriod"/>
            </a:pPr>
            <a:endParaRPr lang="kk-KZ" dirty="0"/>
          </a:p>
          <a:p>
            <a:pPr marL="514350" indent="-514350">
              <a:buAutoNum type="arabicPeriod"/>
            </a:pPr>
            <a:endParaRPr lang="kk-KZ" dirty="0" smtClean="0"/>
          </a:p>
          <a:p>
            <a:pPr marL="514350" indent="-514350">
              <a:buAutoNum type="arabicPeriod"/>
            </a:pPr>
            <a:endParaRPr lang="kk-KZ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291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pPr algn="l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«Зертханалық сәт» әдісі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5 ЗТ  «Заттардың ерігіштігін зерттеу»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 smtClean="0">
                <a:latin typeface="Times New Roman" pitchFamily="18" charset="0"/>
                <a:cs typeface="Times New Roman" pitchFamily="18" charset="0"/>
              </a:rPr>
              <a:t>1. ҚТЕ </a:t>
            </a: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еске түсіру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2. Нұсқау бойынша жұмысты орындау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2200" b="1" dirty="0">
                <a:latin typeface="Times New Roman" pitchFamily="18" charset="0"/>
                <a:cs typeface="Times New Roman" pitchFamily="18" charset="0"/>
              </a:rPr>
              <a:t>3. Қорытынды жасау</a:t>
            </a:r>
            <a:r>
              <a:rPr lang="kk-KZ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2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420888"/>
            <a:ext cx="8363272" cy="3705275"/>
          </a:xfrm>
        </p:spPr>
        <p:txBody>
          <a:bodyPr/>
          <a:lstStyle/>
          <a:p>
            <a:pPr marL="0" indent="0">
              <a:buNone/>
            </a:pPr>
            <a:r>
              <a:rPr lang="kk-KZ" sz="2000" dirty="0"/>
              <a:t> </a:t>
            </a:r>
            <a:r>
              <a:rPr lang="kk-KZ" sz="2000" dirty="0" smtClean="0"/>
              <a:t>      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Реактивтер:  </a:t>
            </a:r>
            <a:r>
              <a:rPr lang="kk-KZ" sz="2000" dirty="0" smtClean="0"/>
              <a:t>1.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Натрий хлориді-10г, Су-100 мл</a:t>
            </a:r>
          </a:p>
          <a:p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2. Кальций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сульфаты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-10г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Су-100мл</a:t>
            </a:r>
          </a:p>
          <a:p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3.Бор-10г, Су-100мл</a:t>
            </a:r>
          </a:p>
          <a:p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Құрал-жабдықтар: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Стақан-3 дана,шыны таяқша-3 дана,таразы.</a:t>
            </a:r>
          </a:p>
          <a:p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 барысы: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стаканға 100 су құйып,1-стакандағы судың үстіне Натрийхлориді,екіншісіне Кальций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сульфаты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,3-Бор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саламыз да шыны таяқшамен араластырамыз.Не байқалды?</a:t>
            </a:r>
          </a:p>
          <a:p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 заттарды: ериді,аз ериді,мүлдем ерімейді деп жіктеңіздер.</a:t>
            </a:r>
          </a:p>
          <a:p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 жауаптарыңызды түсіндіріңіздер.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3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92888" cy="6034682"/>
          </a:xfrm>
        </p:spPr>
        <p:txBody>
          <a:bodyPr>
            <a:normAutofit/>
          </a:bodyPr>
          <a:lstStyle/>
          <a:p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 сұрақтар.</a:t>
            </a:r>
            <a:b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Ерітінділер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не?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Ерітінділер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каншаға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3.Каныққан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ерітінді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не?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4.Қанықпаған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ерітінді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не?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55576" y="5229200"/>
            <a:ext cx="7931224" cy="896963"/>
          </a:xfrm>
        </p:spPr>
        <p:txBody>
          <a:bodyPr/>
          <a:lstStyle/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32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/>
          <a:lstStyle/>
          <a:p>
            <a:r>
              <a:rPr lang="kk-KZ" dirty="0" smtClean="0"/>
              <a:t>НАЗАРЛАРЫҢЫЗҒА РАХМЕТ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9816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 сұрақ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91264" cy="4929411"/>
          </a:xfrm>
        </p:spPr>
        <p:txBody>
          <a:bodyPr/>
          <a:lstStyle/>
          <a:p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Үстіне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артқан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түйе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жатты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Біреуінің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үстінде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тұз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екіншісінде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мақта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терең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өзеннен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өту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Үстіне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тұз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артқаны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судан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салып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бүлкілдеп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жорыта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жөнелді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мақта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салынғаны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аяғын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әрең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басып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қабырғасы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қайысып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кетті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Неге?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Калай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ойлайсыздар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55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Ассоциация»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әдісі</a:t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>Сурет бойынша пікіріңді білдір...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6" t="41316" r="19545" b="-508"/>
          <a:stretch/>
        </p:blipFill>
        <p:spPr bwMode="auto">
          <a:xfrm>
            <a:off x="417240" y="1700808"/>
            <a:ext cx="849694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396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1470025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Заттардың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суда еруі.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5 ЗТ 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«Заттардың ерігіштігін зерттеу»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636912"/>
            <a:ext cx="7776864" cy="2304256"/>
          </a:xfrm>
        </p:spPr>
        <p:txBody>
          <a:bodyPr>
            <a:normAutofit/>
          </a:bodyPr>
          <a:lstStyle/>
          <a:p>
            <a:pPr algn="l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Сабақтың мақсаты:</a:t>
            </a:r>
          </a:p>
          <a:p>
            <a:pPr algn="l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заттарды </a:t>
            </a: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судағы ерігіштігі бойынша жіктеу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ерітінділердің </a:t>
            </a: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табиғаттағы және күнделікті өмірдегі маңызын </a:t>
            </a: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білу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43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3561"/>
            <a:ext cx="8208912" cy="5827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997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Су-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еріткіш.Заттардың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суда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ерігіштігі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Ерітінділер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еріткіш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еріген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бөлшектерінен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физикалық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химиялық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әсерлесетін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біртекті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температурада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ерімейтін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қаныққан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 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ерітінді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қанықпаған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аталады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72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407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403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«Кесте толтыру»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әдісі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20000"/>
          </a:bodyPr>
          <a:lstStyle/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</a:t>
            </a:r>
          </a:p>
          <a:p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endParaRPr lang="kk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</a:t>
            </a:r>
            <a:endParaRPr lang="kk-KZ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Заттардың ерігіштігін анықтайды</a:t>
            </a:r>
          </a:p>
          <a:p>
            <a:r>
              <a:rPr lang="kk-KZ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-Ерігіштік кестесін пайдаланып, тапсырманы орындайды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61" y="980728"/>
            <a:ext cx="8596411" cy="4518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714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192</TotalTime>
  <Words>261</Words>
  <Application>Microsoft Office PowerPoint</Application>
  <PresentationFormat>Экран (4:3)</PresentationFormat>
  <Paragraphs>49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«Сұрақтар шеңбері»  әдісі</vt:lpstr>
      <vt:lpstr>Логикалық сұрақ</vt:lpstr>
      <vt:lpstr>«Ассоциация» әдісі Сурет бойынша пікіріңді білдір...</vt:lpstr>
      <vt:lpstr>Сабақтың тақырыбы: Заттардың суда еруі. №5 ЗТ  «Заттардың ерігіштігін зерттеу» </vt:lpstr>
      <vt:lpstr>Презентация PowerPoint</vt:lpstr>
      <vt:lpstr>Су-еріткіш.Заттардың суда ерігіштігі</vt:lpstr>
      <vt:lpstr>Презентация PowerPoint</vt:lpstr>
      <vt:lpstr>Презентация PowerPoint</vt:lpstr>
      <vt:lpstr>«Кесте толтыру» әдісі</vt:lpstr>
      <vt:lpstr>                 «Зертханалық сәт» әдісі               №5 ЗТ  «Заттардың ерігіштігін зерттеу»  1. ҚТЕ еске түсіру 2. Нұсқау бойынша жұмысты орындау 3. Қорытынды жасау </vt:lpstr>
      <vt:lpstr>Қорытынды сұрақтар.  1.Ерітінділер дегеніміз не? 2. Ерітінділер каншаға бөлінеді? 3.Каныққан ерітінді дегеніміз не? 4.Қанықпаған ерітінді дегеніміз не?</vt:lpstr>
      <vt:lpstr>НАЗАРЛАРЫҢЫЗҒА РАХМЕТ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тақырыбы: Заттардың суда еруі. №5 ЗТ  «Заттардың ерігіштігін зерттеу» </dc:title>
  <dc:creator>Пользователь</dc:creator>
  <cp:lastModifiedBy>avalon</cp:lastModifiedBy>
  <cp:revision>21</cp:revision>
  <dcterms:created xsi:type="dcterms:W3CDTF">2021-02-10T14:40:25Z</dcterms:created>
  <dcterms:modified xsi:type="dcterms:W3CDTF">2021-02-23T02:30:48Z</dcterms:modified>
</cp:coreProperties>
</file>