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0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83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49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2552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236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1237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59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75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915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3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560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9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3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8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972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6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0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772B8-F01C-466C-8C6F-8B3688D53613}" type="datetimeFigureOut">
              <a:rPr lang="en-US" smtClean="0"/>
              <a:pPr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453E77-8339-43F7-94BB-3763A9A88C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8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4700"/>
            <a:ext cx="7392234" cy="166137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В.С.Голышкин</a:t>
            </a:r>
            <a:r>
              <a:rPr lang="ru-RU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«Вратарь» 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30" name="Picture 6" descr="https://go1.imgsmail.ru/imgpreview?key=676f1244bb9b5835&amp;mb=imgdb_preview_12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906072"/>
            <a:ext cx="6928834" cy="369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507067" y="5602309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Шайбасова Салтанат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9287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1820"/>
            <a:ext cx="5762103" cy="105606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Домашнее задание.</a:t>
            </a:r>
            <a:endParaRPr lang="en-US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87887"/>
            <a:ext cx="8596668" cy="4753475"/>
          </a:xfrm>
        </p:spPr>
        <p:txBody>
          <a:bodyPr/>
          <a:lstStyle/>
          <a:p>
            <a:pPr>
              <a:buNone/>
            </a:pPr>
            <a:endParaRPr lang="en-US" sz="4000" dirty="0">
              <a:solidFill>
                <a:schemeClr val="accent4"/>
              </a:solidFill>
            </a:endParaRPr>
          </a:p>
          <a:p>
            <a:r>
              <a:rPr lang="ru-RU" sz="4000" dirty="0">
                <a:solidFill>
                  <a:schemeClr val="accent4"/>
                </a:solidFill>
              </a:rPr>
              <a:t>Составление </a:t>
            </a:r>
            <a:r>
              <a:rPr lang="ru-RU" sz="4000" dirty="0" err="1">
                <a:solidFill>
                  <a:schemeClr val="accent4"/>
                </a:solidFill>
              </a:rPr>
              <a:t>синквейна</a:t>
            </a:r>
            <a:r>
              <a:rPr lang="ru-RU" sz="4000" dirty="0">
                <a:solidFill>
                  <a:schemeClr val="accent4"/>
                </a:solidFill>
              </a:rPr>
              <a:t> к слову </a:t>
            </a:r>
            <a:r>
              <a:rPr lang="ru-RU" sz="4000" i="1" dirty="0" smtClean="0">
                <a:solidFill>
                  <a:schemeClr val="accent4"/>
                </a:solidFill>
              </a:rPr>
              <a:t>футбол.</a:t>
            </a:r>
            <a:endParaRPr lang="ru-RU" sz="4000" dirty="0" smtClean="0">
              <a:solidFill>
                <a:schemeClr val="accent4"/>
              </a:solidFill>
            </a:endParaRPr>
          </a:p>
          <a:p>
            <a:endParaRPr lang="en-US" dirty="0"/>
          </a:p>
        </p:txBody>
      </p:sp>
      <p:pic>
        <p:nvPicPr>
          <p:cNvPr id="4" name="Picture 4" descr="http://grafomanim.ru/wp-content/uploads/2013/11/Vrat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7003" y="3561008"/>
            <a:ext cx="3258354" cy="311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0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34851"/>
            <a:ext cx="10140920" cy="57065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800" dirty="0" smtClean="0">
                <a:solidFill>
                  <a:schemeClr val="accent5"/>
                </a:solidFill>
              </a:rPr>
              <a:t>Всем спасибо!</a:t>
            </a:r>
          </a:p>
          <a:p>
            <a:pPr marL="0" indent="0" algn="ctr">
              <a:buNone/>
            </a:pPr>
            <a:endParaRPr lang="ru-RU" sz="8800" dirty="0" smtClean="0">
              <a:solidFill>
                <a:schemeClr val="accent5"/>
              </a:solidFill>
            </a:endParaRPr>
          </a:p>
          <a:p>
            <a:pPr marL="0" indent="0" algn="ctr">
              <a:buNone/>
            </a:pPr>
            <a:r>
              <a:rPr lang="ru-RU" sz="8800" dirty="0" smtClean="0">
                <a:solidFill>
                  <a:schemeClr val="accent5"/>
                </a:solidFill>
              </a:rPr>
              <a:t>Молодцы!</a:t>
            </a:r>
          </a:p>
          <a:p>
            <a:pPr marL="0" indent="0" algn="ctr">
              <a:buNone/>
            </a:pPr>
            <a:endParaRPr lang="en-US" sz="8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89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0263" y="509451"/>
            <a:ext cx="8803739" cy="5531911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Цели обучения: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прогнозировать содержание текста по вопросам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участвовать в диалоге , правильно понимая реплики и представляя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обратную связь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80304"/>
            <a:ext cx="4306790" cy="1120462"/>
          </a:xfrm>
        </p:spPr>
        <p:txBody>
          <a:bodyPr>
            <a:noAutofit/>
          </a:bodyPr>
          <a:lstStyle/>
          <a:p>
            <a:r>
              <a:rPr lang="x-none" sz="4000" dirty="0" smtClean="0"/>
              <a:t>Во</a:t>
            </a:r>
            <a:r>
              <a:rPr lang="ru-RU" sz="4000" dirty="0" smtClean="0"/>
              <a:t>п</a:t>
            </a:r>
            <a:r>
              <a:rPr lang="x-none" sz="4000" dirty="0" smtClean="0"/>
              <a:t>росы-загадки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20463"/>
            <a:ext cx="8596668" cy="4920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7000" dirty="0" smtClean="0"/>
              <a:t>Мяч </a:t>
            </a:r>
            <a:r>
              <a:rPr lang="ru-RU" sz="7000" dirty="0"/>
              <a:t>в кольце! Команде гол!</a:t>
            </a:r>
            <a:endParaRPr lang="en-US" sz="7000" dirty="0"/>
          </a:p>
          <a:p>
            <a:pPr marL="0" indent="0">
              <a:buNone/>
            </a:pPr>
            <a:r>
              <a:rPr lang="ru-RU" sz="7000" dirty="0"/>
              <a:t>Мы играем в... </a:t>
            </a:r>
            <a:endParaRPr lang="ru-RU" sz="7000" dirty="0" smtClean="0"/>
          </a:p>
          <a:p>
            <a:pPr marL="0" indent="0">
              <a:buNone/>
            </a:pPr>
            <a:endParaRPr lang="en-US" sz="7000" dirty="0"/>
          </a:p>
        </p:txBody>
      </p:sp>
      <p:pic>
        <p:nvPicPr>
          <p:cNvPr id="3074" name="Picture 2" descr="http://countries1.ru/wp-content/uploads/2017/02/%D0%A1%D0%BE%D1%87%D0%B8%D0%BD%D0%B5%D0%BD%D0%B8%D0%B5-%D0%BD%D0%B0-%D1%82%D0%B5%D0%BC%D1%83-%C2%AB%D0%A1%D0%BF%D0%BE%D1%80%D1%82%C2%B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746" y="1879335"/>
            <a:ext cx="3142446" cy="463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25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6062"/>
            <a:ext cx="4010576" cy="1004552"/>
          </a:xfrm>
        </p:spPr>
        <p:txBody>
          <a:bodyPr/>
          <a:lstStyle/>
          <a:p>
            <a:r>
              <a:rPr lang="x-none" dirty="0"/>
              <a:t>Во</a:t>
            </a:r>
            <a:r>
              <a:rPr lang="ru-RU" dirty="0"/>
              <a:t>п</a:t>
            </a:r>
            <a:r>
              <a:rPr lang="x-none" dirty="0"/>
              <a:t>росы-загадки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7882" y="940159"/>
            <a:ext cx="6310648" cy="51012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Соберем команду в школе</a:t>
            </a:r>
            <a:endParaRPr lang="en-US" sz="4000" dirty="0"/>
          </a:p>
          <a:p>
            <a:pPr marL="0" indent="0">
              <a:buNone/>
            </a:pPr>
            <a:r>
              <a:rPr lang="ru-RU" sz="4000" dirty="0"/>
              <a:t>И найдем большое поле.</a:t>
            </a:r>
            <a:br>
              <a:rPr lang="ru-RU" sz="4000" dirty="0"/>
            </a:br>
            <a:r>
              <a:rPr lang="ru-RU" sz="4000" dirty="0"/>
              <a:t>Пробиваем угловой -</a:t>
            </a:r>
            <a:br>
              <a:rPr lang="ru-RU" sz="4000" dirty="0"/>
            </a:br>
            <a:r>
              <a:rPr lang="ru-RU" sz="4000" dirty="0"/>
              <a:t>Забиваем головой.</a:t>
            </a:r>
            <a:br>
              <a:rPr lang="ru-RU" sz="4000" dirty="0"/>
            </a:br>
            <a:r>
              <a:rPr lang="ru-RU" sz="4000" dirty="0"/>
              <a:t>И в воротах пятый гол!</a:t>
            </a:r>
            <a:br>
              <a:rPr lang="ru-RU" sz="4000" dirty="0"/>
            </a:br>
            <a:r>
              <a:rPr lang="ru-RU" sz="4000" dirty="0"/>
              <a:t>Очень любим мы ...</a:t>
            </a:r>
            <a:endParaRPr lang="en-US" sz="40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100" name="Picture 4" descr="http://lusana.ru/files/1682/573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3482" y="850006"/>
            <a:ext cx="3998710" cy="479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lusana.ru/files/1682/573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5882" y="1002406"/>
            <a:ext cx="3998710" cy="479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07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408"/>
          </a:xfrm>
        </p:spPr>
        <p:txBody>
          <a:bodyPr/>
          <a:lstStyle/>
          <a:p>
            <a:r>
              <a:rPr lang="x-none" dirty="0"/>
              <a:t>Во</a:t>
            </a:r>
            <a:r>
              <a:rPr lang="ru-RU" dirty="0"/>
              <a:t>п</a:t>
            </a:r>
            <a:r>
              <a:rPr lang="x-none" dirty="0"/>
              <a:t>росы-загадки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2276" y="1859340"/>
            <a:ext cx="56023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Гоняют клюшками по льду</a:t>
            </a:r>
            <a:br>
              <a:rPr lang="ru-RU" sz="3600" dirty="0" smtClean="0"/>
            </a:br>
            <a:r>
              <a:rPr lang="ru-RU" sz="3600" dirty="0" smtClean="0"/>
              <a:t>Её у нас всех на виду.</a:t>
            </a:r>
            <a:br>
              <a:rPr lang="ru-RU" sz="3600" dirty="0" smtClean="0"/>
            </a:br>
            <a:r>
              <a:rPr lang="ru-RU" sz="3600" dirty="0" smtClean="0"/>
              <a:t>Она в ворота залетит,</a:t>
            </a:r>
            <a:br>
              <a:rPr lang="ru-RU" sz="3600" dirty="0" smtClean="0"/>
            </a:br>
            <a:r>
              <a:rPr lang="ru-RU" sz="3600" dirty="0" smtClean="0"/>
              <a:t>И кто-то точно победит. </a:t>
            </a:r>
            <a:endParaRPr lang="en-US" sz="3600" dirty="0" smtClean="0"/>
          </a:p>
        </p:txBody>
      </p:sp>
      <p:pic>
        <p:nvPicPr>
          <p:cNvPr id="5122" name="Picture 2" descr="http://fotohomka.ru/images/Jan/08/c0711b95062139aad288b0d329211e69/mini_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356" y="2337504"/>
            <a:ext cx="4857750" cy="361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629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7882" y="296214"/>
            <a:ext cx="609170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По полю команды гоняют мяч,</a:t>
            </a:r>
            <a:endParaRPr lang="en-US" sz="3200" dirty="0" smtClean="0"/>
          </a:p>
          <a:p>
            <a:r>
              <a:rPr lang="ru-RU" sz="3200" dirty="0" smtClean="0"/>
              <a:t>Вратарь на воротах попался ловкач.</a:t>
            </a:r>
            <a:endParaRPr lang="en-US" sz="3200" dirty="0" smtClean="0"/>
          </a:p>
          <a:p>
            <a:r>
              <a:rPr lang="ru-RU" sz="3200" dirty="0" smtClean="0"/>
              <a:t>Никак не дает он забить мячом гол.</a:t>
            </a:r>
            <a:endParaRPr lang="en-US" sz="3200" dirty="0" smtClean="0"/>
          </a:p>
          <a:p>
            <a:r>
              <a:rPr lang="ru-RU" sz="3200" dirty="0" smtClean="0"/>
              <a:t>На поле играют мальчишки в... </a:t>
            </a:r>
            <a:endParaRPr lang="en-US" sz="3200" dirty="0" smtClean="0"/>
          </a:p>
          <a:p>
            <a:r>
              <a:rPr lang="en-US" sz="3200" dirty="0" smtClean="0"/>
              <a:t> </a:t>
            </a:r>
          </a:p>
          <a:p>
            <a:r>
              <a:rPr lang="ru-RU" sz="3200" dirty="0" smtClean="0"/>
              <a:t>- Человек, который защищает ворота и может взять мяч в руки? </a:t>
            </a:r>
            <a:endParaRPr lang="en-US" sz="3200" dirty="0"/>
          </a:p>
        </p:txBody>
      </p:sp>
      <p:pic>
        <p:nvPicPr>
          <p:cNvPr id="6148" name="Picture 4" descr="http://grafomanim.ru/wp-content/uploads/2013/11/Vrat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406" y="875762"/>
            <a:ext cx="5628067" cy="538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019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0213" y="658799"/>
            <a:ext cx="8596668" cy="1320800"/>
          </a:xfrm>
        </p:spPr>
        <p:txBody>
          <a:bodyPr/>
          <a:lstStyle/>
          <a:p>
            <a:r>
              <a:rPr lang="ru-RU" dirty="0"/>
              <a:t>Василий Семенович </a:t>
            </a:r>
            <a:r>
              <a:rPr lang="ru-RU" dirty="0" err="1"/>
              <a:t>Голышкин</a:t>
            </a:r>
            <a:r>
              <a:rPr lang="ru-RU" dirty="0"/>
              <a:t> ( 1915 – 1996) – детский писатель.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0267" y="6246254"/>
            <a:ext cx="6345949" cy="328024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. </a:t>
            </a:r>
            <a:endParaRPr lang="en-US" dirty="0"/>
          </a:p>
        </p:txBody>
      </p:sp>
      <p:pic>
        <p:nvPicPr>
          <p:cNvPr id="7170" name="Picture 2" descr="http://russkijjazikmtn.ucoz.com/_nw/1/s385906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13" y="1769960"/>
            <a:ext cx="2736871" cy="4025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799268" y="1885510"/>
            <a:ext cx="563691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Родился в Брянске. Окончил МГПИ в 1940 году. Участник Великой Отечественной войны. С 1950-х годов печатал сказки, интересные рассказы для детей</a:t>
            </a:r>
            <a:endParaRPr lang="en-US" sz="3200" dirty="0"/>
          </a:p>
        </p:txBody>
      </p:sp>
      <p:pic>
        <p:nvPicPr>
          <p:cNvPr id="7172" name="Picture 4" descr="http://ljplus.ru/img4/d/r/drug_drug/IMG_61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8" y="4559585"/>
            <a:ext cx="1642056" cy="2189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ozon-st.cdn.ngenix.net/multimedia/101233686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8420" y="4559585"/>
            <a:ext cx="1601013" cy="2143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ozon-st.cdn.ngenix.net/multimedia/1005876405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4460" y="2733427"/>
            <a:ext cx="1626771" cy="2177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bookashka.name/litmir/50/503e13aeca46f085b032ef4f479e662b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9909" y="625981"/>
            <a:ext cx="1621710" cy="2519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7482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010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Упражнение 485 (страница 85) .Прочитать </a:t>
            </a:r>
            <a:br>
              <a:rPr lang="ru-RU" dirty="0" smtClean="0"/>
            </a:br>
            <a:r>
              <a:rPr lang="ru-RU" dirty="0" smtClean="0"/>
              <a:t>рассказ </a:t>
            </a:r>
            <a:r>
              <a:rPr lang="ru-RU" dirty="0"/>
              <a:t>В.С. </a:t>
            </a:r>
            <a:r>
              <a:rPr lang="ru-RU" dirty="0" err="1"/>
              <a:t>Голышкина</a:t>
            </a:r>
            <a:r>
              <a:rPr lang="ru-RU" dirty="0"/>
              <a:t> «Вратарь»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006" y="1123406"/>
            <a:ext cx="10287276" cy="5577840"/>
          </a:xfrm>
        </p:spPr>
        <p:txBody>
          <a:bodyPr>
            <a:noAutofit/>
          </a:bodyPr>
          <a:lstStyle/>
          <a:p>
            <a:endParaRPr lang="ru-RU" sz="3200" dirty="0" smtClean="0"/>
          </a:p>
          <a:p>
            <a:r>
              <a:rPr lang="ru-RU" sz="3200" dirty="0" smtClean="0"/>
              <a:t>Ответить на вопросы.</a:t>
            </a:r>
          </a:p>
          <a:p>
            <a:r>
              <a:rPr lang="ru-RU" sz="3200" dirty="0" smtClean="0"/>
              <a:t>Что </a:t>
            </a:r>
            <a:r>
              <a:rPr lang="ru-RU" sz="3200" dirty="0"/>
              <a:t>мы узнали о Вовке маленьком?</a:t>
            </a:r>
            <a:endParaRPr lang="en-US" sz="3200" dirty="0"/>
          </a:p>
          <a:p>
            <a:r>
              <a:rPr lang="ru-RU" sz="3200" dirty="0" smtClean="0"/>
              <a:t> </a:t>
            </a:r>
            <a:r>
              <a:rPr lang="ru-RU" sz="3200" dirty="0"/>
              <a:t>Какие изменения произошли с </a:t>
            </a:r>
            <a:r>
              <a:rPr lang="ru-RU" sz="3200" dirty="0" smtClean="0"/>
              <a:t>Вовкой?</a:t>
            </a:r>
            <a:endParaRPr lang="en-US" sz="3200" dirty="0" smtClean="0"/>
          </a:p>
          <a:p>
            <a:r>
              <a:rPr lang="ru-RU" sz="3200" dirty="0" smtClean="0"/>
              <a:t>Как </a:t>
            </a:r>
            <a:r>
              <a:rPr lang="ru-RU" sz="3200" dirty="0"/>
              <a:t>автор описывает счастливое состояние Вовки?</a:t>
            </a:r>
            <a:endParaRPr lang="en-US" sz="3200" dirty="0"/>
          </a:p>
          <a:p>
            <a:r>
              <a:rPr lang="ru-RU" sz="3200" dirty="0"/>
              <a:t>- Почему Вовку маленького прозвали Вовкой –вратарем?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652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2831" y="661852"/>
            <a:ext cx="8623420" cy="5582194"/>
          </a:xfrm>
        </p:spPr>
        <p:txBody>
          <a:bodyPr/>
          <a:lstStyle/>
          <a:p>
            <a:r>
              <a:rPr lang="ru-RU" dirty="0" smtClean="0"/>
              <a:t>Работа по учебнику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287887"/>
            <a:ext cx="9690159" cy="475347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Упражнение 482(стр.84 )  .Спишите , подчеркивая грамматическую основу в каждом предложении.</a:t>
            </a:r>
          </a:p>
          <a:p>
            <a:pPr>
              <a:buNone/>
            </a:pPr>
            <a:r>
              <a:rPr lang="ru-RU" sz="2800" dirty="0" smtClean="0"/>
              <a:t>Образец:   </a:t>
            </a:r>
            <a:r>
              <a:rPr lang="ru-RU" sz="2800" u="sng" dirty="0" smtClean="0"/>
              <a:t>А.С.Пушкин </a:t>
            </a:r>
            <a:r>
              <a:rPr lang="ru-RU" sz="2800" dirty="0" smtClean="0"/>
              <a:t>с детства </a:t>
            </a:r>
            <a:r>
              <a:rPr lang="ru-RU" sz="2800" u="sng" dirty="0" smtClean="0"/>
              <a:t>любил</a:t>
            </a:r>
            <a:r>
              <a:rPr lang="ru-RU" sz="2800" dirty="0" smtClean="0"/>
              <a:t> физические упражнения </a:t>
            </a:r>
            <a:r>
              <a:rPr lang="kk-KZ" sz="2800" dirty="0" smtClean="0"/>
              <a:t>.</a:t>
            </a:r>
          </a:p>
          <a:p>
            <a:r>
              <a:rPr lang="kk-KZ" sz="2800" dirty="0" smtClean="0"/>
              <a:t>Утром поэт обливался водой . В деревне </a:t>
            </a:r>
          </a:p>
          <a:p>
            <a:pPr>
              <a:buNone/>
            </a:pPr>
            <a:r>
              <a:rPr lang="kk-KZ" sz="2800" dirty="0" smtClean="0"/>
              <a:t>он купался до поздней осени.</a:t>
            </a:r>
          </a:p>
          <a:p>
            <a:r>
              <a:rPr lang="kk-KZ" sz="2800" dirty="0" smtClean="0"/>
              <a:t>А.М.Горький очень любил греблю,плавание . Зимой писатель катался на коньках </a:t>
            </a:r>
            <a:r>
              <a:rPr lang="ru-RU" sz="2800" dirty="0" smtClean="0"/>
              <a:t>.</a:t>
            </a:r>
          </a:p>
          <a:p>
            <a:endParaRPr lang="en-US" sz="2800" dirty="0"/>
          </a:p>
        </p:txBody>
      </p:sp>
      <p:pic>
        <p:nvPicPr>
          <p:cNvPr id="4" name="Picture 4" descr="http://lusana.ru/files/1682/573/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3650" y="3972505"/>
            <a:ext cx="2408350" cy="2885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6296297" y="2821577"/>
            <a:ext cx="979714" cy="130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2988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162</TotalTime>
  <Words>229</Words>
  <Application>Microsoft Office PowerPoint</Application>
  <PresentationFormat>Широкоэкранный</PresentationFormat>
  <Paragraphs>43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В.С.Голышкин «Вратарь» </vt:lpstr>
      <vt:lpstr>Презентация PowerPoint</vt:lpstr>
      <vt:lpstr>Вопросы-загадки  </vt:lpstr>
      <vt:lpstr>Вопросы-загадки</vt:lpstr>
      <vt:lpstr>Вопросы-загадки</vt:lpstr>
      <vt:lpstr>Презентация PowerPoint</vt:lpstr>
      <vt:lpstr>Василий Семенович Голышкин ( 1915 – 1996) – детский писатель.</vt:lpstr>
      <vt:lpstr>Упражнение 485 (страница 85) .Прочитать  рассказ В.С. Голышкина «Вратарь» </vt:lpstr>
      <vt:lpstr>Работа по учебнику</vt:lpstr>
      <vt:lpstr>Домашнее задание.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В.С.Голышкин «Вратарь»</dc:title>
  <dc:creator>Aika</dc:creator>
  <cp:lastModifiedBy>Shyryn Sailau</cp:lastModifiedBy>
  <cp:revision>29</cp:revision>
  <dcterms:created xsi:type="dcterms:W3CDTF">2018-04-02T10:01:53Z</dcterms:created>
  <dcterms:modified xsi:type="dcterms:W3CDTF">2021-04-01T17:01:49Z</dcterms:modified>
</cp:coreProperties>
</file>