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01D5D-CC85-414F-8956-C578A0BAB42B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4EB7765-1984-4477-97BC-8B35E4038D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01D5D-CC85-414F-8956-C578A0BAB42B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7765-1984-4477-97BC-8B35E4038D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01D5D-CC85-414F-8956-C578A0BAB42B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7765-1984-4477-97BC-8B35E4038D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01D5D-CC85-414F-8956-C578A0BAB42B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4EB7765-1984-4477-97BC-8B35E4038D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01D5D-CC85-414F-8956-C578A0BAB42B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7765-1984-4477-97BC-8B35E4038D8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01D5D-CC85-414F-8956-C578A0BAB42B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7765-1984-4477-97BC-8B35E4038D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01D5D-CC85-414F-8956-C578A0BAB42B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4EB7765-1984-4477-97BC-8B35E4038D8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01D5D-CC85-414F-8956-C578A0BAB42B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7765-1984-4477-97BC-8B35E4038D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01D5D-CC85-414F-8956-C578A0BAB42B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7765-1984-4477-97BC-8B35E4038D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01D5D-CC85-414F-8956-C578A0BAB42B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7765-1984-4477-97BC-8B35E4038D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01D5D-CC85-414F-8956-C578A0BAB42B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7765-1984-4477-97BC-8B35E4038D83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8201D5D-CC85-414F-8956-C578A0BAB42B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4EB7765-1984-4477-97BC-8B35E4038D8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2533" y="1500174"/>
            <a:ext cx="7580280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i="1" cap="none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«Әдебиет әлемінде»</a:t>
            </a:r>
            <a:endParaRPr lang="ru-RU" sz="5400" b="1" i="1" cap="none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kk-KZ" sz="54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</a:t>
            </a:r>
            <a:r>
              <a:rPr lang="kk-KZ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ияткерлік ойын</a:t>
            </a:r>
          </a:p>
          <a:p>
            <a:pPr algn="ctr"/>
            <a:r>
              <a:rPr lang="kk-KZ" sz="54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6-сынып</a:t>
            </a:r>
            <a:endParaRPr lang="ru-RU" sz="5400" b="1" i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3707" y="285728"/>
            <a:ext cx="865403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k-KZ" sz="5400" b="1" i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Ұяшық таңдау арқылы</a:t>
            </a:r>
          </a:p>
          <a:p>
            <a:pPr algn="ctr"/>
            <a:r>
              <a:rPr lang="kk-KZ" sz="5400" b="1" i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сұрақтарға жауап беру</a:t>
            </a:r>
            <a:endParaRPr lang="kk-KZ" sz="5400" b="1" i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85786" y="2285992"/>
            <a:ext cx="2214578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500430" y="2357430"/>
            <a:ext cx="2214578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143636" y="2357430"/>
            <a:ext cx="2214578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14348" y="4143380"/>
            <a:ext cx="2214578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500430" y="4143380"/>
            <a:ext cx="2214578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215074" y="4143380"/>
            <a:ext cx="2214578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571604" y="2571744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600" b="1" dirty="0" smtClean="0">
                <a:solidFill>
                  <a:srgbClr val="FF0000"/>
                </a:solidFill>
              </a:rPr>
              <a:t>1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57686" y="2643182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600" b="1" dirty="0" smtClean="0">
                <a:solidFill>
                  <a:srgbClr val="FF0000"/>
                </a:solidFill>
              </a:rPr>
              <a:t>2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00892" y="2643182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600" b="1" dirty="0" smtClean="0">
                <a:solidFill>
                  <a:srgbClr val="FF0000"/>
                </a:solidFill>
              </a:rPr>
              <a:t>3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71604" y="4429132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600" b="1" dirty="0" smtClean="0">
                <a:solidFill>
                  <a:srgbClr val="FF0000"/>
                </a:solidFill>
              </a:rPr>
              <a:t>4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86248" y="4429132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600" b="1" dirty="0" smtClean="0">
                <a:solidFill>
                  <a:srgbClr val="FF0000"/>
                </a:solidFill>
              </a:rPr>
              <a:t>5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072330" y="4429132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600" b="1" dirty="0" smtClean="0">
                <a:solidFill>
                  <a:srgbClr val="FF0000"/>
                </a:solidFill>
              </a:rPr>
              <a:t>6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</TotalTime>
  <Words>20</Words>
  <Application>Microsoft Office PowerPoint</Application>
  <PresentationFormat>Экран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Трек</vt:lpstr>
      <vt:lpstr>Слайд 1</vt:lpstr>
      <vt:lpstr>Слайд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Меруерт</dc:creator>
  <cp:lastModifiedBy>Меруерт</cp:lastModifiedBy>
  <cp:revision>1</cp:revision>
  <dcterms:created xsi:type="dcterms:W3CDTF">2021-03-11T05:36:28Z</dcterms:created>
  <dcterms:modified xsi:type="dcterms:W3CDTF">2021-03-11T05:40:42Z</dcterms:modified>
</cp:coreProperties>
</file>