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201D5D-CC85-414F-8956-C578A0BAB42B}" type="datetimeFigureOut">
              <a:rPr lang="ru-RU" smtClean="0"/>
              <a:t>11.03.2021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4EB7765-1984-4477-97BC-8B35E4038D8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2533" y="1500174"/>
            <a:ext cx="758028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«Әдебиет әлемінде»</a:t>
            </a:r>
            <a:endParaRPr lang="ru-RU" sz="5400" b="1" i="1" cap="none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k-KZ" sz="5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</a:t>
            </a:r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ияткерлік ойын</a:t>
            </a:r>
          </a:p>
          <a:p>
            <a:pPr algn="ctr"/>
            <a:r>
              <a:rPr lang="kk-KZ" sz="5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6-сынып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707" y="285728"/>
            <a:ext cx="86540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Ұяшық таңдау арқылы</a:t>
            </a:r>
          </a:p>
          <a:p>
            <a:pPr algn="ctr"/>
            <a:r>
              <a:rPr lang="kk-KZ" sz="5400" b="1" i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сұрақтарға жауап беру</a:t>
            </a:r>
            <a:endParaRPr lang="kk-KZ" sz="5400" b="1" i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5786" y="2285992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00430" y="2357430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3636" y="2357430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48" y="4143380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00430" y="4143380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15074" y="4143380"/>
            <a:ext cx="221457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571604" y="2571744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1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264318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2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00892" y="264318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3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442913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4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6248" y="442913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5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72330" y="4429132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</a:rPr>
              <a:t>6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</TotalTime>
  <Words>20</Words>
  <Application>Microsoft Office PowerPoint</Application>
  <PresentationFormat>Экран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Трек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Меруерт</dc:creator>
  <cp:lastModifiedBy>Меруерт</cp:lastModifiedBy>
  <cp:revision>1</cp:revision>
  <dcterms:created xsi:type="dcterms:W3CDTF">2021-03-11T05:36:28Z</dcterms:created>
  <dcterms:modified xsi:type="dcterms:W3CDTF">2021-03-11T05:40:42Z</dcterms:modified>
</cp:coreProperties>
</file>