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500" r:id="rId1"/>
  </p:sldMasterIdLst>
  <p:notesMasterIdLst>
    <p:notesMasterId r:id="rId7"/>
  </p:notesMasterIdLst>
  <p:sldIdLst>
    <p:sldId id="258" r:id="rId2"/>
    <p:sldId id="262" r:id="rId3"/>
    <p:sldId id="257" r:id="rId4"/>
    <p:sldId id="259" r:id="rId5"/>
    <p:sldId id="261" r:id="rId6"/>
  </p:sldIdLst>
  <p:sldSz cx="9144000" cy="6858000" type="screen4x3"/>
  <p:notesSz cx="6888163" cy="100203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smNativeData">
      <pr:smAppRevision xmlns:pr="smNativeData" xmlns:p14="http://schemas.microsoft.com/office/powerpoint/2010/main" xmlns="" dt="1604324359" val="978" rev64="64" revOS="4"/>
      <pr:smFileRevision xmlns:pr="smNativeData" xmlns:p14="http://schemas.microsoft.com/office/powerpoint/2010/main" xmlns="" dt="1604324359" val="101"/>
      <pr:guideOptions xmlns:pr="smNativeData" xmlns:p14="http://schemas.microsoft.com/office/powerpoint/2010/main" xmlns="" dt="160432435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" d="100"/>
        <a:sy n="6" d="100"/>
      </p:scale>
      <p:origin x="0" y="0"/>
    </p:cViewPr>
  </p:sorterViewPr>
  <p:notesViewPr>
    <p:cSldViewPr>
      <p:cViewPr>
        <p:scale>
          <a:sx n="58" d="100"/>
          <a:sy n="58" d="100"/>
        </p:scale>
        <p:origin x="2753" y="207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BwygX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wrap="square" lIns="96616" tIns="48308" rIns="96616" bIns="48308" numCol="1" spcCol="228120" anchor="t">
            <a:prstTxWarp prst="textNoShape">
              <a:avLst/>
            </a:prstTxWarp>
          </a:bodyPr>
          <a:lstStyle>
            <a:lvl1pPr algn="l">
              <a:defRPr lang="ru-RU" sz="130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3" name="Дата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BwygX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902017" y="0"/>
            <a:ext cx="2984871" cy="501015"/>
          </a:xfrm>
          <a:prstGeom prst="rect">
            <a:avLst/>
          </a:prstGeom>
        </p:spPr>
        <p:txBody>
          <a:bodyPr vert="horz" wrap="square" lIns="96616" tIns="48308" rIns="96616" bIns="48308" numCol="1" spcCol="228120" anchor="t">
            <a:prstTxWarp prst="textNoShape">
              <a:avLst/>
            </a:prstTxWarp>
          </a:bodyPr>
          <a:lstStyle>
            <a:lvl1pPr algn="r">
              <a:defRPr lang="ru-RU" sz="130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fld id="{6EB8880C-4283-ED7E-CD00-B42BC64E3BE1}" type="datetime1">
              <a:t>24.05.2018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BwygXx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EAAAACYAAAAIAAAAvw8AAP8fAAA="/>
              </a:ext>
            </a:extLst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6616" tIns="48308" rIns="96616" bIns="48308" numCol="1" spcCol="228120" anchor="ctr">
            <a:prstTxWarp prst="textNoShape">
              <a:avLst/>
            </a:prstTxWarp>
          </a:bodyPr>
          <a:lstStyle/>
          <a:p>
            <a:pPr>
              <a:defRPr lang="ru-RU"/>
            </a:pPr>
            <a:endParaRPr/>
          </a:p>
        </p:txBody>
      </p:sp>
      <p:sp>
        <p:nvSpPr>
          <p:cNvPr id="5" name="Заметки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BwygX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y8AAP8fAAA="/>
              </a:ext>
            </a:extLst>
          </p:cNvSpPr>
          <p:nvPr>
            <p:ph type="body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16" tIns="48308" rIns="96616" bIns="48308" numCol="1" spcCol="22812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BwygX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9517893"/>
            <a:ext cx="2984871" cy="50101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16" tIns="48308" rIns="96616" bIns="48308" numCol="1" spcCol="228120" anchor="b">
            <a:prstTxWarp prst="textNoShape">
              <a:avLst/>
            </a:prstTxWarp>
          </a:bodyPr>
          <a:lstStyle>
            <a:lvl1pPr algn="l">
              <a:defRPr lang="ru-RU" sz="130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BwygXx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902017" y="9517893"/>
            <a:ext cx="2984871" cy="501015"/>
          </a:xfrm>
          <a:prstGeom prst="rect">
            <a:avLst/>
          </a:prstGeom>
          <a:noFill/>
          <a:ln>
            <a:noFill/>
          </a:ln>
        </p:spPr>
        <p:txBody>
          <a:bodyPr vert="horz" wrap="square" lIns="96616" tIns="48308" rIns="96616" bIns="48308" numCol="1" spcCol="228120" anchor="b">
            <a:prstTxWarp prst="textNoShape">
              <a:avLst/>
            </a:prstTxWarp>
          </a:bodyPr>
          <a:lstStyle>
            <a:lvl1pPr algn="r">
              <a:defRPr lang="ru-RU" sz="130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fld id="{6EB8D322-6C83-ED25-CD00-9A709D4E3BCF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81188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C4E8-A683-ED32-CD00-50678A4E3B05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D43A-7483-ED22-CD00-82779A4E3B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BF66-2883-ED49-CD00-DE1CF14E3B8B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F8F4-BA83-ED0E-CD00-4C5BB64E3B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F040-0E83-ED06-CD00-F853BE4E3BAD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E123-6D83-ED17-CD00-9B42AF4E3BCE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DBDF-9183-ED2D-CD00-6778954E3B32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ED66-2883-ED1B-CD00-DE4EA34E3B8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EF0F-4183-ED19-CD00-B74CA14E3BE2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C0DB-9583-ED36-CD00-63638E4E3B3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8D1F-5183-ED7B-CD00-A72EC34E3BF2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F28B-C583-ED04-CD00-3351BC4E3B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AE08-4683-ED58-CD00-B00DE04E3BE5}" type="datetime1">
              <a:rPr lang="ru-RU" smtClean="0"/>
              <a:t>31.03.2021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D7EB-A583-ED21-CD00-5374994E3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F61A-5483-ED00-CD00-A255B84E3BF7}" type="datetime1">
              <a:rPr lang="ru-RU" smtClean="0"/>
              <a:t>31.03.2021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FEC6-8883-ED08-CD00-7E5DB04E3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BA8B-C583-ED4C-CD00-3319F44E3B66}" type="datetime1">
              <a:rPr lang="ru-RU" smtClean="0"/>
              <a:t>31.03.2021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FCD2-9C83-ED0A-CD00-6A5FB24E3B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EC38-7683-ED1A-CD00-804FA24E3BD5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EA9F-D183-ED1C-CD00-2749A44E3B7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6EB8FBEE-A083-ED0D-CD00-5658B54E3B03}" type="datetime1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6EB8CC95-DB83-ED3A-CD00-2D6F824E3B7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 lang="ru-RU"/>
            </a:pPr>
            <a:fld id="{6EB8D288-C683-ED24-CD00-30719C4E3B65}" type="datetime1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 lang="ru-RU"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 lang="ru-RU"/>
            </a:pPr>
            <a:fld id="{6EB8A669-2783-ED50-CD00-D105E84E3B8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1" r:id="rId1"/>
    <p:sldLayoutId id="2147484502" r:id="rId2"/>
    <p:sldLayoutId id="2147484503" r:id="rId3"/>
    <p:sldLayoutId id="2147484504" r:id="rId4"/>
    <p:sldLayoutId id="2147484505" r:id="rId5"/>
    <p:sldLayoutId id="2147484506" r:id="rId6"/>
    <p:sldLayoutId id="2147484507" r:id="rId7"/>
    <p:sldLayoutId id="2147484508" r:id="rId8"/>
    <p:sldLayoutId id="2147484509" r:id="rId9"/>
    <p:sldLayoutId id="2147484510" r:id="rId10"/>
    <p:sldLayoutId id="214748451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4"/>
            <a:ext cx="8734425" cy="6443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467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0"/>
            <a:ext cx="8806180" cy="658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844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8806180" cy="637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547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8734425" cy="6228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035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8806180" cy="651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589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253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/>
  <cp:keywords/>
  <dc:description/>
  <cp:lastModifiedBy>Зафар</cp:lastModifiedBy>
  <cp:revision>28</cp:revision>
  <cp:lastPrinted>2021-02-02T11:57:51Z</cp:lastPrinted>
  <dcterms:created xsi:type="dcterms:W3CDTF">2020-08-15T18:00:59Z</dcterms:created>
  <dcterms:modified xsi:type="dcterms:W3CDTF">2021-03-31T12:55:31Z</dcterms:modified>
</cp:coreProperties>
</file>