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4500" r:id="rId1"/>
  </p:sldMasterIdLst>
  <p:notesMasterIdLst>
    <p:notesMasterId r:id="rId7"/>
  </p:notesMasterIdLst>
  <p:sldIdLst>
    <p:sldId id="258" r:id="rId2"/>
    <p:sldId id="262" r:id="rId3"/>
    <p:sldId id="257" r:id="rId4"/>
    <p:sldId id="259" r:id="rId5"/>
    <p:sldId id="261" r:id="rId6"/>
  </p:sldIdLst>
  <p:sldSz cx="9144000" cy="6858000" type="screen4x3"/>
  <p:notesSz cx="6888163" cy="10020300"/>
  <p:defaultTextStyle>
    <a:lvl1pPr marL="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ru-RU" sz="1800" b="0" i="0" u="none" strike="noStrike" kern="1" spc="0" baseline="0">
        <a:solidFill>
          <a:schemeClr val="tx1"/>
        </a:solidFill>
        <a:effectLst/>
        <a:latin typeface="Calibri" pitchFamily="2" charset="-52"/>
        <a:ea typeface="Calibri" pitchFamily="2" charset="-52"/>
        <a:cs typeface="Calibri" pitchFamily="2" charset="-52"/>
      </a:defRPr>
    </a:lvl1pPr>
    <a:lvl2pPr marL="4572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ru-RU" sz="1800" b="0" i="0" u="none" strike="noStrike" kern="1" spc="0" baseline="0">
        <a:solidFill>
          <a:schemeClr val="tx1"/>
        </a:solidFill>
        <a:effectLst/>
        <a:latin typeface="Calibri" pitchFamily="2" charset="-52"/>
        <a:ea typeface="Calibri" pitchFamily="2" charset="-52"/>
        <a:cs typeface="Calibri" pitchFamily="2" charset="-52"/>
      </a:defRPr>
    </a:lvl2pPr>
    <a:lvl3pPr marL="9144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ru-RU" sz="1800" b="0" i="0" u="none" strike="noStrike" kern="1" spc="0" baseline="0">
        <a:solidFill>
          <a:schemeClr val="tx1"/>
        </a:solidFill>
        <a:effectLst/>
        <a:latin typeface="Calibri" pitchFamily="2" charset="-52"/>
        <a:ea typeface="Calibri" pitchFamily="2" charset="-52"/>
        <a:cs typeface="Calibri" pitchFamily="2" charset="-52"/>
      </a:defRPr>
    </a:lvl3pPr>
    <a:lvl4pPr marL="13716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ru-RU" sz="1800" b="0" i="0" u="none" strike="noStrike" kern="1" spc="0" baseline="0">
        <a:solidFill>
          <a:schemeClr val="tx1"/>
        </a:solidFill>
        <a:effectLst/>
        <a:latin typeface="Calibri" pitchFamily="2" charset="-52"/>
        <a:ea typeface="Calibri" pitchFamily="2" charset="-52"/>
        <a:cs typeface="Calibri" pitchFamily="2" charset="-52"/>
      </a:defRPr>
    </a:lvl4pPr>
    <a:lvl5pPr marL="18288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ru-RU" sz="1800" b="0" i="0" u="none" strike="noStrike" kern="1" spc="0" baseline="0">
        <a:solidFill>
          <a:schemeClr val="tx1"/>
        </a:solidFill>
        <a:effectLst/>
        <a:latin typeface="Calibri" pitchFamily="2" charset="-52"/>
        <a:ea typeface="Calibri" pitchFamily="2" charset="-52"/>
        <a:cs typeface="Calibri" pitchFamily="2" charset="-52"/>
      </a:defRPr>
    </a:lvl5pPr>
    <a:lvl6pPr marL="22860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ru-RU" sz="1800" b="0" i="0" u="none" strike="noStrike" kern="1" spc="0" baseline="0">
        <a:solidFill>
          <a:schemeClr val="tx1"/>
        </a:solidFill>
        <a:effectLst/>
        <a:latin typeface="Calibri" pitchFamily="2" charset="-52"/>
        <a:ea typeface="Calibri" pitchFamily="2" charset="-52"/>
        <a:cs typeface="Calibri" pitchFamily="2" charset="-52"/>
      </a:defRPr>
    </a:lvl6pPr>
    <a:lvl7pPr marL="27432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ru-RU" sz="1800" b="0" i="0" u="none" strike="noStrike" kern="1" spc="0" baseline="0">
        <a:solidFill>
          <a:schemeClr val="tx1"/>
        </a:solidFill>
        <a:effectLst/>
        <a:latin typeface="Calibri" pitchFamily="2" charset="-52"/>
        <a:ea typeface="Calibri" pitchFamily="2" charset="-52"/>
        <a:cs typeface="Calibri" pitchFamily="2" charset="-52"/>
      </a:defRPr>
    </a:lvl7pPr>
    <a:lvl8pPr marL="32004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ru-RU" sz="1800" b="0" i="0" u="none" strike="noStrike" kern="1" spc="0" baseline="0">
        <a:solidFill>
          <a:schemeClr val="tx1"/>
        </a:solidFill>
        <a:effectLst/>
        <a:latin typeface="Calibri" pitchFamily="2" charset="-52"/>
        <a:ea typeface="Calibri" pitchFamily="2" charset="-52"/>
        <a:cs typeface="Calibri" pitchFamily="2" charset="-52"/>
      </a:defRPr>
    </a:lvl8pPr>
    <a:lvl9pPr marL="36576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ru-RU" sz="1800" b="0" i="0" u="none" strike="noStrike" kern="1" spc="0" baseline="0">
        <a:solidFill>
          <a:schemeClr val="tx1"/>
        </a:solidFill>
        <a:effectLst/>
        <a:latin typeface="Calibri" pitchFamily="2" charset="-52"/>
        <a:ea typeface="Calibri" pitchFamily="2" charset="-52"/>
        <a:cs typeface="Calibri" pitchFamily="2" charset="-52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0000FF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smNativeData">
      <pr:smAppRevision xmlns:pr="smNativeData" xmlns:p14="http://schemas.microsoft.com/office/powerpoint/2010/main" xmlns="" dt="1604324359" val="978" rev64="64" revOS="4"/>
      <pr:smFileRevision xmlns:pr="smNativeData" xmlns:p14="http://schemas.microsoft.com/office/powerpoint/2010/main" xmlns="" dt="1604324359" val="101"/>
      <pr:guideOptions xmlns:pr="smNativeData" xmlns:p14="http://schemas.microsoft.com/office/powerpoint/2010/main" xmlns="" dt="1604324359" snapToGrid="1" snapToBorders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956" y="-4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" d="100"/>
        <a:sy n="6" d="100"/>
      </p:scale>
      <p:origin x="0" y="0"/>
    </p:cViewPr>
  </p:sorterViewPr>
  <p:notesViewPr>
    <p:cSldViewPr>
      <p:cViewPr>
        <p:scale>
          <a:sx n="58" d="100"/>
          <a:sy n="58" d="100"/>
        </p:scale>
        <p:origin x="2753" y="207"/>
      </p:cViewPr>
      <p:guideLst/>
    </p:cSldViewPr>
  </p:notesViewPr>
  <p:gridSpacing cx="71755" cy="7175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BwygXx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AAAAAAAAAAAEgSAADQAgAAEAAAACYAAAAIAAAAP48AAAAAAAA="/>
              </a:ext>
            </a:extLst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wrap="square" lIns="96616" tIns="48308" rIns="96616" bIns="48308" numCol="1" spcCol="228120" anchor="t">
            <a:prstTxWarp prst="textNoShape">
              <a:avLst/>
            </a:prstTxWarp>
          </a:bodyPr>
          <a:lstStyle>
            <a:lvl1pPr algn="l">
              <a:defRPr lang="ru-RU" sz="1300"/>
            </a:lvl1pPr>
            <a:lvl2pPr>
              <a:defRPr lang="ru-RU"/>
            </a:lvl2pPr>
            <a:lvl3pPr>
              <a:defRPr lang="ru-RU"/>
            </a:lvl3pPr>
            <a:lvl4pPr>
              <a:defRPr lang="ru-RU"/>
            </a:lvl4pPr>
            <a:lvl5pPr>
              <a:defRPr lang="ru-RU"/>
            </a:lvl5pPr>
            <a:lvl6pPr>
              <a:defRPr lang="ru-RU"/>
            </a:lvl6pPr>
            <a:lvl7pPr>
              <a:defRPr lang="ru-RU"/>
            </a:lvl7pPr>
            <a:lvl8pPr>
              <a:defRPr lang="ru-RU"/>
            </a:lvl8pPr>
            <a:lvl9pPr>
              <a:defRPr lang="ru-RU"/>
            </a:lvl9pPr>
          </a:lstStyle>
          <a:p>
            <a:pPr>
              <a:defRPr lang="ru-RU"/>
            </a:pPr>
            <a:endParaRPr/>
          </a:p>
        </p:txBody>
      </p:sp>
      <p:sp>
        <p:nvSpPr>
          <p:cNvPr id="3" name="Дата 2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BwygXx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DmFwAAAAAAAC4qAADQAgAAEAAAACYAAAAIAAAAP48AAAAAAAA="/>
              </a:ext>
            </a:extLst>
          </p:cNvSpPr>
          <p:nvPr>
            <p:ph type="dt" idx="1"/>
          </p:nvPr>
        </p:nvSpPr>
        <p:spPr>
          <a:xfrm>
            <a:off x="3902017" y="0"/>
            <a:ext cx="2984871" cy="501015"/>
          </a:xfrm>
          <a:prstGeom prst="rect">
            <a:avLst/>
          </a:prstGeom>
        </p:spPr>
        <p:txBody>
          <a:bodyPr vert="horz" wrap="square" lIns="96616" tIns="48308" rIns="96616" bIns="48308" numCol="1" spcCol="228120" anchor="t">
            <a:prstTxWarp prst="textNoShape">
              <a:avLst/>
            </a:prstTxWarp>
          </a:bodyPr>
          <a:lstStyle>
            <a:lvl1pPr algn="r">
              <a:defRPr lang="ru-RU" sz="1300"/>
            </a:lvl1pPr>
            <a:lvl2pPr>
              <a:defRPr lang="ru-RU"/>
            </a:lvl2pPr>
            <a:lvl3pPr>
              <a:defRPr lang="ru-RU"/>
            </a:lvl3pPr>
            <a:lvl4pPr>
              <a:defRPr lang="ru-RU"/>
            </a:lvl4pPr>
            <a:lvl5pPr>
              <a:defRPr lang="ru-RU"/>
            </a:lvl5pPr>
            <a:lvl6pPr>
              <a:defRPr lang="ru-RU"/>
            </a:lvl6pPr>
            <a:lvl7pPr>
              <a:defRPr lang="ru-RU"/>
            </a:lvl7pPr>
            <a:lvl8pPr>
              <a:defRPr lang="ru-RU"/>
            </a:lvl8pPr>
            <a:lvl9pPr>
              <a:defRPr lang="ru-RU"/>
            </a:lvl9pPr>
          </a:lstStyle>
          <a:p>
            <a:pPr>
              <a:defRPr lang="ru-RU"/>
            </a:pPr>
            <a:fld id="{6EB8880C-4283-ED7E-CD00-B42BC64E3BE1}" type="datetime1">
              <a:t>24.05.2018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 noChangeArrowheads="1"/>
            <a:extLst>
              <a:ext uri="smNativeData">
                <pr:smNativeData xmlns:pr="smNativeData" xmlns:p14="http://schemas.microsoft.com/office/powerpoint/2010/main" xmlns="" val="SMDATA_13_BwygXxMAAAAlAAAAZAAAAC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AAAAAFAAAAAQAAAAAAAAAAAAAAAAAAAAAAAAAAAAAAAAAAAAAAAAAAAAAAAH9/fwAAAAADzMzMAMDA/wB/f38AAAAAAAAAAAAAAAAAAAAAAAAAAAAhAAAAGAAAABQAAAAIBwAAOAQAACgjAABQGQAAEAAAACYAAAAIAAAAvw8AAP8fAAA="/>
              </a:ext>
            </a:extLst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 cap="flat" cmpd="sng" algn="ctr">
            <a:solidFill>
              <a:srgbClr val="000000"/>
            </a:solidFill>
            <a:prstDash val="solid"/>
            <a:headEnd type="none"/>
            <a:tailEnd type="none"/>
          </a:ln>
        </p:spPr>
        <p:txBody>
          <a:bodyPr vert="horz" wrap="square" lIns="96616" tIns="48308" rIns="96616" bIns="48308" numCol="1" spcCol="228120" anchor="ctr">
            <a:prstTxWarp prst="textNoShape">
              <a:avLst/>
            </a:prstTxWarp>
          </a:bodyPr>
          <a:lstStyle/>
          <a:p>
            <a:pPr>
              <a:defRPr lang="ru-RU"/>
            </a:pPr>
            <a:endParaRPr/>
          </a:p>
        </p:txBody>
      </p:sp>
      <p:sp>
        <p:nvSpPr>
          <p:cNvPr id="5" name="Заметки 4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BwygXx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A4BAAAuBoAAPglAAAINAAAEAAAACYAAAAIAAAAPy8AAP8fAAA="/>
              </a:ext>
            </a:extLst>
          </p:cNvSpPr>
          <p:nvPr>
            <p:ph type="body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  <a:noFill/>
          <a:ln>
            <a:noFill/>
          </a:ln>
        </p:spPr>
        <p:txBody>
          <a:bodyPr vert="horz" wrap="square" lIns="96616" tIns="48308" rIns="96616" bIns="48308" numCol="1" spcCol="228120" anchor="t">
            <a:prstTxWarp prst="textNoShape">
              <a:avLst/>
            </a:prstTxWarp>
          </a:bodyPr>
          <a:lstStyle/>
          <a:p>
            <a:pPr>
              <a:defRPr lang="ru-RU"/>
            </a:pPr>
            <a:r>
              <a:t>Образец текста</a:t>
            </a:r>
          </a:p>
          <a:p>
            <a:pPr lvl="1">
              <a:defRPr lang="ru-RU"/>
            </a:pPr>
            <a:r>
              <a:t>Второй уровень</a:t>
            </a:r>
          </a:p>
          <a:p>
            <a:pPr lvl="2">
              <a:defRPr lang="ru-RU"/>
            </a:pPr>
            <a:r>
              <a:t>Третий уровень</a:t>
            </a:r>
          </a:p>
          <a:p>
            <a:pPr lvl="3">
              <a:defRPr lang="ru-RU"/>
            </a:pPr>
            <a:r>
              <a:t>Четвертый уровень</a:t>
            </a:r>
          </a:p>
          <a:p>
            <a:pPr lvl="4">
              <a:defRPr lang="ru-RU"/>
            </a:pPr>
            <a:r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BwygXx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AAAAAAbjUAAEgSAAA+OAAAEAAAACYAAAAIAAAAv48AAP8fAAA="/>
              </a:ext>
            </a:extLst>
          </p:cNvSpPr>
          <p:nvPr>
            <p:ph type="ftr" sz="quarter" idx="4"/>
          </p:nvPr>
        </p:nvSpPr>
        <p:spPr>
          <a:xfrm>
            <a:off x="0" y="9517893"/>
            <a:ext cx="2984871" cy="501015"/>
          </a:xfrm>
          <a:prstGeom prst="rect">
            <a:avLst/>
          </a:prstGeom>
          <a:noFill/>
          <a:ln>
            <a:noFill/>
          </a:ln>
        </p:spPr>
        <p:txBody>
          <a:bodyPr vert="horz" wrap="square" lIns="96616" tIns="48308" rIns="96616" bIns="48308" numCol="1" spcCol="228120" anchor="b">
            <a:prstTxWarp prst="textNoShape">
              <a:avLst/>
            </a:prstTxWarp>
          </a:bodyPr>
          <a:lstStyle>
            <a:lvl1pPr algn="l">
              <a:defRPr lang="ru-RU" sz="1300"/>
            </a:lvl1pPr>
            <a:lvl2pPr>
              <a:defRPr lang="ru-RU"/>
            </a:lvl2pPr>
            <a:lvl3pPr>
              <a:defRPr lang="ru-RU"/>
            </a:lvl3pPr>
            <a:lvl4pPr>
              <a:defRPr lang="ru-RU"/>
            </a:lvl4pPr>
            <a:lvl5pPr>
              <a:defRPr lang="ru-RU"/>
            </a:lvl5pPr>
            <a:lvl6pPr>
              <a:defRPr lang="ru-RU"/>
            </a:lvl6pPr>
            <a:lvl7pPr>
              <a:defRPr lang="ru-RU"/>
            </a:lvl7pPr>
            <a:lvl8pPr>
              <a:defRPr lang="ru-RU"/>
            </a:lvl8pPr>
            <a:lvl9pPr>
              <a:defRPr lang="ru-RU"/>
            </a:lvl9pPr>
          </a:lstStyle>
          <a:p>
            <a:pPr>
              <a:defRPr lang="ru-RU"/>
            </a:pPr>
            <a:endParaRPr/>
          </a:p>
        </p:txBody>
      </p:sp>
      <p:sp>
        <p:nvSpPr>
          <p:cNvPr id="7" name="Номер слайда 6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BwygXx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AAAAAAQAAAAAAAAAAAAAAAAAAAAAAAAAAAAAAAAAAAAAAAAAAAAAAAH9/fwAAAAADzMzMAMDA/wB/f38AAAAAAAAAAAAAAAAAAAAAAAAAAAAhAAAAGAAAABQAAADmFwAAbjUAAC4qAAA+OAAAEAAAACYAAAAIAAAAv48AAP8fAAA="/>
              </a:ext>
            </a:extLst>
          </p:cNvSpPr>
          <p:nvPr>
            <p:ph type="sldNum" sz="quarter" idx="5"/>
          </p:nvPr>
        </p:nvSpPr>
        <p:spPr>
          <a:xfrm>
            <a:off x="3902017" y="9517893"/>
            <a:ext cx="2984871" cy="501015"/>
          </a:xfrm>
          <a:prstGeom prst="rect">
            <a:avLst/>
          </a:prstGeom>
          <a:noFill/>
          <a:ln>
            <a:noFill/>
          </a:ln>
        </p:spPr>
        <p:txBody>
          <a:bodyPr vert="horz" wrap="square" lIns="96616" tIns="48308" rIns="96616" bIns="48308" numCol="1" spcCol="228120" anchor="b">
            <a:prstTxWarp prst="textNoShape">
              <a:avLst/>
            </a:prstTxWarp>
          </a:bodyPr>
          <a:lstStyle>
            <a:lvl1pPr algn="r">
              <a:defRPr lang="ru-RU" sz="1300"/>
            </a:lvl1pPr>
            <a:lvl2pPr>
              <a:defRPr lang="ru-RU"/>
            </a:lvl2pPr>
            <a:lvl3pPr>
              <a:defRPr lang="ru-RU"/>
            </a:lvl3pPr>
            <a:lvl4pPr>
              <a:defRPr lang="ru-RU"/>
            </a:lvl4pPr>
            <a:lvl5pPr>
              <a:defRPr lang="ru-RU"/>
            </a:lvl5pPr>
            <a:lvl6pPr>
              <a:defRPr lang="ru-RU"/>
            </a:lvl6pPr>
            <a:lvl7pPr>
              <a:defRPr lang="ru-RU"/>
            </a:lvl7pPr>
            <a:lvl8pPr>
              <a:defRPr lang="ru-RU"/>
            </a:lvl8pPr>
            <a:lvl9pPr>
              <a:defRPr lang="ru-RU"/>
            </a:lvl9pPr>
          </a:lstStyle>
          <a:p>
            <a:pPr>
              <a:defRPr lang="ru-RU"/>
            </a:pPr>
            <a:fld id="{6EB8D322-6C83-ED25-CD00-9A709D4E3BCF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7811888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ru-RU" sz="1200" b="0" i="0" u="none" strike="noStrike" kern="1" spc="0" baseline="0">
        <a:solidFill>
          <a:schemeClr val="tx1"/>
        </a:solidFill>
        <a:effectLst/>
        <a:latin typeface="Calibri" pitchFamily="2" charset="-52"/>
        <a:ea typeface="Calibri" pitchFamily="2" charset="-52"/>
        <a:cs typeface="Calibri" pitchFamily="2" charset="-52"/>
      </a:defRPr>
    </a:lvl1pPr>
    <a:lvl2pPr marL="4572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ru-RU" sz="1200" b="0" i="0" u="none" strike="noStrike" kern="1" spc="0" baseline="0">
        <a:solidFill>
          <a:schemeClr val="tx1"/>
        </a:solidFill>
        <a:effectLst/>
        <a:latin typeface="Calibri" pitchFamily="2" charset="-52"/>
        <a:ea typeface="Calibri" pitchFamily="2" charset="-52"/>
        <a:cs typeface="Calibri" pitchFamily="2" charset="-52"/>
      </a:defRPr>
    </a:lvl2pPr>
    <a:lvl3pPr marL="9144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ru-RU" sz="1200" b="0" i="0" u="none" strike="noStrike" kern="1" spc="0" baseline="0">
        <a:solidFill>
          <a:schemeClr val="tx1"/>
        </a:solidFill>
        <a:effectLst/>
        <a:latin typeface="Calibri" pitchFamily="2" charset="-52"/>
        <a:ea typeface="Calibri" pitchFamily="2" charset="-52"/>
        <a:cs typeface="Calibri" pitchFamily="2" charset="-52"/>
      </a:defRPr>
    </a:lvl3pPr>
    <a:lvl4pPr marL="13716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ru-RU" sz="1200" b="0" i="0" u="none" strike="noStrike" kern="1" spc="0" baseline="0">
        <a:solidFill>
          <a:schemeClr val="tx1"/>
        </a:solidFill>
        <a:effectLst/>
        <a:latin typeface="Calibri" pitchFamily="2" charset="-52"/>
        <a:ea typeface="Calibri" pitchFamily="2" charset="-52"/>
        <a:cs typeface="Calibri" pitchFamily="2" charset="-52"/>
      </a:defRPr>
    </a:lvl4pPr>
    <a:lvl5pPr marL="18288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ru-RU" sz="1200" b="0" i="0" u="none" strike="noStrike" kern="1" spc="0" baseline="0">
        <a:solidFill>
          <a:schemeClr val="tx1"/>
        </a:solidFill>
        <a:effectLst/>
        <a:latin typeface="Calibri" pitchFamily="2" charset="-52"/>
        <a:ea typeface="Calibri" pitchFamily="2" charset="-52"/>
        <a:cs typeface="Calibri" pitchFamily="2" charset="-52"/>
      </a:defRPr>
    </a:lvl5pPr>
    <a:lvl6pPr marL="22860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ru-RU" sz="1200" b="0" i="0" u="none" strike="noStrike" kern="1" spc="0" baseline="0">
        <a:solidFill>
          <a:schemeClr val="tx1"/>
        </a:solidFill>
        <a:effectLst/>
        <a:latin typeface="Calibri" pitchFamily="2" charset="-52"/>
        <a:ea typeface="Calibri" pitchFamily="2" charset="-52"/>
        <a:cs typeface="Calibri" pitchFamily="2" charset="-52"/>
      </a:defRPr>
    </a:lvl6pPr>
    <a:lvl7pPr marL="27432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ru-RU" sz="1200" b="0" i="0" u="none" strike="noStrike" kern="1" spc="0" baseline="0">
        <a:solidFill>
          <a:schemeClr val="tx1"/>
        </a:solidFill>
        <a:effectLst/>
        <a:latin typeface="Calibri" pitchFamily="2" charset="-52"/>
        <a:ea typeface="Calibri" pitchFamily="2" charset="-52"/>
        <a:cs typeface="Calibri" pitchFamily="2" charset="-52"/>
      </a:defRPr>
    </a:lvl7pPr>
    <a:lvl8pPr marL="32004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ru-RU" sz="1200" b="0" i="0" u="none" strike="noStrike" kern="1" spc="0" baseline="0">
        <a:solidFill>
          <a:schemeClr val="tx1"/>
        </a:solidFill>
        <a:effectLst/>
        <a:latin typeface="Calibri" pitchFamily="2" charset="-52"/>
        <a:ea typeface="Calibri" pitchFamily="2" charset="-52"/>
        <a:cs typeface="Calibri" pitchFamily="2" charset="-52"/>
      </a:defRPr>
    </a:lvl8pPr>
    <a:lvl9pPr marL="36576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ru-RU" sz="1200" b="0" i="0" u="none" strike="noStrike" kern="1" spc="0" baseline="0">
        <a:solidFill>
          <a:schemeClr val="tx1"/>
        </a:solidFill>
        <a:effectLst/>
        <a:latin typeface="Calibri" pitchFamily="2" charset="-52"/>
        <a:ea typeface="Calibri" pitchFamily="2" charset="-52"/>
        <a:cs typeface="Calibri" pitchFamily="2" charset="-52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ru-RU"/>
            </a:pPr>
            <a:fld id="{6EB8C4E8-A683-ED32-CD00-50678A4E3B05}" type="datetime1">
              <a:rPr lang="ru-RU" smtClean="0"/>
              <a:t>31.03.2021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ru-RU"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ru-RU"/>
            </a:pPr>
            <a:fld id="{6EB8D43A-7483-ED22-CD00-82779A4E3B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ru-RU"/>
            </a:pPr>
            <a:fld id="{6EB8BF66-2883-ED49-CD00-DE1CF14E3B8B}" type="datetime1">
              <a:rPr lang="ru-RU" smtClean="0"/>
              <a:t>31.03.2021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ru-RU"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ru-RU"/>
            </a:pPr>
            <a:fld id="{6EB8F8F4-BA83-ED0E-CD00-4C5BB64E3B1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ru-RU"/>
            </a:pPr>
            <a:fld id="{6EB8F040-0E83-ED06-CD00-F853BE4E3BAD}" type="datetime1">
              <a:rPr lang="ru-RU" smtClean="0"/>
              <a:t>31.03.2021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ru-RU"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ru-RU"/>
            </a:pPr>
            <a:fld id="{6EB8E123-6D83-ED17-CD00-9B42AF4E3BCE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ru-RU"/>
            </a:pPr>
            <a:fld id="{6EB8DBDF-9183-ED2D-CD00-6778954E3B32}" type="datetime1">
              <a:rPr lang="ru-RU" smtClean="0"/>
              <a:t>31.03.2021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ru-RU"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ru-RU"/>
            </a:pPr>
            <a:fld id="{6EB8ED66-2883-ED1B-CD00-DE4EA34E3B8B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ru-RU"/>
            </a:pPr>
            <a:fld id="{6EB8EF0F-4183-ED19-CD00-B74CA14E3BE2}" type="datetime1">
              <a:rPr lang="ru-RU" smtClean="0"/>
              <a:t>31.03.2021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ru-RU"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ru-RU"/>
            </a:pPr>
            <a:fld id="{6EB8C0DB-9583-ED36-CD00-63638E4E3B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ru-RU"/>
            </a:pPr>
            <a:fld id="{6EB88D1F-5183-ED7B-CD00-A72EC34E3BF2}" type="datetime1">
              <a:rPr lang="ru-RU" smtClean="0"/>
              <a:t>31.03.2021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ru-RU"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ru-RU"/>
            </a:pPr>
            <a:fld id="{6EB8F28B-C583-ED04-CD00-3351BC4E3B66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ru-RU"/>
            </a:pPr>
            <a:fld id="{6EB8AE08-4683-ED58-CD00-B00DE04E3BE5}" type="datetime1">
              <a:rPr lang="ru-RU" smtClean="0"/>
              <a:t>31.03.2021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ru-RU"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ru-RU"/>
            </a:pPr>
            <a:fld id="{6EB8D7EB-A583-ED21-CD00-5374994E3B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ru-RU"/>
            </a:pPr>
            <a:fld id="{6EB8F61A-5483-ED00-CD00-A255B84E3BF7}" type="datetime1">
              <a:rPr lang="ru-RU" smtClean="0"/>
              <a:t>31.03.2021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ru-RU"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ru-RU"/>
            </a:pPr>
            <a:fld id="{6EB8FEC6-8883-ED08-CD00-7E5DB04E3B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ru-RU"/>
            </a:pPr>
            <a:fld id="{6EB8BA8B-C583-ED4C-CD00-3319F44E3B66}" type="datetime1">
              <a:rPr lang="ru-RU" smtClean="0"/>
              <a:t>31.03.2021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ru-RU"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ru-RU"/>
            </a:pPr>
            <a:fld id="{6EB8FCD2-9C83-ED0A-CD00-6A5FB24E3B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ru-RU"/>
            </a:pPr>
            <a:fld id="{6EB8EC38-7683-ED1A-CD00-804FA24E3BD5}" type="datetime1">
              <a:rPr lang="ru-RU" smtClean="0"/>
              <a:t>31.03.2021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ru-RU"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ru-RU"/>
            </a:pPr>
            <a:fld id="{6EB8EA9F-D183-ED1C-CD00-2749A44E3B72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ru-RU"/>
            </a:pPr>
            <a:fld id="{6EB8FBEE-A083-ED0D-CD00-5658B54E3B03}" type="datetime1">
              <a:rPr lang="ru-RU" smtClean="0"/>
              <a:t>31.03.2021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ru-RU"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ru-RU"/>
            </a:pPr>
            <a:fld id="{6EB8CC95-DB83-ED3A-CD00-2D6F824E3B78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pPr>
              <a:defRPr lang="ru-RU"/>
            </a:pPr>
            <a:fld id="{6EB8D288-C683-ED24-CD00-30719C4E3B65}" type="datetime1">
              <a:rPr lang="ru-RU" smtClean="0"/>
              <a:t>31.03.2021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pPr>
              <a:defRPr lang="ru-RU"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pPr>
              <a:defRPr lang="ru-RU"/>
            </a:pPr>
            <a:fld id="{6EB8A669-2783-ED50-CD00-D105E84E3B84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01" r:id="rId1"/>
    <p:sldLayoutId id="2147484502" r:id="rId2"/>
    <p:sldLayoutId id="2147484503" r:id="rId3"/>
    <p:sldLayoutId id="2147484504" r:id="rId4"/>
    <p:sldLayoutId id="2147484505" r:id="rId5"/>
    <p:sldLayoutId id="2147484506" r:id="rId6"/>
    <p:sldLayoutId id="2147484507" r:id="rId7"/>
    <p:sldLayoutId id="2147484508" r:id="rId8"/>
    <p:sldLayoutId id="2147484509" r:id="rId9"/>
    <p:sldLayoutId id="2147484510" r:id="rId10"/>
    <p:sldLayoutId id="2147484511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42874"/>
            <a:ext cx="8734425" cy="6443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46739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0"/>
            <a:ext cx="8806180" cy="6586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84443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42875"/>
            <a:ext cx="8806180" cy="6371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05472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42875"/>
            <a:ext cx="8734425" cy="6228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40355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42875"/>
            <a:ext cx="8806180" cy="651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45893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resentation">
  <a:themeElements>
    <a:clrScheme name="Presentation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resentation">
      <a:majorFont>
        <a:latin typeface="Calibri"/>
        <a:ea typeface="Calibri"/>
        <a:cs typeface="Calibri"/>
      </a:majorFont>
      <a:minorFont>
        <a:latin typeface="Calibri"/>
        <a:ea typeface="Calibri"/>
        <a:cs typeface="Calibr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>
        <a:prstTxWarp prst="textNoShape">
          <a:avLst/>
        </a:prstTxWarp>
        <a:noAutofit/>
      </a:bodyPr>
      <a:lstStyle>
        <a:defPPr>
          <a:defRPr/>
        </a:defPPr>
      </a:lstStyle>
      <a:style>
        <a:lnRef idx="0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Presentation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9BBB59"/>
        </a:accent3>
        <a:accent4>
          <a:srgbClr val="8064A2"/>
        </a:accent4>
        <a:accent5>
          <a:srgbClr val="4BACC6"/>
        </a:accent5>
        <a:accent6>
          <a:srgbClr val="F79646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2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9BBB59"/>
        </a:accent3>
        <a:accent4>
          <a:srgbClr val="8064A2"/>
        </a:accent4>
        <a:accent5>
          <a:srgbClr val="4BACC6"/>
        </a:accent5>
        <a:accent6>
          <a:srgbClr val="F79646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3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9BBB59"/>
        </a:accent3>
        <a:accent4>
          <a:srgbClr val="8064A2"/>
        </a:accent4>
        <a:accent5>
          <a:srgbClr val="4BACC6"/>
        </a:accent5>
        <a:accent6>
          <a:srgbClr val="F79646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4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9BBB59"/>
        </a:accent3>
        <a:accent4>
          <a:srgbClr val="8064A2"/>
        </a:accent4>
        <a:accent5>
          <a:srgbClr val="4BACC6"/>
        </a:accent5>
        <a:accent6>
          <a:srgbClr val="F79646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5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9BBB59"/>
        </a:accent3>
        <a:accent4>
          <a:srgbClr val="8064A2"/>
        </a:accent4>
        <a:accent5>
          <a:srgbClr val="4BACC6"/>
        </a:accent5>
        <a:accent6>
          <a:srgbClr val="F79646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6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9BBB59"/>
        </a:accent3>
        <a:accent4>
          <a:srgbClr val="8064A2"/>
        </a:accent4>
        <a:accent5>
          <a:srgbClr val="4BACC6"/>
        </a:accent5>
        <a:accent6>
          <a:srgbClr val="F79646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7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9BBB59"/>
        </a:accent3>
        <a:accent4>
          <a:srgbClr val="8064A2"/>
        </a:accent4>
        <a:accent5>
          <a:srgbClr val="4BACC6"/>
        </a:accent5>
        <a:accent6>
          <a:srgbClr val="F79646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253</TotalTime>
  <Words>0</Words>
  <Application>Microsoft Office PowerPoint</Application>
  <PresentationFormat>Экран (4:3)</PresentationFormat>
  <Paragraphs>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Волна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subject/>
  <dc:creator/>
  <cp:keywords/>
  <dc:description/>
  <cp:lastModifiedBy>Зафар</cp:lastModifiedBy>
  <cp:revision>28</cp:revision>
  <cp:lastPrinted>2021-02-02T11:57:51Z</cp:lastPrinted>
  <dcterms:created xsi:type="dcterms:W3CDTF">2020-08-15T18:00:59Z</dcterms:created>
  <dcterms:modified xsi:type="dcterms:W3CDTF">2021-03-31T12:55:31Z</dcterms:modified>
</cp:coreProperties>
</file>